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6F9D3-11B7-A8EC-2BC3-DC09711B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F7136C-63D2-B175-F0B1-B44FF06BF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FEEBB7-40BD-766E-1E59-BF91F970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4AB11-EDFA-BEFC-2080-27BD96B3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4CB4DD-E094-9765-C031-3FFC4E35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3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3D125-49EC-348E-0E59-99BEDDD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A97151-B3F6-14CC-9F4A-CE8DB8A6C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61432-4332-FC82-4D75-1813C587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D128E6-1E79-8FBA-0402-031DDE0F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594DEF-FFAA-3E3C-4DD8-6F8FD688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3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F05CCA-DAE3-7840-282D-0AE7CA127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E1DB7-4316-D8EB-7950-B6A09FFA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1C166-16AA-8BFE-EC7D-F0E4E38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94A696-832B-73F7-3FD2-BBA7EBA9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81899C-5EFB-7E9D-E9AF-E852718C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0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9CA60-DA4E-B2E9-7D99-C308B024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E586F3-BD16-F4D7-AC3C-EA00EF50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1148A8-1977-2A8B-3458-EA2F9B52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55DFB9-0D02-AAB1-C6CA-3731DBAD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D8ED8B-E6AB-AD58-F5DA-BC7D01C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92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735FA-5544-0F0B-86E1-9C33AF36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F44D03-203E-0436-8209-2526D877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07D841-9108-AB6D-7CA9-77CB143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D2A94-FADE-5413-5458-71E3F853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0D2BB7-918C-92F4-D8F2-74CE8A0B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1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06A4C-2AFE-D2A6-2332-12D7DD19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A452F-96A7-5990-BD2A-B9D8F0234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9D13AB-36C7-0C3F-8467-EC685230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443DF3-E44C-08C3-AC6E-7EE28032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9D3244-8E90-3DF2-FCD0-1E2143D3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0BF9DC-0F2A-FC4A-F5AD-A07A794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26ED2-9FE2-7560-A53D-89E9356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4275A4-75DF-E0FB-7D6D-8EAAF5E9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495A0F-00B1-F8D5-FC07-B03CDCCB4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E3E83C-C730-75B1-4C43-F21034184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ECF256-6342-0E0C-6F90-E4A818CE2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0D35B7-C647-7A95-AAD6-AF4404AA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8854B4-7230-39D4-B8CE-FCA918E5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006A90-D358-1E30-8ED5-29E5548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2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B86954-2D36-2469-E8E4-AB124299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D80909-2FA1-94BF-EC0C-489F98E4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7122D0-6400-912A-1271-08A5752B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3657EE-ECED-9EF4-068F-ECC34712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3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EC37E2-46D1-1FA3-FA4E-4131B8F8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CB2FEF-2823-0B7E-85F2-8A944D5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01800-6B41-C1AF-8DAB-722A37AA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7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D09154-E968-E1DC-A109-1E536348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32D0C-D914-C7FF-B1A3-108534F6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CCC968-6B06-937C-E069-F8B9D81A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F565EC-778B-CC70-CCB1-1347B8BA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6862A-23DC-0E9E-28F1-7DFEFF28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DDF5EC-2603-0DEC-678B-9779506F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8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8111D-C0B4-9508-7397-05B041CD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EA57BE-1583-12DA-5073-3246454D7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59EDA5-ED75-DE64-879E-FA153EF8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9009FD-2EE7-27FA-0257-15589563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086627-AFAF-36FA-19E4-6F82554C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905BAE-39C9-7763-0C85-3F4EA671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1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F852AE-D65B-9D36-474C-FFEFB4C9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40F627-D9AF-1250-F61D-F8DFDAE1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9A139-1FE7-3FC9-DA93-B89C9E7D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6D21-90CE-48C9-A53C-6B16C6C7C7A5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848A6-2B84-85E3-90A0-3CA026ECE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E31C4-1C59-A372-58E9-D257B374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918F-6260-45DD-9F9A-BDBD02633B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1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A0B4A-9312-9066-A3C9-61A09BDB1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Continuazione della precedente lezione. Legge di Coulomb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EA3A8A-6087-AC6F-B980-FE4357C7F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14/02/2023 II B INF</a:t>
            </a:r>
          </a:p>
        </p:txBody>
      </p:sp>
    </p:spTree>
    <p:extLst>
      <p:ext uri="{BB962C8B-B14F-4D97-AF65-F5344CB8AC3E}">
        <p14:creationId xmlns:p14="http://schemas.microsoft.com/office/powerpoint/2010/main" val="14501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39CAD40-94DC-C439-C417-0207EB10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7F3F704-9D9D-813F-7F01-DFF665E80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2A22E2-1022-2B53-7F6C-9D234DC5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9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Continuazione della precedente lezione. Legge di Coulomb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Continuazione della precedente lezione. Legge di Coulomb</dc:title>
  <dc:creator>Paolo Serpau</dc:creator>
  <cp:lastModifiedBy>Paolo Serpau</cp:lastModifiedBy>
  <cp:revision>1</cp:revision>
  <dcterms:created xsi:type="dcterms:W3CDTF">2023-02-28T17:28:39Z</dcterms:created>
  <dcterms:modified xsi:type="dcterms:W3CDTF">2023-02-28T17:28:58Z</dcterms:modified>
</cp:coreProperties>
</file>