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6DEEB-407E-09E9-3A5D-AC614293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6D50B2-8CF2-A930-C2C8-81C0F8B2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B5BB69-DCB2-53E2-7B61-22025A94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B3C5E9-8508-105D-5CA8-38D7BA6B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581F68-48C9-1098-591D-8433026F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6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CAB6F-15D1-E8C2-0CD0-B28C4D4F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0697E4-6133-C4CF-AB99-2874541D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ABC73F-AF4E-6431-6503-703169D3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96FFE8-4F76-7885-D323-F4BA62F9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97FCC8-F412-5E33-CB4E-2905CA11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0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393F12-6AFA-8427-6F3E-319EC7184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226DF7-E59F-9CF2-8A07-4C96CA1C9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A82359-11E6-1719-F5D1-88E58624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C6DD0-F5C7-F7F9-52CB-D5E3802B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59CEFE-C416-6523-1796-CFB014AF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3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56B95-6C16-BF5F-DDDD-4E56B1AD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B180D-2415-2270-B82C-ECAD25EC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1A3A8-F675-7530-385F-A292990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5981A8-E8E9-AD1A-E1D1-BC056322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59444C-4F1B-1BCA-5A4E-B11CE23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0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51BA8-C664-1B48-1860-6E67E232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08DE0C-837D-BF9C-2904-F40543F6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71F2DD-10BE-3FE1-6078-D4C0BC9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C39CF-C7B7-3D77-17E9-CB2392C7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54EE3-D361-16FB-001A-65E06B1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97D58-EE1A-D662-FECE-AD0316A3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E3316-689E-6D6F-490D-BAF0A436A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E993C7-E0F2-0190-EB22-A2FF7D2D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E2A9B1-DC66-4A7C-D46F-0B16944C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50019C-A2A2-A07E-9232-92A81164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143284-0DE6-A4B1-4B2F-DAEDBCFF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87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E85B2-A2AB-979B-5D60-F1391248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17C2A3-B267-6FBF-3EEF-70FA97DA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7C5333-F157-DE70-78AE-22AB9657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FD8EA8-A5B3-ACDB-C1B8-4FF870740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630E37-5F75-056F-96AA-A5504127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B766B4-0FF3-73D7-D61C-B16073B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0EAB3C-FFA0-665D-0180-B36CD5D7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C960C9-0789-9E56-050F-1FF1838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FA3BA-AA2D-97B7-CDFE-8FA9E371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4B546B-643D-CE37-5B88-BBA03057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A2089A-77F8-D6C4-02E5-6D323E25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C88EEE-F5D9-2F79-7EF3-C9EAF8A3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E27AD3-E1D7-8E55-6FFF-22F77B54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9F7FC4-7723-65BF-7ADE-4177B144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D4297A-A4C2-CBD6-A544-D4B5C79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BAFCB-E0A6-3C23-1E21-63CD3B68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1425A-ADCC-2874-0599-1AF4147A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C6FA91-8140-8E4F-6A87-2FC2A8A6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8E925E-4F13-B4A4-A4D5-BF8DF22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3C45C2-CAA0-702A-0803-F4A6CC36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D42EA-33B5-E65D-E31F-2E9902F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12D4D-041A-0EC1-0B41-4710D440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EC2D55-2D39-2158-930F-3D7A8DB4D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3EB4AD-AA04-7F84-46F6-0D72A5D7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844A75-40F3-A7BC-7EC8-24850243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6B6AEE-5CEB-6CE2-68A6-0DDAD796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37E095-80B8-FF08-642A-9E09B76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6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6A5327-AC74-754A-054A-A7E905E2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432009-ABC3-6D68-D4D8-6AD9EDD8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17F458-DB3B-8441-F98D-4981BE9EA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0307-3EBC-4C8E-9902-4F4DD49D6B8F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9360C-269E-8724-E829-7A05F281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F7542-EC39-5515-EBB8-15EBDA252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BF6F-C41A-4D58-B5B3-F500BF570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9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8BB7C-195D-C097-9C31-11FEF2A0E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Costante dielettrica relativa. Linee di forza del campo elettrico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AA0AC7-2351-F733-E234-A2E99C081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25/02/2023 II B INF</a:t>
            </a:r>
          </a:p>
        </p:txBody>
      </p:sp>
    </p:spTree>
    <p:extLst>
      <p:ext uri="{BB962C8B-B14F-4D97-AF65-F5344CB8AC3E}">
        <p14:creationId xmlns:p14="http://schemas.microsoft.com/office/powerpoint/2010/main" val="297046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67F041-F5F9-374F-2B7B-ECA3982F5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DEFAFB1-C0E2-1F8A-FDA9-AAF57FC3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1E62356-7D90-AEAD-3260-4CC38ED9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46591E-584A-0919-E85C-AED0138D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F8F27CD-48B9-1778-A42D-218075BF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1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Costante dielettrica relativa. Linee di forza del campo elettrico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Costante dielettrica relativa. Linee di forza del campo elettrico</dc:title>
  <dc:creator>Paolo Serpau</dc:creator>
  <cp:lastModifiedBy>Paolo Serpau</cp:lastModifiedBy>
  <cp:revision>1</cp:revision>
  <dcterms:created xsi:type="dcterms:W3CDTF">2023-02-28T18:07:39Z</dcterms:created>
  <dcterms:modified xsi:type="dcterms:W3CDTF">2023-02-28T18:08:03Z</dcterms:modified>
</cp:coreProperties>
</file>