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73840F6-A4A2-E64D-DF43-70D4CC2395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D51E25AA-24A4-A401-1B3E-0FB80ED6D6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4585AEB-1032-4F1A-22D5-341EEF479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ACD9B-50CA-4732-9E6C-D0D7B97337D8}" type="datetimeFigureOut">
              <a:rPr lang="it-IT" smtClean="0"/>
              <a:t>12/02/2023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4E72E91-6101-863A-C87B-95C29013E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DDD3DE1-320C-D203-2E33-0A660363A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DE614-7193-4AD9-8038-3D1E5F1A340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59403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468AC97-DD63-C788-15C4-5DBB32B18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42BCAE2E-36C7-1AE1-9131-B856A29F3E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1B13EDB-95C8-4684-4CA5-A740DB1BD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ACD9B-50CA-4732-9E6C-D0D7B97337D8}" type="datetimeFigureOut">
              <a:rPr lang="it-IT" smtClean="0"/>
              <a:t>12/02/2023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F559697-D8F8-49F4-586D-44D78578E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9B0E946-AC20-76DF-FEAE-548277BA3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DE614-7193-4AD9-8038-3D1E5F1A340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47188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CB9DAA58-5EBC-EA44-1F96-5EA1139EB0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39D07EF2-7429-D345-4A65-3959C6114B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3ECD729-E0AC-A500-DB9C-124DEC63F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ACD9B-50CA-4732-9E6C-D0D7B97337D8}" type="datetimeFigureOut">
              <a:rPr lang="it-IT" smtClean="0"/>
              <a:t>12/02/2023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650AAA6-3434-3BCE-0F17-761CDE17E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7E3B38F-C816-F533-A0ED-50CEBF255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DE614-7193-4AD9-8038-3D1E5F1A340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29789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DC99A8D-E187-1764-50CE-B51F3224F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E64051B-7FCF-70B5-CAD7-1EFA0D04EF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ED53EBE-E46C-F51F-7337-B0DCF9FD5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ACD9B-50CA-4732-9E6C-D0D7B97337D8}" type="datetimeFigureOut">
              <a:rPr lang="it-IT" smtClean="0"/>
              <a:t>12/02/2023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467E5E7-F20C-429A-3215-680511AE9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1E3F82D-9826-0D79-C62A-614AFF48D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DE614-7193-4AD9-8038-3D1E5F1A340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44995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77D71F8-585B-A223-C7B1-72B5D4641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4FC0114-12DA-C7C0-B2A2-D6D01FC23A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8E6E4ED-7BB4-404F-B955-46573C25A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ACD9B-50CA-4732-9E6C-D0D7B97337D8}" type="datetimeFigureOut">
              <a:rPr lang="it-IT" smtClean="0"/>
              <a:t>12/02/2023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D2C1F30-00BC-843C-620B-F3DC52B72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348ACE7-24A8-00CD-2DAE-528EC75D4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DE614-7193-4AD9-8038-3D1E5F1A340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73795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D0FE98E-82BE-3EEB-1F38-C8DE8BD3D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CAA3908-BDB7-16C3-8FF9-9E4130B124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D9FEF04-A3BC-AB94-4777-402A3C1D64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454E209-C9D2-F093-8C97-AC355A928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ACD9B-50CA-4732-9E6C-D0D7B97337D8}" type="datetimeFigureOut">
              <a:rPr lang="it-IT" smtClean="0"/>
              <a:t>12/02/2023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2703647-81D2-E85E-E767-BB0194B35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323A8C5-7EC8-23DC-17C5-2D4D62137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DE614-7193-4AD9-8038-3D1E5F1A340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43658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001D564-BF5A-7902-E13A-A6D3E0E79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CBBAA47-A9D9-A360-C67E-13C23AA69B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1359539-657D-EFA2-5C60-52BC0E2076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38585BB9-1B4C-CE48-DA6D-E975933E46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0E4C6A3B-7B82-2BE5-A928-0FE964F47A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69F091A7-5A10-12A9-1C22-BC32D2661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ACD9B-50CA-4732-9E6C-D0D7B97337D8}" type="datetimeFigureOut">
              <a:rPr lang="it-IT" smtClean="0"/>
              <a:t>12/02/2023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149C96D2-88CA-3363-B18C-B89B59588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596B5BC1-E887-07E7-64EF-1355C091B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DE614-7193-4AD9-8038-3D1E5F1A340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59062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E457DD4-D451-AC64-F945-B529C77C1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87B06589-CEF6-98F3-554D-BB64B5BD7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ACD9B-50CA-4732-9E6C-D0D7B97337D8}" type="datetimeFigureOut">
              <a:rPr lang="it-IT" smtClean="0"/>
              <a:t>12/02/2023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F2BA488B-D630-708A-5006-B43EF6081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A4F963D-C546-F970-D492-8FCE20FED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DE614-7193-4AD9-8038-3D1E5F1A340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83595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8F9C230B-BAF8-630A-406F-B01FDA548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ACD9B-50CA-4732-9E6C-D0D7B97337D8}" type="datetimeFigureOut">
              <a:rPr lang="it-IT" smtClean="0"/>
              <a:t>12/02/2023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737C41D0-6A50-718E-B2EC-EA833BE50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C08090E-19D2-9392-61CA-3C737778C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DE614-7193-4AD9-8038-3D1E5F1A340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39878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0863566-6A2A-2F0E-4891-D797F3DBF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BAAB396-7DFB-2ABC-E9D3-96E6C2753E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6BCD7B18-066E-74A4-48F8-FAA0048D8E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5CB0EE9-1603-0F74-71C3-84FD6822B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ACD9B-50CA-4732-9E6C-D0D7B97337D8}" type="datetimeFigureOut">
              <a:rPr lang="it-IT" smtClean="0"/>
              <a:t>12/02/2023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BA701B4-91DD-660D-FB2A-AE9AC30AB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5BDA5DA-64D6-7E41-3A33-622DD57AB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DE614-7193-4AD9-8038-3D1E5F1A340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22778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DE9F47B-6601-AA0B-AC0D-5DEB26ABF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10C9AAA0-DB51-B81E-67D5-625B0C42A5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CD4685C-6428-97BB-6FCE-0897D290AC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ED73334-20AF-860B-4EB9-B787EF107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ACD9B-50CA-4732-9E6C-D0D7B97337D8}" type="datetimeFigureOut">
              <a:rPr lang="it-IT" smtClean="0"/>
              <a:t>12/02/2023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925588D-2B4C-D223-9E92-FF8FAD71F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3AFAD51-9BC4-1EB3-2B08-6B8C009F4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DE614-7193-4AD9-8038-3D1E5F1A340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0509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C59F372B-C055-D446-8454-2902097B4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7C9DF90-9207-C5A3-1BCD-18BCF8F34A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4D7D5BA-C468-0A39-A3A7-6CFBAD7160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6ACD9B-50CA-4732-9E6C-D0D7B97337D8}" type="datetimeFigureOut">
              <a:rPr lang="it-IT" smtClean="0"/>
              <a:t>12/02/2023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12F2204-BDEE-B346-3E77-2953F4DABC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F4CED09-6808-564E-03F3-0DD479CC2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6DE614-7193-4AD9-8038-3D1E5F1A340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96778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3322CC3-3753-73E2-F04A-F5F26F41E5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Elettrostatica. La carica elettrica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7449A8FD-E2B4-39FD-26A7-15A3B02D14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 err="1"/>
              <a:t>Lez</a:t>
            </a:r>
            <a:r>
              <a:rPr lang="it-IT" dirty="0"/>
              <a:t>. II B INF 7/02/2023</a:t>
            </a:r>
          </a:p>
        </p:txBody>
      </p:sp>
    </p:spTree>
    <p:extLst>
      <p:ext uri="{BB962C8B-B14F-4D97-AF65-F5344CB8AC3E}">
        <p14:creationId xmlns:p14="http://schemas.microsoft.com/office/powerpoint/2010/main" val="3900515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D37C847B-6AF6-30F4-085A-608063291F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111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074E4F46-C749-51D9-E39E-E7309D12FA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83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9B429070-E62E-7D7D-4426-F487D6FA2D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08581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</Words>
  <Application>Microsoft Office PowerPoint</Application>
  <PresentationFormat>Widescreen</PresentationFormat>
  <Paragraphs>2</Paragraphs>
  <Slides>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di Office</vt:lpstr>
      <vt:lpstr>Elettrostatica. La carica elettrica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Elettrostatica. La carica elettrica</dc:title>
  <dc:creator>Paolo Serpau</dc:creator>
  <cp:lastModifiedBy>Paolo Serpau</cp:lastModifiedBy>
  <cp:revision>1</cp:revision>
  <dcterms:created xsi:type="dcterms:W3CDTF">2023-02-12T17:54:39Z</dcterms:created>
  <dcterms:modified xsi:type="dcterms:W3CDTF">2023-02-12T17:54:59Z</dcterms:modified>
</cp:coreProperties>
</file>