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A5C3C-BBE8-EBB3-D947-94758106D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F33D0E-85CB-8E0E-3079-26CB6F081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00BB58-ED8F-FFDC-071C-3C414AE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09036-2119-E214-2199-257830A5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C85FD0-D48B-289E-B36A-A563AB3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9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DDC89-FBD0-8037-08E8-CA4AFD69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2A7A81-5A65-B17E-9602-25B619235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D03EBB-4B5D-956D-BBD4-B0925DB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FA1A7-81A0-2115-5181-AB0A75A1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BB6C81-C9DC-8EC9-E5A8-0C91E2DF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509EE-B2E5-7B4A-FA80-026C80005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F1978-EC5B-7A87-A32B-1E8E381FF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FCB07-2004-EB04-43A7-139A0EFD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38D93-DBBC-271A-08DF-9BFB8C96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E2B801-2F60-F494-9C93-029A8155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CC904-25D7-407B-5C6A-3490CBF7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2AC1B-DBA7-0C45-A629-E85E46B4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7D9A7F-EB1D-363C-6147-CE4AAB74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0DF67F-7678-9351-359B-A078419A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5ECB2-7456-D2BA-6D12-CA9DE7C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4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89887-0D2F-8571-0107-F494189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ED41E5-281C-02CF-E91D-022EF1B7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D6479E-F026-FAF1-4068-7E1C287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86DFC2-A0C2-0A4E-8450-E459C608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56D4E-ABD3-51A9-CA4D-CD3CA154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2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96663-5CEE-8DE2-871F-88571944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EA72D4-9E49-3448-7893-CE45ABEDF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667F2F-80EB-560B-9BCC-8CBB6672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3243FE-2158-FCD4-6573-38D71D16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FB56E2-C192-E340-6E0B-1396C18E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9CD6F0-F439-DE8E-1214-AD2D8743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7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42B46-22EA-6D47-36B3-FFABA65F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1530A1-E152-61F3-6227-5F9727A6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A49A35-1022-8E80-C39B-5AD6ED6F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DCB5AE-E49D-49AE-D9DC-73434B9BB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8A5E60-7E79-E8F9-62DD-EA5D3DAB0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E83603-835A-02AA-C2EC-B257F44C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7BFAB7-7ADA-24A1-25A4-C133AF25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8FB13B-27F4-1D48-39DC-D812FF60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3A7CF-2144-A6E6-10A9-30CE91F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FA0CE6-2D04-6BFE-8158-48CDAB96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5C2716-B59A-8A83-F477-9877A73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AF153-709E-9722-C927-C3FE5A1A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42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4A8350-3224-5EAE-65A5-C012ACDC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8FC805C-D08B-C65D-E4E7-EAA7AB46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5132CD-AF7B-9017-B4A6-BDBFFEE7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55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F6B7B-7472-5540-31AF-1146534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1BAE26-6F85-6DCB-083B-3F0DF72E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75CD28-CFAD-C049-4A6A-F56CF8E71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B179C6-9230-1B4B-2595-0BD44E7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F3535D-6763-7805-D904-3DC918AA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E46640-713E-B357-7AD1-7720AEE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D22D0-258F-242F-5F3A-F86E3940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B826FB-B870-EA67-6098-560A7776C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9AB466-15D7-281C-D5CD-C9A97A90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F703EA-C1A8-FAFC-B6C6-1EF387E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876E4E-42EA-4806-3363-D513CB89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5ACA26-34BD-0CFC-91E2-629B6EA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1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D2C589-FD9E-BBCF-9E59-2BC4DC99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03D488-6C3D-1F00-C23D-2945314E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C3D6A2-D21B-E7BB-6462-DA9191411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E373-EC70-4DEC-A297-2D174827EF50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EAB629-FF2B-6B1B-8B80-D22F5E69F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9E2704-5268-591F-D962-746AB2FC2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3B92-0AEC-4AD0-A78D-3F906EA3B1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15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88A46-A6F4-6287-3484-77A329774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Energia potenziale elettrica e differenza di potenziale elettrico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F41A1D-F45A-F592-4319-9C336CFF4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Lez</a:t>
            </a:r>
            <a:r>
              <a:rPr lang="it-IT" dirty="0"/>
              <a:t>. 4/03/2023 II B INF</a:t>
            </a:r>
          </a:p>
        </p:txBody>
      </p:sp>
    </p:spTree>
    <p:extLst>
      <p:ext uri="{BB962C8B-B14F-4D97-AF65-F5344CB8AC3E}">
        <p14:creationId xmlns:p14="http://schemas.microsoft.com/office/powerpoint/2010/main" val="350944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31E76E0-2D72-77DE-397D-23F28C691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6A94196-958B-C1E0-BD52-902C3D08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C7382B4-88A3-9F1D-8E24-20E3196B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47A5BB4-FF90-60B6-EEEB-BC20DDA3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A84DDF4-BB9C-F568-AEB2-22FA0129F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2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Energia potenziale elettrica e differenza di potenziale elettrico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potenziale elettrica e differenza di potenziale elettrico</dc:title>
  <dc:creator>Paolo Serpau</dc:creator>
  <cp:lastModifiedBy>Paolo Serpau</cp:lastModifiedBy>
  <cp:revision>1</cp:revision>
  <dcterms:created xsi:type="dcterms:W3CDTF">2023-03-09T08:36:52Z</dcterms:created>
  <dcterms:modified xsi:type="dcterms:W3CDTF">2023-03-09T08:37:02Z</dcterms:modified>
</cp:coreProperties>
</file>