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D1923-879B-A9F2-B832-35A957DB2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63A51F-7E77-8414-6FAB-979ADE79D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59C02-9A3E-AB32-0D13-58FF630C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740C0-D26E-9474-549D-6C8284B7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F4F9A5-1654-2668-3E7C-16A76C32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2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2C5EE-FF9F-E902-CB37-A6CCFCA7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F24E41-E09F-4E9F-EE4F-D35584BF2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4B5FE7-A0C8-4542-7FCB-4DA1A41D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C928C-2C3E-7C1A-7483-1DD38303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76B2C7-3AF7-1AD2-CE8D-8208D7A8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2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B158D2-F25C-6E52-C39C-E187D422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3A52C5-0489-4ABA-EA0C-79D33DC3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17DB5-E50D-49F2-86AF-0D062F00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CA6C1C-DBE0-AF55-DB0D-E61E4402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4295F-C39A-C948-1900-3F05F243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4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0B101-357C-76EC-06EF-00021814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C8C7C-5C63-59EC-2FAA-7D5D2F03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9348A4-D8F8-DDCD-23EF-08AB037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DF686-F178-016F-610E-3B78F514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F2140-2FDF-A27D-DA28-448FC17E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65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A0B97C-82DD-7C45-B696-CF71A4A8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F380D5-FB0D-440E-C70C-2B95C3D5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F1956F-F4F0-4CD4-AC0B-89D1889E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E3E170-957F-FD91-76CF-E48836E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2CE4D8-F314-1CA8-0C10-4FC128E1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02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2010B-666F-E020-3C50-B41E8DF5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377D-7696-71C9-12E9-BC5A5E5A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3E2277-6161-5AD4-D95D-2C8A1FA5B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BF5582-0FFF-781B-6775-AEDD2277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B6A570-CF30-C235-321E-9E3785A1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8208D9-A555-B9BA-57B7-D1CB449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63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5B76A-C8B3-F6CA-A647-98E1DDDC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D031F3-005B-58E2-6CC0-E3132D6C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C9DA56-2147-9015-7EAA-AC2AA700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D633FF-16A3-7B82-4303-3D2962B7C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7F9C05-780B-C883-924A-C1126FEF5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42122DE-FFE9-0831-A872-223F9A14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C615FD-36C1-ACF9-5D18-4D40FEBF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21961F-22B3-95B9-9DF1-DC74EB7D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5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7441E-D32F-08B2-FEBA-28F7FB03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F4967B-78F1-FCAF-2216-74312346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AE7BE5-BBCC-57BB-7C2F-4A7C08F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85F903-845D-46E9-B939-F3EA972E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27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CFB4A2-2BE4-BB41-F4F9-752BB060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428C9D-C3CF-46FA-01EB-75A52ABD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912314-1AF3-4DD5-4801-6E2BC908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3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F00FC-CEF7-A64F-B054-EE71AC9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85268E-9954-6EBA-FDD9-21183E50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F55F1D-8B71-00DD-8304-965DFEC9E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654830-FEAE-B090-D8BC-877988EA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2EDA4A-1B22-72D1-F83D-1BF92370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8C028C-4AF3-C345-5C6F-0076D1C9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2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E4BC5-3B55-59AF-BDBE-8B80939C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32C82A-200C-A5A2-BB96-72B0E35D7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555478-7528-37D1-D9DD-F057D870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0B92B0-72B7-A9BF-0BB6-DDDDB5D2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95A251-10B1-E55F-3854-22B064E9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6B1D6C-2D1F-E22B-948A-B23AEC3C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4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7F79FA-A237-BC99-F3E0-37C0AA4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7B4954-E2D8-BE0B-6701-C30AB358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DB7595-3C1B-90CD-51F3-6F755F598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EB02-85F0-451C-8AAD-EAE1A13F75F1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2A122A-2E3C-78CC-744A-88D3E1060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626D-A905-4795-78AA-A75C07A01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F486-87D9-4ADA-A92F-F9B5E801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03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14192-85B7-3A5D-F7F3-9D45C0804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 condensatori (prima parte)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9B512E-BA0D-C184-7F03-CA0A0BC82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Lez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595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EE71304-F7D5-0F8F-F5B4-A6C68BB5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6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A2AB634-9B14-3B13-F49E-E3283FCC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98A35A-5251-8F64-50A1-57E2DDA3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D03409B-534D-2A9D-AE8E-A2E76FFDC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8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I condensatori (prima parte)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condensatori (prima parte)</dc:title>
  <dc:creator>Paolo Serpau</dc:creator>
  <cp:lastModifiedBy>Paolo Serpau</cp:lastModifiedBy>
  <cp:revision>1</cp:revision>
  <dcterms:created xsi:type="dcterms:W3CDTF">2023-03-09T08:51:17Z</dcterms:created>
  <dcterms:modified xsi:type="dcterms:W3CDTF">2023-03-09T08:51:27Z</dcterms:modified>
</cp:coreProperties>
</file>