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B35B6-CFC9-4FF2-D505-BB9863394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1FB118-1947-4783-26AF-EB66901FB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6E0A5B-48E1-30E3-D4A2-03BD5727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8D44-E6A4-4538-8F5A-D1F4C9F9DAE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0A8271-41F1-2A33-403D-4AD25993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2D94C5-2905-2C76-17F9-B4B7D99E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6539-0A75-4FDE-B2F1-8BB0B24709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65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51362-C8AD-4F27-4C2A-0611B958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10093A-0F31-2F72-26B0-777FD6824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0B6165-7E8A-DEF2-A430-A96B3ACA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8D44-E6A4-4538-8F5A-D1F4C9F9DAE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C79713-6914-DAD8-575B-509F80E3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AD7A9-7F23-7865-EA8D-85E73ACE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6539-0A75-4FDE-B2F1-8BB0B24709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92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7804AB9-FF24-03D0-DD72-43D706DAE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B6F3D2-635C-D89E-7126-68CFE6D49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DD04A5-E84B-B20E-32F2-8B9C5B3B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8D44-E6A4-4538-8F5A-D1F4C9F9DAE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B9D850-130D-E396-72CE-35841DB2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133F1E-E125-778F-3DC7-A35CC8FD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6539-0A75-4FDE-B2F1-8BB0B24709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58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BD9E2E-CAEE-DFB7-97D8-FB2403D0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8F07E1-BE11-36B5-3174-FD44E4439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5D7B54-AB3C-7239-12A7-C224C4CC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8D44-E6A4-4538-8F5A-D1F4C9F9DAE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01293B-8EDF-B793-18CF-C6CC355A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8F0789-EB4E-D278-BA6F-815090D0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6539-0A75-4FDE-B2F1-8BB0B24709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52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69B32E-45DD-4D5D-9F37-13F63FB2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FE5734-B1CE-B4D1-E011-8929F6574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E27F5E-4523-CFFF-5E57-B5C211ED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8D44-E6A4-4538-8F5A-D1F4C9F9DAE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12AAE1-4122-251B-C31D-4FE7735A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274A68-0922-FB34-DCF1-0C1DF713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6539-0A75-4FDE-B2F1-8BB0B24709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59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7E052-A7EE-0D77-28AB-3563A719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32FAE9-3F8D-58C4-FE0E-0E9CF691E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EB864D-CCA4-6B10-DB73-DF030BE6F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DED4A2-6E56-281F-3B19-083806F4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8D44-E6A4-4538-8F5A-D1F4C9F9DAE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DCDD31-EB94-71BC-0995-A79E318C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6183D3-41A8-FDE0-96FB-2EFD72F8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6539-0A75-4FDE-B2F1-8BB0B24709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43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3FEF77-5679-19E7-9448-A521036B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F6AB24-71C4-B535-C149-A1C2CA87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E18E1D-A57C-99D2-BCFF-A55366564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7DE1CE-A480-63E3-D10F-0F1CB38FE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0CA6C6-9673-2D8C-F124-F6A8DA9A7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961F963-00BB-493B-9AE5-A4B61C50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8D44-E6A4-4538-8F5A-D1F4C9F9DAE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DCBA74F-EA77-1A49-D0A7-AF6967F1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1C61CE-FDA7-7A48-0FC6-4002F69F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6539-0A75-4FDE-B2F1-8BB0B24709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74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4220A-4A14-528C-B57C-DB9CB72E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8B1975B-383D-6C3C-D805-FF8C32B0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8D44-E6A4-4538-8F5A-D1F4C9F9DAE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708199-CFB6-1602-5817-5D004372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5DCEAA-5083-994B-9F2F-59D5F1D8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6539-0A75-4FDE-B2F1-8BB0B24709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77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C50B44-F7D2-AA39-BC5C-5CB4784A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8D44-E6A4-4538-8F5A-D1F4C9F9DAE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CEF207-50C8-F56E-68BE-07F959E3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59119D-0A88-D7AA-AE79-6C9836D1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6539-0A75-4FDE-B2F1-8BB0B24709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07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1EBD99-B95E-FCE5-1EC9-B0BF1E36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02A67D-77E4-ED69-260A-B2E4D9D7A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CDEE5D-4194-F87E-560D-31A3EDBAD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654F14-E93E-FE0C-50D5-A07D6989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8D44-E6A4-4538-8F5A-D1F4C9F9DAE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32CD4E-F87A-630C-0E38-54DDCD4F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238C46-2BD5-FA9F-E748-91042F9D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6539-0A75-4FDE-B2F1-8BB0B24709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78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65B37-C705-32E3-F13E-D485408C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10E204-677A-7380-BEE6-18F25094E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42EC68-6021-3E9E-B1F1-D50B61D57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FEBA82-1435-0C4D-8301-6F71FE3E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8D44-E6A4-4538-8F5A-D1F4C9F9DAE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2195F4-3028-D956-932F-464BBE9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193E89-4729-4F3A-6935-37897B15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6539-0A75-4FDE-B2F1-8BB0B24709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35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371573-3C03-FCF9-A123-92E82864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5ED419-44F2-3D07-E957-554A362F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A54D13-0B61-ABC0-DA85-7E49579D1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8D44-E6A4-4538-8F5A-D1F4C9F9DAE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735EB-6AB4-F195-4F18-5C1AF282B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42E7B-BADC-0F8C-6446-6BCDA2528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B6539-0A75-4FDE-B2F1-8BB0B24709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08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BA699-CFFD-1038-C151-86BD05018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Il campo elettrico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FE0693-8129-AF91-1A46-862572522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Lez</a:t>
            </a:r>
            <a:r>
              <a:rPr lang="it-IT" dirty="0"/>
              <a:t>. 18/02/2023 II B INF</a:t>
            </a:r>
          </a:p>
        </p:txBody>
      </p:sp>
    </p:spTree>
    <p:extLst>
      <p:ext uri="{BB962C8B-B14F-4D97-AF65-F5344CB8AC3E}">
        <p14:creationId xmlns:p14="http://schemas.microsoft.com/office/powerpoint/2010/main" val="19304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AFEAF46-D68C-3B30-F7E7-C13AE1A58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7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C63BB24-62D1-907A-3052-56B7A619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0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FDDC4B6-575B-1AB4-9AC2-9A08EC946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7F31CB1-9334-5C10-2C4F-1FEA99BC2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9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C31AD12-F91E-6478-3170-4E8E5A59B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7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Il campo elettrico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campo elettrico</dc:title>
  <dc:creator>Paolo Serpau</dc:creator>
  <cp:lastModifiedBy>Paolo Serpau</cp:lastModifiedBy>
  <cp:revision>1</cp:revision>
  <dcterms:created xsi:type="dcterms:W3CDTF">2023-02-28T19:07:36Z</dcterms:created>
  <dcterms:modified xsi:type="dcterms:W3CDTF">2023-02-28T19:08:04Z</dcterms:modified>
</cp:coreProperties>
</file>