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800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SAC </a:t>
            </a:r>
            <a:r>
              <a:rPr lang="zh-CN" altLang="en-US"/>
              <a:t>左复现结果</a:t>
            </a:r>
            <a:r>
              <a:rPr lang="en-US" altLang="zh-CN"/>
              <a:t> </a:t>
            </a:r>
            <a:r>
              <a:rPr lang="zh-CN" altLang="en-US"/>
              <a:t>右</a:t>
            </a:r>
            <a:r>
              <a:rPr lang="zh-CN" altLang="en-US"/>
              <a:t>文献</a:t>
            </a:r>
            <a:endParaRPr lang="zh-CN" altLang="en-US"/>
          </a:p>
          <a:p>
            <a:r>
              <a:rPr lang="en-US" altLang="zh-CN"/>
              <a:t>dt0.5 </a:t>
            </a:r>
            <a:r>
              <a:rPr lang="zh-CN" altLang="en-US"/>
              <a:t>轨线数</a:t>
            </a:r>
            <a:r>
              <a:rPr lang="en-US" altLang="zh-CN"/>
              <a:t>500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8660" y="116840"/>
            <a:ext cx="3253740" cy="6203315"/>
          </a:xfrm>
          <a:prstGeom prst="rect">
            <a:avLst/>
          </a:prstGeom>
        </p:spPr>
      </p:pic>
      <p:pic>
        <p:nvPicPr>
          <p:cNvPr id="6" name="图片 5" descr="everthing is do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958850"/>
            <a:ext cx="5052695" cy="3790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490" y="831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DAC </a:t>
            </a:r>
            <a:r>
              <a:rPr lang="zh-CN" altLang="en-US"/>
              <a:t>左复现结果</a:t>
            </a:r>
            <a:r>
              <a:rPr lang="en-US" altLang="zh-CN"/>
              <a:t> </a:t>
            </a:r>
            <a:r>
              <a:rPr lang="zh-CN" altLang="en-US"/>
              <a:t>右</a:t>
            </a:r>
            <a:r>
              <a:rPr lang="zh-CN" altLang="en-US"/>
              <a:t>文献</a:t>
            </a:r>
            <a:endParaRPr lang="zh-CN" altLang="en-US"/>
          </a:p>
          <a:p>
            <a:r>
              <a:rPr lang="en-US" altLang="zh-CN"/>
              <a:t>dt1 </a:t>
            </a:r>
            <a:r>
              <a:rPr lang="zh-CN" altLang="en-US"/>
              <a:t>轨线数</a:t>
            </a:r>
            <a:r>
              <a:rPr lang="en-US" altLang="zh-CN"/>
              <a:t>1000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3560" y="1514475"/>
            <a:ext cx="4282440" cy="3248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80" y="450850"/>
            <a:ext cx="2863850" cy="5956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785" y="1143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ECR </a:t>
            </a:r>
            <a:r>
              <a:rPr lang="zh-CN" altLang="en-US"/>
              <a:t>左复现结果</a:t>
            </a:r>
            <a:r>
              <a:rPr lang="en-US" altLang="zh-CN"/>
              <a:t> </a:t>
            </a:r>
            <a:r>
              <a:rPr lang="zh-CN" altLang="en-US"/>
              <a:t>右精确</a:t>
            </a:r>
            <a:r>
              <a:rPr lang="zh-CN" altLang="en-US"/>
              <a:t>解</a:t>
            </a:r>
            <a:endParaRPr lang="zh-CN" altLang="en-US"/>
          </a:p>
          <a:p>
            <a:r>
              <a:rPr lang="en-US" altLang="zh-CN"/>
              <a:t>dt=1 </a:t>
            </a:r>
            <a:r>
              <a:rPr lang="zh-CN" altLang="en-US"/>
              <a:t>轨线数</a:t>
            </a:r>
            <a:r>
              <a:rPr lang="en-US" altLang="zh-CN"/>
              <a:t>1000 </a:t>
            </a:r>
            <a:r>
              <a:rPr lang="zh-CN" altLang="en-US"/>
              <a:t>动量的高斯展宽</a:t>
            </a:r>
            <a:r>
              <a:rPr lang="en-US" altLang="zh-CN"/>
              <a:t>=1.5 </a:t>
            </a:r>
            <a:r>
              <a:rPr lang="zh-CN" altLang="en-US"/>
              <a:t>取</a:t>
            </a:r>
            <a:r>
              <a:rPr lang="en-US" altLang="zh-CN"/>
              <a:t>100</a:t>
            </a:r>
            <a:r>
              <a:rPr lang="zh-CN" altLang="en-US"/>
              <a:t>个</a:t>
            </a:r>
            <a:r>
              <a:rPr lang="zh-CN" altLang="en-US"/>
              <a:t>初始动量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5840" y="1334770"/>
            <a:ext cx="4756785" cy="2988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" y="1172210"/>
            <a:ext cx="3876675" cy="30302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6385" y="43383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图像不平滑的原因：</a:t>
            </a:r>
            <a:r>
              <a:rPr lang="zh-CN" altLang="en-US"/>
              <a:t>见下一页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" y="273050"/>
            <a:ext cx="3876675" cy="3030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280" y="71755"/>
            <a:ext cx="3071495" cy="5557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57040" y="381635"/>
            <a:ext cx="47618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文献中，包括我自己最初没加高斯分布的运行结果都给出：</a:t>
            </a:r>
            <a:r>
              <a:rPr lang="en-US" altLang="zh-CN"/>
              <a:t>FSSH</a:t>
            </a:r>
            <a:r>
              <a:rPr lang="zh-CN" altLang="en-US"/>
              <a:t>方法引入了过多的振荡，这一问题可以通过在每一个动量上加上高斯分布来缓和，我的曲线没有完全平滑的原因可能是我的每一个</a:t>
            </a:r>
            <a:r>
              <a:rPr lang="en-US" altLang="zh-CN"/>
              <a:t>p0</a:t>
            </a:r>
            <a:r>
              <a:rPr lang="zh-CN" altLang="en-US"/>
              <a:t>对应的轨线数取得不够多，因为我的电脑算不动了，算左边这张图花了我四个</a:t>
            </a:r>
            <a:r>
              <a:rPr lang="zh-CN" altLang="en-US"/>
              <a:t>小时。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WPS 演示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Chem</cp:lastModifiedBy>
  <cp:revision>5</cp:revision>
  <dcterms:created xsi:type="dcterms:W3CDTF">2023-08-09T12:44:00Z</dcterms:created>
  <dcterms:modified xsi:type="dcterms:W3CDTF">2025-03-06T08:11:31Z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