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00" r:id="rId3"/>
    <p:sldId id="315" r:id="rId4"/>
    <p:sldId id="259" r:id="rId5"/>
    <p:sldId id="301" r:id="rId6"/>
    <p:sldId id="260" r:id="rId7"/>
    <p:sldId id="273" r:id="rId8"/>
    <p:sldId id="291" r:id="rId9"/>
    <p:sldId id="275" r:id="rId10"/>
    <p:sldId id="276" r:id="rId11"/>
    <p:sldId id="289" r:id="rId12"/>
    <p:sldId id="290" r:id="rId13"/>
    <p:sldId id="264" r:id="rId14"/>
    <p:sldId id="265" r:id="rId15"/>
    <p:sldId id="266" r:id="rId16"/>
    <p:sldId id="281" r:id="rId17"/>
    <p:sldId id="312" r:id="rId18"/>
    <p:sldId id="299" r:id="rId19"/>
    <p:sldId id="311" r:id="rId20"/>
    <p:sldId id="313" r:id="rId21"/>
    <p:sldId id="302" r:id="rId22"/>
    <p:sldId id="303" r:id="rId23"/>
    <p:sldId id="306" r:id="rId24"/>
    <p:sldId id="307" r:id="rId25"/>
    <p:sldId id="308" r:id="rId26"/>
    <p:sldId id="309" r:id="rId27"/>
    <p:sldId id="310" r:id="rId28"/>
    <p:sldId id="296" r:id="rId29"/>
    <p:sldId id="316" r:id="rId30"/>
    <p:sldId id="298" r:id="rId31"/>
    <p:sldId id="317" r:id="rId32"/>
    <p:sldId id="297" r:id="rId33"/>
    <p:sldId id="314" r:id="rId34"/>
    <p:sldId id="272" r:id="rId35"/>
    <p:sldId id="294" r:id="rId3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CCFFCC"/>
    <a:srgbClr val="FFCC99"/>
    <a:srgbClr val="FFFF99"/>
    <a:srgbClr val="E5E5F7"/>
    <a:srgbClr val="990099"/>
    <a:srgbClr val="800080"/>
    <a:srgbClr val="CC0099"/>
    <a:srgbClr val="000099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9" autoAdjust="0"/>
    <p:restoredTop sz="93529" autoAdjust="0"/>
  </p:normalViewPr>
  <p:slideViewPr>
    <p:cSldViewPr>
      <p:cViewPr varScale="1">
        <p:scale>
          <a:sx n="109" d="100"/>
          <a:sy n="109" d="100"/>
        </p:scale>
        <p:origin x="-21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1812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1302A0-265F-4D89-B5B5-6F00C1C98A2C}" type="doc">
      <dgm:prSet loTypeId="urn:microsoft.com/office/officeart/2005/8/layout/bProcess3" loCatId="process" qsTypeId="urn:microsoft.com/office/officeart/2005/8/quickstyle/simple2" qsCatId="simple" csTypeId="urn:microsoft.com/office/officeart/2005/8/colors/accent2_2" csCatId="accent2" phldr="1"/>
      <dgm:spPr/>
    </dgm:pt>
    <dgm:pt modelId="{8E2C494C-C4FD-4201-801D-CF7BC5ACF9E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2017</a:t>
          </a:r>
          <a:r>
            <a:rPr lang="zh-CN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11</a:t>
          </a:r>
          <a:r>
            <a:rPr lang="zh-CN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r>
            <a:rPr lang="en-US" altLang="zh-CN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11</a:t>
          </a:r>
          <a:r>
            <a:rPr lang="zh-CN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日</a:t>
          </a:r>
          <a:endParaRPr lang="en-US" altLang="zh-CN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endParaRPr lang="en-US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r>
            <a:rPr lang="zh-CN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計劃簡介會</a:t>
          </a:r>
          <a:endParaRPr lang="en-US" sz="1400" b="1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EEC663BB-1C2C-45FE-AC53-F7D410EBAD33}" type="parTrans" cxnId="{9C79C54C-AA7C-41C8-B801-CD2AAD2ED70C}">
      <dgm:prSet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6C5119D6-ECA9-40A2-80BB-635BE413D91F}" type="sibTrans" cxnId="{9C79C54C-AA7C-41C8-B801-CD2AAD2ED70C}">
      <dgm:prSet custT="1"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278BA897-4607-4F3D-B9E5-8E160DBBCA19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2017</a:t>
          </a:r>
          <a:r>
            <a:rPr lang="zh-CN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12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日</a:t>
          </a:r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r>
            <a:rPr lang="zh-TW" altLang="en-US" sz="1400" b="1" u="none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普通話培訓及</a:t>
          </a:r>
        </a:p>
        <a:p>
          <a:r>
            <a:rPr lang="zh-CN" altLang="en-US" sz="1400" b="1" u="none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戲劇</a:t>
          </a:r>
          <a:r>
            <a:rPr lang="zh-TW" altLang="en-US" sz="1400" b="1" u="none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專題培訓講座</a:t>
          </a:r>
          <a:endParaRPr lang="en-US" sz="1400" b="1" u="none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065BB58F-8B74-4BEC-8285-8807DDAAA559}" type="parTrans" cxnId="{48E7F8F1-76FA-4941-95D3-4756A71915D1}">
      <dgm:prSet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1CBEC820-4BE1-45DB-9EC5-5BAFA073DE50}" type="sibTrans" cxnId="{48E7F8F1-76FA-4941-95D3-4756A71915D1}">
      <dgm:prSet custT="1"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CA4F0F51-46FB-48C9-9700-7D9108229478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2017</a:t>
          </a:r>
          <a:r>
            <a:rPr lang="zh-CN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12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9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日</a:t>
          </a:r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r>
            <a:rPr lang="zh-TW" altLang="en-US" sz="1400" b="1" u="none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普通話培訓及</a:t>
          </a:r>
        </a:p>
        <a:p>
          <a:r>
            <a:rPr lang="zh-CN" altLang="en-US" sz="1400" b="1" u="none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戲劇</a:t>
          </a:r>
          <a:r>
            <a:rPr lang="zh-TW" altLang="en-US" sz="1400" b="1" u="none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專題培訓講座</a:t>
          </a:r>
          <a:endParaRPr lang="en-US" sz="1400" b="1" u="none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89279894-1860-44F1-95A8-328990F4F39E}" type="parTrans" cxnId="{A60DC869-5A53-4268-A593-8A3734B131A9}">
      <dgm:prSet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A09EB86E-0F1A-44BA-A3D7-F470C904D379}" type="sibTrans" cxnId="{A60DC869-5A53-4268-A593-8A3734B131A9}">
      <dgm:prSet custT="1"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839D756E-34AB-4176-940A-0E1167E24E38}">
      <dgm:prSet phldrT="[Text]" custT="1"/>
      <dgm:spPr/>
      <dgm:t>
        <a:bodyPr/>
        <a:lstStyle/>
        <a:p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2018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5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r>
            <a:rPr lang="zh-CN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戲劇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匯演</a:t>
          </a:r>
          <a:endParaRPr lang="en-US" sz="1400" b="1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0FB0E4BB-D3DE-4DA0-A882-D01C9C5D93A5}" type="parTrans" cxnId="{20480E88-7767-4274-B74D-45C51A5DA941}">
      <dgm:prSet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6278ED1D-4056-482C-8E08-AAB3504AE22D}" type="sibTrans" cxnId="{20480E88-7767-4274-B74D-45C51A5DA941}">
      <dgm:prSet custT="1"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CEF35D9B-60FA-498C-AF6B-32C388B0133D}">
      <dgm:prSet phldrT="[Text]" custT="1"/>
      <dgm:spPr/>
      <dgm:t>
        <a:bodyPr/>
        <a:lstStyle/>
        <a:p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2018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</a:t>
          </a:r>
          <a:r>
            <a:rPr lang="en-US" altLang="zh-CN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-3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r>
            <a:rPr lang="zh-TW" altLang="en-US" sz="1400" b="1" u="none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實地考察</a:t>
          </a:r>
          <a:endParaRPr lang="en-US" sz="1400" b="1" u="none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145FAC55-A54B-4896-ACE1-7DA715DEFBF9}" type="parTrans" cxnId="{CC32B41E-F484-4CE5-B5EC-0B173D2D2995}">
      <dgm:prSet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8705F129-43A1-4021-85D0-82CFDFD35882}" type="sibTrans" cxnId="{CC32B41E-F484-4CE5-B5EC-0B173D2D2995}">
      <dgm:prSet custT="1"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B1A5CC39-BDC2-484C-9605-5859CE13F232}">
      <dgm:prSet phldrT="[Text]" custT="1"/>
      <dgm:spPr/>
      <dgm:t>
        <a:bodyPr/>
        <a:lstStyle/>
        <a:p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2018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6-9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展板製作</a:t>
          </a:r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(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共八隊</a:t>
          </a:r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)</a:t>
          </a:r>
          <a:endParaRPr lang="en-US" sz="1400" b="1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10C36988-7A3B-49D2-BEB9-3D7D2F6A93A8}" type="parTrans" cxnId="{FE48E02F-AA4C-4527-9BB9-220D27CC30FE}">
      <dgm:prSet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7921E4AF-4247-4E03-8F42-2C454AFCFCF3}" type="sibTrans" cxnId="{FE48E02F-AA4C-4527-9BB9-220D27CC30FE}">
      <dgm:prSet custT="1"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D317749C-17EA-47D2-849A-15DF86AE1980}">
      <dgm:prSet phldrT="[Text]" custT="1"/>
      <dgm:spPr/>
      <dgm:t>
        <a:bodyPr/>
        <a:lstStyle/>
        <a:p>
          <a:pPr rtl="0"/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2018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10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</a:p>
        <a:p>
          <a:pPr rtl="0"/>
          <a:endParaRPr kumimoji="0" lang="en-US" altLang="zh-TW" sz="14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PMingLiU" panose="02020500000000000000" pitchFamily="18" charset="-120"/>
            <a:ea typeface="PMingLiU" panose="02020500000000000000" pitchFamily="18" charset="-120"/>
            <a:cs typeface="+mn-cs"/>
          </a:endParaRPr>
        </a:p>
        <a:p>
          <a:pPr rtl="0"/>
          <a:r>
            <a: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PMingLiU" panose="02020500000000000000" pitchFamily="18" charset="-120"/>
              <a:ea typeface="PMingLiU" panose="02020500000000000000" pitchFamily="18" charset="-120"/>
              <a:cs typeface="+mn-cs"/>
            </a:rPr>
            <a:t>成果展覽開幕典禮</a:t>
          </a:r>
          <a:endParaRPr lang="en-US" sz="1400" b="1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6C9323BF-9C1F-4778-80C8-253EF121BB85}" type="parTrans" cxnId="{54345128-A4A1-492E-A04E-E9E68BA7CE45}">
      <dgm:prSet/>
      <dgm:spPr/>
      <dgm:t>
        <a:bodyPr/>
        <a:lstStyle/>
        <a:p>
          <a:endParaRPr lang="en-US" sz="1400" b="1">
            <a:solidFill>
              <a:schemeClr val="bg1"/>
            </a:solidFill>
          </a:endParaRPr>
        </a:p>
      </dgm:t>
    </dgm:pt>
    <dgm:pt modelId="{4B3E663C-3E8A-4320-8ED2-780E1367CFE6}" type="sibTrans" cxnId="{54345128-A4A1-492E-A04E-E9E68BA7CE45}">
      <dgm:prSet custT="1"/>
      <dgm:spPr/>
      <dgm:t>
        <a:bodyPr/>
        <a:lstStyle/>
        <a:p>
          <a:endParaRPr lang="en-US" sz="1400" b="1">
            <a:solidFill>
              <a:schemeClr val="bg1"/>
            </a:solidFill>
          </a:endParaRPr>
        </a:p>
      </dgm:t>
    </dgm:pt>
    <dgm:pt modelId="{F99ED3CB-6DF9-43B1-A115-9B0D88DE5F7B}">
      <dgm:prSet phldrT="[Text]" custT="1"/>
      <dgm:spPr/>
      <dgm:t>
        <a:bodyPr/>
        <a:lstStyle/>
        <a:p>
          <a:pPr rtl="0"/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2018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11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rtl="0"/>
          <a:endParaRPr kumimoji="0" lang="en-US" altLang="zh-TW" sz="14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PMingLiU" panose="02020500000000000000" pitchFamily="18" charset="-120"/>
            <a:ea typeface="PMingLiU" panose="02020500000000000000" pitchFamily="18" charset="-120"/>
            <a:cs typeface="+mn-cs"/>
          </a:endParaRPr>
        </a:p>
        <a:p>
          <a:pPr rtl="0"/>
          <a:r>
            <a: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PMingLiU" panose="02020500000000000000" pitchFamily="18" charset="-120"/>
              <a:ea typeface="PMingLiU" panose="02020500000000000000" pitchFamily="18" charset="-120"/>
              <a:cs typeface="+mn-cs"/>
            </a:rPr>
            <a:t>分享會暨頒獎典禮 </a:t>
          </a:r>
          <a:endParaRPr lang="en-US" sz="1400" b="1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3EA22C3A-6446-4506-B188-4212E1084D43}" type="parTrans" cxnId="{F234F693-DC1F-41FC-B8A5-8CCAB78FF8C5}">
      <dgm:prSet/>
      <dgm:spPr/>
      <dgm:t>
        <a:bodyPr/>
        <a:lstStyle/>
        <a:p>
          <a:endParaRPr lang="en-US" sz="1400" b="1">
            <a:solidFill>
              <a:schemeClr val="bg1"/>
            </a:solidFill>
          </a:endParaRPr>
        </a:p>
      </dgm:t>
    </dgm:pt>
    <dgm:pt modelId="{2F2FA432-F8A8-4F9B-9409-CAFB8247C82F}" type="sibTrans" cxnId="{F234F693-DC1F-41FC-B8A5-8CCAB78FF8C5}">
      <dgm:prSet custT="1"/>
      <dgm:spPr/>
      <dgm:t>
        <a:bodyPr/>
        <a:lstStyle/>
        <a:p>
          <a:endParaRPr lang="en-US" sz="1400" b="1">
            <a:solidFill>
              <a:schemeClr val="bg1"/>
            </a:solidFill>
          </a:endParaRPr>
        </a:p>
      </dgm:t>
    </dgm:pt>
    <dgm:pt modelId="{490E1F94-099F-42A9-904A-AB1BA370F06C}">
      <dgm:prSet custT="1"/>
      <dgm:spPr/>
      <dgm:t>
        <a:bodyPr/>
        <a:lstStyle/>
        <a:p>
          <a:pPr rtl="0"/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2019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3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rtl="0"/>
          <a:endParaRPr kumimoji="0" lang="en-US" altLang="zh-CN" sz="14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PMingLiU" panose="02020500000000000000" pitchFamily="18" charset="-120"/>
            <a:ea typeface="PMingLiU" panose="02020500000000000000" pitchFamily="18" charset="-120"/>
            <a:cs typeface="+mn-cs"/>
          </a:endParaRPr>
        </a:p>
        <a:p>
          <a:pPr rtl="0"/>
          <a:r>
            <a: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PMingLiU" panose="02020500000000000000" pitchFamily="18" charset="-120"/>
              <a:ea typeface="PMingLiU" panose="02020500000000000000" pitchFamily="18" charset="-120"/>
              <a:cs typeface="+mn-cs"/>
            </a:rPr>
            <a:t>獲贈教材套</a:t>
          </a:r>
          <a:endParaRPr kumimoji="0" lang="zh-TW" altLang="en-US" sz="14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PMingLiU" panose="02020500000000000000" pitchFamily="18" charset="-120"/>
            <a:ea typeface="PMingLiU" panose="02020500000000000000" pitchFamily="18" charset="-120"/>
            <a:cs typeface="+mn-cs"/>
          </a:endParaRPr>
        </a:p>
      </dgm:t>
    </dgm:pt>
    <dgm:pt modelId="{74ABCA85-30BA-41DD-B389-F97E9EDC579B}" type="parTrans" cxnId="{FDD12BC8-81DA-4A28-BD37-56619FED991A}">
      <dgm:prSet/>
      <dgm:spPr/>
      <dgm:t>
        <a:bodyPr/>
        <a:lstStyle/>
        <a:p>
          <a:endParaRPr lang="en-US" sz="1400" b="1">
            <a:solidFill>
              <a:schemeClr val="bg1"/>
            </a:solidFill>
          </a:endParaRPr>
        </a:p>
      </dgm:t>
    </dgm:pt>
    <dgm:pt modelId="{C6F63FE4-8EFC-40CC-A39F-AFEB807E23DB}" type="sibTrans" cxnId="{FDD12BC8-81DA-4A28-BD37-56619FED991A}">
      <dgm:prSet/>
      <dgm:spPr/>
      <dgm:t>
        <a:bodyPr/>
        <a:lstStyle/>
        <a:p>
          <a:endParaRPr lang="en-US" sz="1400" b="1">
            <a:solidFill>
              <a:schemeClr val="bg1"/>
            </a:solidFill>
          </a:endParaRPr>
        </a:p>
      </dgm:t>
    </dgm:pt>
    <dgm:pt modelId="{2123B014-4CF6-4258-83FE-0A39F37EB0EB}" type="pres">
      <dgm:prSet presAssocID="{841302A0-265F-4D89-B5B5-6F00C1C98A2C}" presName="Name0" presStyleCnt="0">
        <dgm:presLayoutVars>
          <dgm:dir/>
          <dgm:resizeHandles val="exact"/>
        </dgm:presLayoutVars>
      </dgm:prSet>
      <dgm:spPr/>
    </dgm:pt>
    <dgm:pt modelId="{5EAB0483-CE23-455B-92CB-18263BC2CFCA}" type="pres">
      <dgm:prSet presAssocID="{8E2C494C-C4FD-4201-801D-CF7BC5ACF9E4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6AE25-4C0B-4DEA-871B-F7A683B057F5}" type="pres">
      <dgm:prSet presAssocID="{6C5119D6-ECA9-40A2-80BB-635BE413D91F}" presName="sibTrans" presStyleLbl="sibTrans1D1" presStyleIdx="0" presStyleCnt="8"/>
      <dgm:spPr/>
      <dgm:t>
        <a:bodyPr/>
        <a:lstStyle/>
        <a:p>
          <a:endParaRPr lang="en-US"/>
        </a:p>
      </dgm:t>
    </dgm:pt>
    <dgm:pt modelId="{85D4D16B-E438-4F0A-9B8D-9BA8774CD7D1}" type="pres">
      <dgm:prSet presAssocID="{6C5119D6-ECA9-40A2-80BB-635BE413D91F}" presName="connectorText" presStyleLbl="sibTrans1D1" presStyleIdx="0" presStyleCnt="8"/>
      <dgm:spPr/>
      <dgm:t>
        <a:bodyPr/>
        <a:lstStyle/>
        <a:p>
          <a:endParaRPr lang="en-US"/>
        </a:p>
      </dgm:t>
    </dgm:pt>
    <dgm:pt modelId="{C4CC8D3B-D6DB-4509-A1C7-4F8AE5B0A328}" type="pres">
      <dgm:prSet presAssocID="{278BA897-4607-4F3D-B9E5-8E160DBBCA19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FED6B-E769-44CC-B756-85C25E01DAC6}" type="pres">
      <dgm:prSet presAssocID="{1CBEC820-4BE1-45DB-9EC5-5BAFA073DE50}" presName="sibTrans" presStyleLbl="sibTrans1D1" presStyleIdx="1" presStyleCnt="8"/>
      <dgm:spPr/>
      <dgm:t>
        <a:bodyPr/>
        <a:lstStyle/>
        <a:p>
          <a:endParaRPr lang="en-US"/>
        </a:p>
      </dgm:t>
    </dgm:pt>
    <dgm:pt modelId="{67672549-DC9D-4F9C-A30C-62CCA72EAA7D}" type="pres">
      <dgm:prSet presAssocID="{1CBEC820-4BE1-45DB-9EC5-5BAFA073DE50}" presName="connectorText" presStyleLbl="sibTrans1D1" presStyleIdx="1" presStyleCnt="8"/>
      <dgm:spPr/>
      <dgm:t>
        <a:bodyPr/>
        <a:lstStyle/>
        <a:p>
          <a:endParaRPr lang="en-US"/>
        </a:p>
      </dgm:t>
    </dgm:pt>
    <dgm:pt modelId="{E131FEE8-F162-4571-B57B-6A01D724AEAE}" type="pres">
      <dgm:prSet presAssocID="{CA4F0F51-46FB-48C9-9700-7D9108229478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A9AD47-EE62-4FCD-92C5-B4120D949938}" type="pres">
      <dgm:prSet presAssocID="{A09EB86E-0F1A-44BA-A3D7-F470C904D379}" presName="sibTrans" presStyleLbl="sibTrans1D1" presStyleIdx="2" presStyleCnt="8"/>
      <dgm:spPr/>
      <dgm:t>
        <a:bodyPr/>
        <a:lstStyle/>
        <a:p>
          <a:endParaRPr lang="en-US"/>
        </a:p>
      </dgm:t>
    </dgm:pt>
    <dgm:pt modelId="{DC70BDD1-328C-4794-B1B5-4192D4E3C892}" type="pres">
      <dgm:prSet presAssocID="{A09EB86E-0F1A-44BA-A3D7-F470C904D379}" presName="connectorText" presStyleLbl="sibTrans1D1" presStyleIdx="2" presStyleCnt="8"/>
      <dgm:spPr/>
      <dgm:t>
        <a:bodyPr/>
        <a:lstStyle/>
        <a:p>
          <a:endParaRPr lang="en-US"/>
        </a:p>
      </dgm:t>
    </dgm:pt>
    <dgm:pt modelId="{206735FC-4EB5-4D3F-80D6-2DEF8649321D}" type="pres">
      <dgm:prSet presAssocID="{CEF35D9B-60FA-498C-AF6B-32C388B0133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D3BBB2-51F5-4846-B20D-754C1EE43594}" type="pres">
      <dgm:prSet presAssocID="{8705F129-43A1-4021-85D0-82CFDFD35882}" presName="sibTrans" presStyleLbl="sibTrans1D1" presStyleIdx="3" presStyleCnt="8"/>
      <dgm:spPr/>
      <dgm:t>
        <a:bodyPr/>
        <a:lstStyle/>
        <a:p>
          <a:endParaRPr lang="en-US"/>
        </a:p>
      </dgm:t>
    </dgm:pt>
    <dgm:pt modelId="{81763CF5-AF20-4B75-8696-1EE0BF244DFF}" type="pres">
      <dgm:prSet presAssocID="{8705F129-43A1-4021-85D0-82CFDFD35882}" presName="connectorText" presStyleLbl="sibTrans1D1" presStyleIdx="3" presStyleCnt="8"/>
      <dgm:spPr/>
      <dgm:t>
        <a:bodyPr/>
        <a:lstStyle/>
        <a:p>
          <a:endParaRPr lang="en-US"/>
        </a:p>
      </dgm:t>
    </dgm:pt>
    <dgm:pt modelId="{064D7B9B-9D73-4319-879E-5F8AC1305EC6}" type="pres">
      <dgm:prSet presAssocID="{839D756E-34AB-4176-940A-0E1167E24E38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87DB4C-2C03-4820-A0B8-61842F378541}" type="pres">
      <dgm:prSet presAssocID="{6278ED1D-4056-482C-8E08-AAB3504AE22D}" presName="sibTrans" presStyleLbl="sibTrans1D1" presStyleIdx="4" presStyleCnt="8"/>
      <dgm:spPr/>
      <dgm:t>
        <a:bodyPr/>
        <a:lstStyle/>
        <a:p>
          <a:endParaRPr lang="en-US"/>
        </a:p>
      </dgm:t>
    </dgm:pt>
    <dgm:pt modelId="{093FB195-5DB8-4788-9C41-E0FEA96B2397}" type="pres">
      <dgm:prSet presAssocID="{6278ED1D-4056-482C-8E08-AAB3504AE22D}" presName="connectorText" presStyleLbl="sibTrans1D1" presStyleIdx="4" presStyleCnt="8"/>
      <dgm:spPr/>
      <dgm:t>
        <a:bodyPr/>
        <a:lstStyle/>
        <a:p>
          <a:endParaRPr lang="en-US"/>
        </a:p>
      </dgm:t>
    </dgm:pt>
    <dgm:pt modelId="{16D4C249-31F7-4D3C-ABAB-896988F35EF0}" type="pres">
      <dgm:prSet presAssocID="{B1A5CC39-BDC2-484C-9605-5859CE13F232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9B22D-2AA2-4DF6-8243-6570466F89B5}" type="pres">
      <dgm:prSet presAssocID="{7921E4AF-4247-4E03-8F42-2C454AFCFCF3}" presName="sibTrans" presStyleLbl="sibTrans1D1" presStyleIdx="5" presStyleCnt="8"/>
      <dgm:spPr/>
      <dgm:t>
        <a:bodyPr/>
        <a:lstStyle/>
        <a:p>
          <a:endParaRPr lang="en-US"/>
        </a:p>
      </dgm:t>
    </dgm:pt>
    <dgm:pt modelId="{8E77847D-C2D1-455A-B824-6C4ED254F2BF}" type="pres">
      <dgm:prSet presAssocID="{7921E4AF-4247-4E03-8F42-2C454AFCFCF3}" presName="connectorText" presStyleLbl="sibTrans1D1" presStyleIdx="5" presStyleCnt="8"/>
      <dgm:spPr/>
      <dgm:t>
        <a:bodyPr/>
        <a:lstStyle/>
        <a:p>
          <a:endParaRPr lang="en-US"/>
        </a:p>
      </dgm:t>
    </dgm:pt>
    <dgm:pt modelId="{7FF943C0-2349-4529-83EB-6373F15EA717}" type="pres">
      <dgm:prSet presAssocID="{D317749C-17EA-47D2-849A-15DF86AE1980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DC2AEC-57CB-4764-8C95-C316987939C9}" type="pres">
      <dgm:prSet presAssocID="{4B3E663C-3E8A-4320-8ED2-780E1367CFE6}" presName="sibTrans" presStyleLbl="sibTrans1D1" presStyleIdx="6" presStyleCnt="8"/>
      <dgm:spPr/>
      <dgm:t>
        <a:bodyPr/>
        <a:lstStyle/>
        <a:p>
          <a:endParaRPr lang="en-US"/>
        </a:p>
      </dgm:t>
    </dgm:pt>
    <dgm:pt modelId="{DE0816DB-A0C5-4EE1-99D2-BC7B11E857AC}" type="pres">
      <dgm:prSet presAssocID="{4B3E663C-3E8A-4320-8ED2-780E1367CFE6}" presName="connectorText" presStyleLbl="sibTrans1D1" presStyleIdx="6" presStyleCnt="8"/>
      <dgm:spPr/>
      <dgm:t>
        <a:bodyPr/>
        <a:lstStyle/>
        <a:p>
          <a:endParaRPr lang="en-US"/>
        </a:p>
      </dgm:t>
    </dgm:pt>
    <dgm:pt modelId="{6C776666-2444-418A-A0A9-C8A2DDF98875}" type="pres">
      <dgm:prSet presAssocID="{F99ED3CB-6DF9-43B1-A115-9B0D88DE5F7B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185A4-4A40-4A14-B182-BA08C97C239B}" type="pres">
      <dgm:prSet presAssocID="{2F2FA432-F8A8-4F9B-9409-CAFB8247C82F}" presName="sibTrans" presStyleLbl="sibTrans1D1" presStyleIdx="7" presStyleCnt="8"/>
      <dgm:spPr/>
      <dgm:t>
        <a:bodyPr/>
        <a:lstStyle/>
        <a:p>
          <a:endParaRPr lang="en-US"/>
        </a:p>
      </dgm:t>
    </dgm:pt>
    <dgm:pt modelId="{54D48A84-D267-4656-B74D-0CB8D00EEDBA}" type="pres">
      <dgm:prSet presAssocID="{2F2FA432-F8A8-4F9B-9409-CAFB8247C82F}" presName="connectorText" presStyleLbl="sibTrans1D1" presStyleIdx="7" presStyleCnt="8"/>
      <dgm:spPr/>
      <dgm:t>
        <a:bodyPr/>
        <a:lstStyle/>
        <a:p>
          <a:endParaRPr lang="en-US"/>
        </a:p>
      </dgm:t>
    </dgm:pt>
    <dgm:pt modelId="{143DE737-295E-4C45-8C34-1691C80A64BB}" type="pres">
      <dgm:prSet presAssocID="{490E1F94-099F-42A9-904A-AB1BA370F06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C07FB6-18CD-496A-8A78-6DAEAC486B35}" type="presOf" srcId="{6278ED1D-4056-482C-8E08-AAB3504AE22D}" destId="{0C87DB4C-2C03-4820-A0B8-61842F378541}" srcOrd="0" destOrd="0" presId="urn:microsoft.com/office/officeart/2005/8/layout/bProcess3"/>
    <dgm:cxn modelId="{A350AF28-C9B9-45CD-9543-63301732C60B}" type="presOf" srcId="{CA4F0F51-46FB-48C9-9700-7D9108229478}" destId="{E131FEE8-F162-4571-B57B-6A01D724AEAE}" srcOrd="0" destOrd="0" presId="urn:microsoft.com/office/officeart/2005/8/layout/bProcess3"/>
    <dgm:cxn modelId="{40531838-FD9A-46C7-B312-95B645B7EEB5}" type="presOf" srcId="{278BA897-4607-4F3D-B9E5-8E160DBBCA19}" destId="{C4CC8D3B-D6DB-4509-A1C7-4F8AE5B0A328}" srcOrd="0" destOrd="0" presId="urn:microsoft.com/office/officeart/2005/8/layout/bProcess3"/>
    <dgm:cxn modelId="{5EC3CD43-103A-473D-8899-EACBCDBA96DB}" type="presOf" srcId="{4B3E663C-3E8A-4320-8ED2-780E1367CFE6}" destId="{DE0816DB-A0C5-4EE1-99D2-BC7B11E857AC}" srcOrd="1" destOrd="0" presId="urn:microsoft.com/office/officeart/2005/8/layout/bProcess3"/>
    <dgm:cxn modelId="{48E7F8F1-76FA-4941-95D3-4756A71915D1}" srcId="{841302A0-265F-4D89-B5B5-6F00C1C98A2C}" destId="{278BA897-4607-4F3D-B9E5-8E160DBBCA19}" srcOrd="1" destOrd="0" parTransId="{065BB58F-8B74-4BEC-8285-8807DDAAA559}" sibTransId="{1CBEC820-4BE1-45DB-9EC5-5BAFA073DE50}"/>
    <dgm:cxn modelId="{F7F92493-A840-4CFE-8B87-612A3B314000}" type="presOf" srcId="{8705F129-43A1-4021-85D0-82CFDFD35882}" destId="{81763CF5-AF20-4B75-8696-1EE0BF244DFF}" srcOrd="1" destOrd="0" presId="urn:microsoft.com/office/officeart/2005/8/layout/bProcess3"/>
    <dgm:cxn modelId="{E6A4277C-0D26-4A7A-BF48-6AA708B20C5A}" type="presOf" srcId="{4B3E663C-3E8A-4320-8ED2-780E1367CFE6}" destId="{BEDC2AEC-57CB-4764-8C95-C316987939C9}" srcOrd="0" destOrd="0" presId="urn:microsoft.com/office/officeart/2005/8/layout/bProcess3"/>
    <dgm:cxn modelId="{37CD11A3-A96D-46DA-9239-2F330E4D7603}" type="presOf" srcId="{490E1F94-099F-42A9-904A-AB1BA370F06C}" destId="{143DE737-295E-4C45-8C34-1691C80A64BB}" srcOrd="0" destOrd="0" presId="urn:microsoft.com/office/officeart/2005/8/layout/bProcess3"/>
    <dgm:cxn modelId="{CC32B41E-F484-4CE5-B5EC-0B173D2D2995}" srcId="{841302A0-265F-4D89-B5B5-6F00C1C98A2C}" destId="{CEF35D9B-60FA-498C-AF6B-32C388B0133D}" srcOrd="3" destOrd="0" parTransId="{145FAC55-A54B-4896-ACE1-7DA715DEFBF9}" sibTransId="{8705F129-43A1-4021-85D0-82CFDFD35882}"/>
    <dgm:cxn modelId="{B4C99374-F20D-4E00-A42F-AAA3C5BB6CC2}" type="presOf" srcId="{CEF35D9B-60FA-498C-AF6B-32C388B0133D}" destId="{206735FC-4EB5-4D3F-80D6-2DEF8649321D}" srcOrd="0" destOrd="0" presId="urn:microsoft.com/office/officeart/2005/8/layout/bProcess3"/>
    <dgm:cxn modelId="{56E321F0-5FE3-4187-8D06-69CC85C42108}" type="presOf" srcId="{A09EB86E-0F1A-44BA-A3D7-F470C904D379}" destId="{DC70BDD1-328C-4794-B1B5-4192D4E3C892}" srcOrd="1" destOrd="0" presId="urn:microsoft.com/office/officeart/2005/8/layout/bProcess3"/>
    <dgm:cxn modelId="{8367F568-65B1-40F1-807F-5BBF50EDD6BE}" type="presOf" srcId="{A09EB86E-0F1A-44BA-A3D7-F470C904D379}" destId="{C9A9AD47-EE62-4FCD-92C5-B4120D949938}" srcOrd="0" destOrd="0" presId="urn:microsoft.com/office/officeart/2005/8/layout/bProcess3"/>
    <dgm:cxn modelId="{FDD12BC8-81DA-4A28-BD37-56619FED991A}" srcId="{841302A0-265F-4D89-B5B5-6F00C1C98A2C}" destId="{490E1F94-099F-42A9-904A-AB1BA370F06C}" srcOrd="8" destOrd="0" parTransId="{74ABCA85-30BA-41DD-B389-F97E9EDC579B}" sibTransId="{C6F63FE4-8EFC-40CC-A39F-AFEB807E23DB}"/>
    <dgm:cxn modelId="{B64C7839-C65A-4A3A-9EC5-3D2EAEF7EC42}" type="presOf" srcId="{2F2FA432-F8A8-4F9B-9409-CAFB8247C82F}" destId="{54D48A84-D267-4656-B74D-0CB8D00EEDBA}" srcOrd="1" destOrd="0" presId="urn:microsoft.com/office/officeart/2005/8/layout/bProcess3"/>
    <dgm:cxn modelId="{CE529F17-E00E-4255-8635-6FCB753BC03E}" type="presOf" srcId="{1CBEC820-4BE1-45DB-9EC5-5BAFA073DE50}" destId="{453FED6B-E769-44CC-B756-85C25E01DAC6}" srcOrd="0" destOrd="0" presId="urn:microsoft.com/office/officeart/2005/8/layout/bProcess3"/>
    <dgm:cxn modelId="{8EC0BC68-21CB-4577-B273-42B682E49095}" type="presOf" srcId="{6C5119D6-ECA9-40A2-80BB-635BE413D91F}" destId="{85D4D16B-E438-4F0A-9B8D-9BA8774CD7D1}" srcOrd="1" destOrd="0" presId="urn:microsoft.com/office/officeart/2005/8/layout/bProcess3"/>
    <dgm:cxn modelId="{54345128-A4A1-492E-A04E-E9E68BA7CE45}" srcId="{841302A0-265F-4D89-B5B5-6F00C1C98A2C}" destId="{D317749C-17EA-47D2-849A-15DF86AE1980}" srcOrd="6" destOrd="0" parTransId="{6C9323BF-9C1F-4778-80C8-253EF121BB85}" sibTransId="{4B3E663C-3E8A-4320-8ED2-780E1367CFE6}"/>
    <dgm:cxn modelId="{10D01A83-0239-460A-A430-DCFE838B514A}" type="presOf" srcId="{F99ED3CB-6DF9-43B1-A115-9B0D88DE5F7B}" destId="{6C776666-2444-418A-A0A9-C8A2DDF98875}" srcOrd="0" destOrd="0" presId="urn:microsoft.com/office/officeart/2005/8/layout/bProcess3"/>
    <dgm:cxn modelId="{20480E88-7767-4274-B74D-45C51A5DA941}" srcId="{841302A0-265F-4D89-B5B5-6F00C1C98A2C}" destId="{839D756E-34AB-4176-940A-0E1167E24E38}" srcOrd="4" destOrd="0" parTransId="{0FB0E4BB-D3DE-4DA0-A882-D01C9C5D93A5}" sibTransId="{6278ED1D-4056-482C-8E08-AAB3504AE22D}"/>
    <dgm:cxn modelId="{95E38A7B-AEA4-4AF9-B1A6-2BFCE3E13F3A}" type="presOf" srcId="{841302A0-265F-4D89-B5B5-6F00C1C98A2C}" destId="{2123B014-4CF6-4258-83FE-0A39F37EB0EB}" srcOrd="0" destOrd="0" presId="urn:microsoft.com/office/officeart/2005/8/layout/bProcess3"/>
    <dgm:cxn modelId="{A60DC869-5A53-4268-A593-8A3734B131A9}" srcId="{841302A0-265F-4D89-B5B5-6F00C1C98A2C}" destId="{CA4F0F51-46FB-48C9-9700-7D9108229478}" srcOrd="2" destOrd="0" parTransId="{89279894-1860-44F1-95A8-328990F4F39E}" sibTransId="{A09EB86E-0F1A-44BA-A3D7-F470C904D379}"/>
    <dgm:cxn modelId="{211DF980-19C8-4DD6-BE26-ABC119EAA455}" type="presOf" srcId="{D317749C-17EA-47D2-849A-15DF86AE1980}" destId="{7FF943C0-2349-4529-83EB-6373F15EA717}" srcOrd="0" destOrd="0" presId="urn:microsoft.com/office/officeart/2005/8/layout/bProcess3"/>
    <dgm:cxn modelId="{782A1B75-CB78-49AC-83E4-45CBB6903E74}" type="presOf" srcId="{1CBEC820-4BE1-45DB-9EC5-5BAFA073DE50}" destId="{67672549-DC9D-4F9C-A30C-62CCA72EAA7D}" srcOrd="1" destOrd="0" presId="urn:microsoft.com/office/officeart/2005/8/layout/bProcess3"/>
    <dgm:cxn modelId="{2ED29CCC-592E-47CF-82AE-A887D249E682}" type="presOf" srcId="{8E2C494C-C4FD-4201-801D-CF7BC5ACF9E4}" destId="{5EAB0483-CE23-455B-92CB-18263BC2CFCA}" srcOrd="0" destOrd="0" presId="urn:microsoft.com/office/officeart/2005/8/layout/bProcess3"/>
    <dgm:cxn modelId="{97C06D17-BBA8-4283-A801-F294BDE9D2D9}" type="presOf" srcId="{8705F129-43A1-4021-85D0-82CFDFD35882}" destId="{61D3BBB2-51F5-4846-B20D-754C1EE43594}" srcOrd="0" destOrd="0" presId="urn:microsoft.com/office/officeart/2005/8/layout/bProcess3"/>
    <dgm:cxn modelId="{4F4C4AA1-AEB7-44AA-B9B3-6755096C950D}" type="presOf" srcId="{7921E4AF-4247-4E03-8F42-2C454AFCFCF3}" destId="{8E77847D-C2D1-455A-B824-6C4ED254F2BF}" srcOrd="1" destOrd="0" presId="urn:microsoft.com/office/officeart/2005/8/layout/bProcess3"/>
    <dgm:cxn modelId="{0B59E5AB-B963-4990-BAF9-6FC9A4015971}" type="presOf" srcId="{7921E4AF-4247-4E03-8F42-2C454AFCFCF3}" destId="{C069B22D-2AA2-4DF6-8243-6570466F89B5}" srcOrd="0" destOrd="0" presId="urn:microsoft.com/office/officeart/2005/8/layout/bProcess3"/>
    <dgm:cxn modelId="{FE48E02F-AA4C-4527-9BB9-220D27CC30FE}" srcId="{841302A0-265F-4D89-B5B5-6F00C1C98A2C}" destId="{B1A5CC39-BDC2-484C-9605-5859CE13F232}" srcOrd="5" destOrd="0" parTransId="{10C36988-7A3B-49D2-BEB9-3D7D2F6A93A8}" sibTransId="{7921E4AF-4247-4E03-8F42-2C454AFCFCF3}"/>
    <dgm:cxn modelId="{2AA1BC41-3408-4055-94CC-E1AEC5CA36C1}" type="presOf" srcId="{2F2FA432-F8A8-4F9B-9409-CAFB8247C82F}" destId="{5C2185A4-4A40-4A14-B182-BA08C97C239B}" srcOrd="0" destOrd="0" presId="urn:microsoft.com/office/officeart/2005/8/layout/bProcess3"/>
    <dgm:cxn modelId="{17CFEB4A-3DB0-479A-ACA6-835BD6636F04}" type="presOf" srcId="{B1A5CC39-BDC2-484C-9605-5859CE13F232}" destId="{16D4C249-31F7-4D3C-ABAB-896988F35EF0}" srcOrd="0" destOrd="0" presId="urn:microsoft.com/office/officeart/2005/8/layout/bProcess3"/>
    <dgm:cxn modelId="{E6B244ED-1BC2-4667-91D8-E77D0639C097}" type="presOf" srcId="{839D756E-34AB-4176-940A-0E1167E24E38}" destId="{064D7B9B-9D73-4319-879E-5F8AC1305EC6}" srcOrd="0" destOrd="0" presId="urn:microsoft.com/office/officeart/2005/8/layout/bProcess3"/>
    <dgm:cxn modelId="{9C79C54C-AA7C-41C8-B801-CD2AAD2ED70C}" srcId="{841302A0-265F-4D89-B5B5-6F00C1C98A2C}" destId="{8E2C494C-C4FD-4201-801D-CF7BC5ACF9E4}" srcOrd="0" destOrd="0" parTransId="{EEC663BB-1C2C-45FE-AC53-F7D410EBAD33}" sibTransId="{6C5119D6-ECA9-40A2-80BB-635BE413D91F}"/>
    <dgm:cxn modelId="{BD138A0B-8678-49F9-A6C2-A99052D98641}" type="presOf" srcId="{6C5119D6-ECA9-40A2-80BB-635BE413D91F}" destId="{EE96AE25-4C0B-4DEA-871B-F7A683B057F5}" srcOrd="0" destOrd="0" presId="urn:microsoft.com/office/officeart/2005/8/layout/bProcess3"/>
    <dgm:cxn modelId="{1190910B-17EC-4D1A-B499-C374D4815BC1}" type="presOf" srcId="{6278ED1D-4056-482C-8E08-AAB3504AE22D}" destId="{093FB195-5DB8-4788-9C41-E0FEA96B2397}" srcOrd="1" destOrd="0" presId="urn:microsoft.com/office/officeart/2005/8/layout/bProcess3"/>
    <dgm:cxn modelId="{F234F693-DC1F-41FC-B8A5-8CCAB78FF8C5}" srcId="{841302A0-265F-4D89-B5B5-6F00C1C98A2C}" destId="{F99ED3CB-6DF9-43B1-A115-9B0D88DE5F7B}" srcOrd="7" destOrd="0" parTransId="{3EA22C3A-6446-4506-B188-4212E1084D43}" sibTransId="{2F2FA432-F8A8-4F9B-9409-CAFB8247C82F}"/>
    <dgm:cxn modelId="{E188FFE1-29A3-41E2-ABCE-09568B10054F}" type="presParOf" srcId="{2123B014-4CF6-4258-83FE-0A39F37EB0EB}" destId="{5EAB0483-CE23-455B-92CB-18263BC2CFCA}" srcOrd="0" destOrd="0" presId="urn:microsoft.com/office/officeart/2005/8/layout/bProcess3"/>
    <dgm:cxn modelId="{F1C50AE6-3B3B-4A74-83C7-DAECE5FB0B67}" type="presParOf" srcId="{2123B014-4CF6-4258-83FE-0A39F37EB0EB}" destId="{EE96AE25-4C0B-4DEA-871B-F7A683B057F5}" srcOrd="1" destOrd="0" presId="urn:microsoft.com/office/officeart/2005/8/layout/bProcess3"/>
    <dgm:cxn modelId="{1E85774F-06E6-42BD-9227-6990A81E71B8}" type="presParOf" srcId="{EE96AE25-4C0B-4DEA-871B-F7A683B057F5}" destId="{85D4D16B-E438-4F0A-9B8D-9BA8774CD7D1}" srcOrd="0" destOrd="0" presId="urn:microsoft.com/office/officeart/2005/8/layout/bProcess3"/>
    <dgm:cxn modelId="{31791A9B-1684-41F9-A1D0-ABFF55B67A21}" type="presParOf" srcId="{2123B014-4CF6-4258-83FE-0A39F37EB0EB}" destId="{C4CC8D3B-D6DB-4509-A1C7-4F8AE5B0A328}" srcOrd="2" destOrd="0" presId="urn:microsoft.com/office/officeart/2005/8/layout/bProcess3"/>
    <dgm:cxn modelId="{0C581D16-02F1-4743-B400-366A03EA50EE}" type="presParOf" srcId="{2123B014-4CF6-4258-83FE-0A39F37EB0EB}" destId="{453FED6B-E769-44CC-B756-85C25E01DAC6}" srcOrd="3" destOrd="0" presId="urn:microsoft.com/office/officeart/2005/8/layout/bProcess3"/>
    <dgm:cxn modelId="{426FC891-3E0C-417A-86A2-F2AB03EA4B50}" type="presParOf" srcId="{453FED6B-E769-44CC-B756-85C25E01DAC6}" destId="{67672549-DC9D-4F9C-A30C-62CCA72EAA7D}" srcOrd="0" destOrd="0" presId="urn:microsoft.com/office/officeart/2005/8/layout/bProcess3"/>
    <dgm:cxn modelId="{CC78CE60-F4B9-42A5-B427-1CA403B547E5}" type="presParOf" srcId="{2123B014-4CF6-4258-83FE-0A39F37EB0EB}" destId="{E131FEE8-F162-4571-B57B-6A01D724AEAE}" srcOrd="4" destOrd="0" presId="urn:microsoft.com/office/officeart/2005/8/layout/bProcess3"/>
    <dgm:cxn modelId="{0922C77F-B262-43A4-AB60-AF0A5EEDC851}" type="presParOf" srcId="{2123B014-4CF6-4258-83FE-0A39F37EB0EB}" destId="{C9A9AD47-EE62-4FCD-92C5-B4120D949938}" srcOrd="5" destOrd="0" presId="urn:microsoft.com/office/officeart/2005/8/layout/bProcess3"/>
    <dgm:cxn modelId="{BA418065-A5E0-4432-AC76-2C4654DA00F4}" type="presParOf" srcId="{C9A9AD47-EE62-4FCD-92C5-B4120D949938}" destId="{DC70BDD1-328C-4794-B1B5-4192D4E3C892}" srcOrd="0" destOrd="0" presId="urn:microsoft.com/office/officeart/2005/8/layout/bProcess3"/>
    <dgm:cxn modelId="{49D1654D-4A87-43C5-B8F7-474DC41B7738}" type="presParOf" srcId="{2123B014-4CF6-4258-83FE-0A39F37EB0EB}" destId="{206735FC-4EB5-4D3F-80D6-2DEF8649321D}" srcOrd="6" destOrd="0" presId="urn:microsoft.com/office/officeart/2005/8/layout/bProcess3"/>
    <dgm:cxn modelId="{7B24D5E5-81B6-4A63-BAFA-162595DA4AA2}" type="presParOf" srcId="{2123B014-4CF6-4258-83FE-0A39F37EB0EB}" destId="{61D3BBB2-51F5-4846-B20D-754C1EE43594}" srcOrd="7" destOrd="0" presId="urn:microsoft.com/office/officeart/2005/8/layout/bProcess3"/>
    <dgm:cxn modelId="{DBDB6EB5-EE3E-4849-800B-2794FD875029}" type="presParOf" srcId="{61D3BBB2-51F5-4846-B20D-754C1EE43594}" destId="{81763CF5-AF20-4B75-8696-1EE0BF244DFF}" srcOrd="0" destOrd="0" presId="urn:microsoft.com/office/officeart/2005/8/layout/bProcess3"/>
    <dgm:cxn modelId="{540B1825-EAE7-419E-8844-2C3795843131}" type="presParOf" srcId="{2123B014-4CF6-4258-83FE-0A39F37EB0EB}" destId="{064D7B9B-9D73-4319-879E-5F8AC1305EC6}" srcOrd="8" destOrd="0" presId="urn:microsoft.com/office/officeart/2005/8/layout/bProcess3"/>
    <dgm:cxn modelId="{5129EE9A-CE23-42F6-A170-13365AEB94CD}" type="presParOf" srcId="{2123B014-4CF6-4258-83FE-0A39F37EB0EB}" destId="{0C87DB4C-2C03-4820-A0B8-61842F378541}" srcOrd="9" destOrd="0" presId="urn:microsoft.com/office/officeart/2005/8/layout/bProcess3"/>
    <dgm:cxn modelId="{002CE3AF-DCDA-4B76-ACD9-DF964BBF51B7}" type="presParOf" srcId="{0C87DB4C-2C03-4820-A0B8-61842F378541}" destId="{093FB195-5DB8-4788-9C41-E0FEA96B2397}" srcOrd="0" destOrd="0" presId="urn:microsoft.com/office/officeart/2005/8/layout/bProcess3"/>
    <dgm:cxn modelId="{5B647908-4E1E-4056-A59C-EC5C921EBF6C}" type="presParOf" srcId="{2123B014-4CF6-4258-83FE-0A39F37EB0EB}" destId="{16D4C249-31F7-4D3C-ABAB-896988F35EF0}" srcOrd="10" destOrd="0" presId="urn:microsoft.com/office/officeart/2005/8/layout/bProcess3"/>
    <dgm:cxn modelId="{2ECD199C-BCC9-42C2-ADDE-9EB0675D2EF7}" type="presParOf" srcId="{2123B014-4CF6-4258-83FE-0A39F37EB0EB}" destId="{C069B22D-2AA2-4DF6-8243-6570466F89B5}" srcOrd="11" destOrd="0" presId="urn:microsoft.com/office/officeart/2005/8/layout/bProcess3"/>
    <dgm:cxn modelId="{4C326BBB-23E5-4BA8-AFDB-6AE341CE7096}" type="presParOf" srcId="{C069B22D-2AA2-4DF6-8243-6570466F89B5}" destId="{8E77847D-C2D1-455A-B824-6C4ED254F2BF}" srcOrd="0" destOrd="0" presId="urn:microsoft.com/office/officeart/2005/8/layout/bProcess3"/>
    <dgm:cxn modelId="{4E40F784-4E80-4800-B053-A565550A278E}" type="presParOf" srcId="{2123B014-4CF6-4258-83FE-0A39F37EB0EB}" destId="{7FF943C0-2349-4529-83EB-6373F15EA717}" srcOrd="12" destOrd="0" presId="urn:microsoft.com/office/officeart/2005/8/layout/bProcess3"/>
    <dgm:cxn modelId="{FF314791-9FA1-4D78-A248-6D4E2098840F}" type="presParOf" srcId="{2123B014-4CF6-4258-83FE-0A39F37EB0EB}" destId="{BEDC2AEC-57CB-4764-8C95-C316987939C9}" srcOrd="13" destOrd="0" presId="urn:microsoft.com/office/officeart/2005/8/layout/bProcess3"/>
    <dgm:cxn modelId="{D054880D-F8EA-4D00-95A8-D7C1B2613C5E}" type="presParOf" srcId="{BEDC2AEC-57CB-4764-8C95-C316987939C9}" destId="{DE0816DB-A0C5-4EE1-99D2-BC7B11E857AC}" srcOrd="0" destOrd="0" presId="urn:microsoft.com/office/officeart/2005/8/layout/bProcess3"/>
    <dgm:cxn modelId="{571F9604-8B3C-4B94-8814-156F9A75030A}" type="presParOf" srcId="{2123B014-4CF6-4258-83FE-0A39F37EB0EB}" destId="{6C776666-2444-418A-A0A9-C8A2DDF98875}" srcOrd="14" destOrd="0" presId="urn:microsoft.com/office/officeart/2005/8/layout/bProcess3"/>
    <dgm:cxn modelId="{4D0F2A3D-FB1C-47A5-9416-39F09F5224DB}" type="presParOf" srcId="{2123B014-4CF6-4258-83FE-0A39F37EB0EB}" destId="{5C2185A4-4A40-4A14-B182-BA08C97C239B}" srcOrd="15" destOrd="0" presId="urn:microsoft.com/office/officeart/2005/8/layout/bProcess3"/>
    <dgm:cxn modelId="{6FB00C55-5332-4AAF-9539-886412D9075B}" type="presParOf" srcId="{5C2185A4-4A40-4A14-B182-BA08C97C239B}" destId="{54D48A84-D267-4656-B74D-0CB8D00EEDBA}" srcOrd="0" destOrd="0" presId="urn:microsoft.com/office/officeart/2005/8/layout/bProcess3"/>
    <dgm:cxn modelId="{A679913F-570E-4344-887F-509D6A5BEA45}" type="presParOf" srcId="{2123B014-4CF6-4258-83FE-0A39F37EB0EB}" destId="{143DE737-295E-4C45-8C34-1691C80A64BB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6AE25-4C0B-4DEA-871B-F7A683B057F5}">
      <dsp:nvSpPr>
        <dsp:cNvPr id="0" name=""/>
        <dsp:cNvSpPr/>
      </dsp:nvSpPr>
      <dsp:spPr>
        <a:xfrm>
          <a:off x="2643932" y="797058"/>
          <a:ext cx="576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630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2916912" y="839744"/>
        <a:ext cx="30345" cy="6069"/>
      </dsp:txXfrm>
    </dsp:sp>
    <dsp:sp modelId="{5EAB0483-CE23-455B-92CB-18263BC2CFCA}">
      <dsp:nvSpPr>
        <dsp:cNvPr id="0" name=""/>
        <dsp:cNvSpPr/>
      </dsp:nvSpPr>
      <dsp:spPr>
        <a:xfrm>
          <a:off x="7009" y="51161"/>
          <a:ext cx="2638722" cy="1583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2017</a:t>
          </a:r>
          <a:r>
            <a:rPr lang="zh-CN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11</a:t>
          </a:r>
          <a:r>
            <a:rPr lang="zh-CN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r>
            <a:rPr lang="en-US" altLang="zh-CN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11</a:t>
          </a:r>
          <a:r>
            <a:rPr lang="zh-CN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日</a:t>
          </a:r>
          <a:endParaRPr lang="en-US" altLang="zh-CN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計劃簡介會</a:t>
          </a:r>
          <a:endParaRPr lang="en-US" sz="1400" b="1" kern="1200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7009" y="51161"/>
        <a:ext cx="2638722" cy="1583233"/>
      </dsp:txXfrm>
    </dsp:sp>
    <dsp:sp modelId="{453FED6B-E769-44CC-B756-85C25E01DAC6}">
      <dsp:nvSpPr>
        <dsp:cNvPr id="0" name=""/>
        <dsp:cNvSpPr/>
      </dsp:nvSpPr>
      <dsp:spPr>
        <a:xfrm>
          <a:off x="5889561" y="797058"/>
          <a:ext cx="576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630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6162541" y="839744"/>
        <a:ext cx="30345" cy="6069"/>
      </dsp:txXfrm>
    </dsp:sp>
    <dsp:sp modelId="{C4CC8D3B-D6DB-4509-A1C7-4F8AE5B0A328}">
      <dsp:nvSpPr>
        <dsp:cNvPr id="0" name=""/>
        <dsp:cNvSpPr/>
      </dsp:nvSpPr>
      <dsp:spPr>
        <a:xfrm>
          <a:off x="3252638" y="51161"/>
          <a:ext cx="2638722" cy="1583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2017</a:t>
          </a:r>
          <a:r>
            <a:rPr lang="zh-CN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12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日</a:t>
          </a: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u="none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普通話培訓及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u="none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戲劇</a:t>
          </a:r>
          <a:r>
            <a:rPr lang="zh-TW" altLang="en-US" sz="1400" b="1" u="none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專題培訓講座</a:t>
          </a:r>
          <a:endParaRPr lang="en-US" sz="1400" b="1" u="none" kern="1200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3252638" y="51161"/>
        <a:ext cx="2638722" cy="1583233"/>
      </dsp:txXfrm>
    </dsp:sp>
    <dsp:sp modelId="{C9A9AD47-EE62-4FCD-92C5-B4120D949938}">
      <dsp:nvSpPr>
        <dsp:cNvPr id="0" name=""/>
        <dsp:cNvSpPr/>
      </dsp:nvSpPr>
      <dsp:spPr>
        <a:xfrm>
          <a:off x="1326371" y="1632595"/>
          <a:ext cx="6491257" cy="576306"/>
        </a:xfrm>
        <a:custGeom>
          <a:avLst/>
          <a:gdLst/>
          <a:ahLst/>
          <a:cxnLst/>
          <a:rect l="0" t="0" r="0" b="0"/>
          <a:pathLst>
            <a:path>
              <a:moveTo>
                <a:pt x="6491257" y="0"/>
              </a:moveTo>
              <a:lnTo>
                <a:pt x="6491257" y="305253"/>
              </a:lnTo>
              <a:lnTo>
                <a:pt x="0" y="305253"/>
              </a:lnTo>
              <a:lnTo>
                <a:pt x="0" y="576306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4409010" y="1917714"/>
        <a:ext cx="325978" cy="6069"/>
      </dsp:txXfrm>
    </dsp:sp>
    <dsp:sp modelId="{E131FEE8-F162-4571-B57B-6A01D724AEAE}">
      <dsp:nvSpPr>
        <dsp:cNvPr id="0" name=""/>
        <dsp:cNvSpPr/>
      </dsp:nvSpPr>
      <dsp:spPr>
        <a:xfrm>
          <a:off x="6498267" y="51161"/>
          <a:ext cx="2638722" cy="1583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2017</a:t>
          </a:r>
          <a:r>
            <a:rPr lang="zh-CN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12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9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日</a:t>
          </a: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u="none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普通話培訓及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u="none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戲劇</a:t>
          </a:r>
          <a:r>
            <a:rPr lang="zh-TW" altLang="en-US" sz="1400" b="1" u="none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專題培訓講座</a:t>
          </a:r>
          <a:endParaRPr lang="en-US" sz="1400" b="1" u="none" kern="1200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6498267" y="51161"/>
        <a:ext cx="2638722" cy="1583233"/>
      </dsp:txXfrm>
    </dsp:sp>
    <dsp:sp modelId="{61D3BBB2-51F5-4846-B20D-754C1EE43594}">
      <dsp:nvSpPr>
        <dsp:cNvPr id="0" name=""/>
        <dsp:cNvSpPr/>
      </dsp:nvSpPr>
      <dsp:spPr>
        <a:xfrm>
          <a:off x="2643932" y="2987198"/>
          <a:ext cx="576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630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2916912" y="3029883"/>
        <a:ext cx="30345" cy="6069"/>
      </dsp:txXfrm>
    </dsp:sp>
    <dsp:sp modelId="{206735FC-4EB5-4D3F-80D6-2DEF8649321D}">
      <dsp:nvSpPr>
        <dsp:cNvPr id="0" name=""/>
        <dsp:cNvSpPr/>
      </dsp:nvSpPr>
      <dsp:spPr>
        <a:xfrm>
          <a:off x="7009" y="2241301"/>
          <a:ext cx="2638722" cy="1583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2018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</a:t>
          </a:r>
          <a:r>
            <a:rPr lang="en-US" altLang="zh-CN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-3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u="none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實地考察</a:t>
          </a:r>
          <a:endParaRPr lang="en-US" sz="1400" b="1" u="none" kern="1200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7009" y="2241301"/>
        <a:ext cx="2638722" cy="1583233"/>
      </dsp:txXfrm>
    </dsp:sp>
    <dsp:sp modelId="{0C87DB4C-2C03-4820-A0B8-61842F378541}">
      <dsp:nvSpPr>
        <dsp:cNvPr id="0" name=""/>
        <dsp:cNvSpPr/>
      </dsp:nvSpPr>
      <dsp:spPr>
        <a:xfrm>
          <a:off x="5889561" y="2987198"/>
          <a:ext cx="576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630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6162541" y="3029883"/>
        <a:ext cx="30345" cy="6069"/>
      </dsp:txXfrm>
    </dsp:sp>
    <dsp:sp modelId="{064D7B9B-9D73-4319-879E-5F8AC1305EC6}">
      <dsp:nvSpPr>
        <dsp:cNvPr id="0" name=""/>
        <dsp:cNvSpPr/>
      </dsp:nvSpPr>
      <dsp:spPr>
        <a:xfrm>
          <a:off x="3252638" y="2241301"/>
          <a:ext cx="2638722" cy="1583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2018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5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戲劇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匯演</a:t>
          </a:r>
          <a:endParaRPr lang="en-US" sz="1400" b="1" kern="1200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3252638" y="2241301"/>
        <a:ext cx="2638722" cy="1583233"/>
      </dsp:txXfrm>
    </dsp:sp>
    <dsp:sp modelId="{C069B22D-2AA2-4DF6-8243-6570466F89B5}">
      <dsp:nvSpPr>
        <dsp:cNvPr id="0" name=""/>
        <dsp:cNvSpPr/>
      </dsp:nvSpPr>
      <dsp:spPr>
        <a:xfrm>
          <a:off x="1326371" y="3822735"/>
          <a:ext cx="6491257" cy="576306"/>
        </a:xfrm>
        <a:custGeom>
          <a:avLst/>
          <a:gdLst/>
          <a:ahLst/>
          <a:cxnLst/>
          <a:rect l="0" t="0" r="0" b="0"/>
          <a:pathLst>
            <a:path>
              <a:moveTo>
                <a:pt x="6491257" y="0"/>
              </a:moveTo>
              <a:lnTo>
                <a:pt x="6491257" y="305253"/>
              </a:lnTo>
              <a:lnTo>
                <a:pt x="0" y="305253"/>
              </a:lnTo>
              <a:lnTo>
                <a:pt x="0" y="576306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4409010" y="4107853"/>
        <a:ext cx="325978" cy="6069"/>
      </dsp:txXfrm>
    </dsp:sp>
    <dsp:sp modelId="{16D4C249-31F7-4D3C-ABAB-896988F35EF0}">
      <dsp:nvSpPr>
        <dsp:cNvPr id="0" name=""/>
        <dsp:cNvSpPr/>
      </dsp:nvSpPr>
      <dsp:spPr>
        <a:xfrm>
          <a:off x="6498267" y="2241301"/>
          <a:ext cx="2638722" cy="1583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2018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6-9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展板製作</a:t>
          </a: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(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共八隊</a:t>
          </a: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)</a:t>
          </a:r>
          <a:endParaRPr lang="en-US" sz="1400" b="1" kern="1200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6498267" y="2241301"/>
        <a:ext cx="2638722" cy="1583233"/>
      </dsp:txXfrm>
    </dsp:sp>
    <dsp:sp modelId="{BEDC2AEC-57CB-4764-8C95-C316987939C9}">
      <dsp:nvSpPr>
        <dsp:cNvPr id="0" name=""/>
        <dsp:cNvSpPr/>
      </dsp:nvSpPr>
      <dsp:spPr>
        <a:xfrm>
          <a:off x="2643932" y="5177338"/>
          <a:ext cx="576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630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solidFill>
              <a:schemeClr val="bg1"/>
            </a:solidFill>
          </a:endParaRPr>
        </a:p>
      </dsp:txBody>
      <dsp:txXfrm>
        <a:off x="2916912" y="5220023"/>
        <a:ext cx="30345" cy="6069"/>
      </dsp:txXfrm>
    </dsp:sp>
    <dsp:sp modelId="{7FF943C0-2349-4529-83EB-6373F15EA717}">
      <dsp:nvSpPr>
        <dsp:cNvPr id="0" name=""/>
        <dsp:cNvSpPr/>
      </dsp:nvSpPr>
      <dsp:spPr>
        <a:xfrm>
          <a:off x="7009" y="4431441"/>
          <a:ext cx="2638722" cy="1583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2018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10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0" lang="en-US" altLang="zh-TW" sz="1400" b="1" i="0" u="none" strike="noStrike" kern="1200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PMingLiU" panose="02020500000000000000" pitchFamily="18" charset="-120"/>
            <a:ea typeface="PMingLiU" panose="02020500000000000000" pitchFamily="18" charset="-120"/>
            <a:cs typeface="+mn-cs"/>
          </a:endParaRP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TW" altLang="en-US" sz="1400" b="1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PMingLiU" panose="02020500000000000000" pitchFamily="18" charset="-120"/>
              <a:ea typeface="PMingLiU" panose="02020500000000000000" pitchFamily="18" charset="-120"/>
              <a:cs typeface="+mn-cs"/>
            </a:rPr>
            <a:t>成果展覽開幕典禮</a:t>
          </a:r>
          <a:endParaRPr lang="en-US" sz="1400" b="1" kern="1200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7009" y="4431441"/>
        <a:ext cx="2638722" cy="1583233"/>
      </dsp:txXfrm>
    </dsp:sp>
    <dsp:sp modelId="{5C2185A4-4A40-4A14-B182-BA08C97C239B}">
      <dsp:nvSpPr>
        <dsp:cNvPr id="0" name=""/>
        <dsp:cNvSpPr/>
      </dsp:nvSpPr>
      <dsp:spPr>
        <a:xfrm>
          <a:off x="5889561" y="5177338"/>
          <a:ext cx="576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630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solidFill>
              <a:schemeClr val="bg1"/>
            </a:solidFill>
          </a:endParaRPr>
        </a:p>
      </dsp:txBody>
      <dsp:txXfrm>
        <a:off x="6162541" y="5220023"/>
        <a:ext cx="30345" cy="6069"/>
      </dsp:txXfrm>
    </dsp:sp>
    <dsp:sp modelId="{6C776666-2444-418A-A0A9-C8A2DDF98875}">
      <dsp:nvSpPr>
        <dsp:cNvPr id="0" name=""/>
        <dsp:cNvSpPr/>
      </dsp:nvSpPr>
      <dsp:spPr>
        <a:xfrm>
          <a:off x="3252638" y="4431441"/>
          <a:ext cx="2638722" cy="1583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2018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11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0" lang="en-US" altLang="zh-TW" sz="1400" b="1" i="0" u="none" strike="noStrike" kern="1200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PMingLiU" panose="02020500000000000000" pitchFamily="18" charset="-120"/>
            <a:ea typeface="PMingLiU" panose="02020500000000000000" pitchFamily="18" charset="-120"/>
            <a:cs typeface="+mn-cs"/>
          </a:endParaRP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TW" altLang="en-US" sz="1400" b="1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PMingLiU" panose="02020500000000000000" pitchFamily="18" charset="-120"/>
              <a:ea typeface="PMingLiU" panose="02020500000000000000" pitchFamily="18" charset="-120"/>
              <a:cs typeface="+mn-cs"/>
            </a:rPr>
            <a:t>分享會暨頒獎典禮 </a:t>
          </a:r>
          <a:endParaRPr lang="en-US" sz="1400" b="1" kern="1200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3252638" y="4431441"/>
        <a:ext cx="2638722" cy="1583233"/>
      </dsp:txXfrm>
    </dsp:sp>
    <dsp:sp modelId="{143DE737-295E-4C45-8C34-1691C80A64BB}">
      <dsp:nvSpPr>
        <dsp:cNvPr id="0" name=""/>
        <dsp:cNvSpPr/>
      </dsp:nvSpPr>
      <dsp:spPr>
        <a:xfrm>
          <a:off x="6498267" y="4431441"/>
          <a:ext cx="2638722" cy="1583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2019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3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0" lang="en-US" altLang="zh-CN" sz="1400" b="1" i="0" u="none" strike="noStrike" kern="1200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PMingLiU" panose="02020500000000000000" pitchFamily="18" charset="-120"/>
            <a:ea typeface="PMingLiU" panose="02020500000000000000" pitchFamily="18" charset="-120"/>
            <a:cs typeface="+mn-cs"/>
          </a:endParaRP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en-US" sz="1400" b="1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PMingLiU" panose="02020500000000000000" pitchFamily="18" charset="-120"/>
              <a:ea typeface="PMingLiU" panose="02020500000000000000" pitchFamily="18" charset="-120"/>
              <a:cs typeface="+mn-cs"/>
            </a:rPr>
            <a:t>獲贈教材套</a:t>
          </a:r>
          <a:endParaRPr kumimoji="0" lang="zh-TW" altLang="en-US" sz="1400" b="1" i="0" u="none" strike="noStrike" kern="1200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PMingLiU" panose="02020500000000000000" pitchFamily="18" charset="-120"/>
            <a:ea typeface="PMingLiU" panose="02020500000000000000" pitchFamily="18" charset="-120"/>
            <a:cs typeface="+mn-cs"/>
          </a:endParaRPr>
        </a:p>
      </dsp:txBody>
      <dsp:txXfrm>
        <a:off x="6498267" y="4431441"/>
        <a:ext cx="2638722" cy="1583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9" y="1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fld id="{74988B07-92B0-4DDC-8799-A0F32D80F33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0188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9" y="1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6" y="4416426"/>
            <a:ext cx="5607050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fld id="{5D8AA9E6-9CD5-40D6-80C1-3644B1B4A39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84202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8512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7972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8990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5540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2929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4721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2991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0397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3148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9729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38F404E-4118-4160-AA7A-039210344805}" type="slidenum">
              <a:rPr lang="zh-TW" altLang="en-US" smtClean="0"/>
              <a:pPr eaLnBrk="1" hangingPunct="1">
                <a:defRPr/>
              </a:pPr>
              <a:t>19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87576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5B98E10-1D30-4F57-975E-385883935F43}" type="slidenum">
              <a:rPr lang="zh-TW" altLang="en-US" smtClean="0"/>
              <a:pPr eaLnBrk="1" hangingPunct="1">
                <a:defRPr/>
              </a:pPr>
              <a:t>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9980614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6903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3534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D058470-4362-4248-9595-4A1D1E123987}" type="slidenum">
              <a:rPr lang="zh-TW" altLang="en-US" smtClean="0"/>
              <a:pPr eaLnBrk="1" hangingPunct="1">
                <a:defRPr/>
              </a:pPr>
              <a:t>22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624398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FECFBB8-8A18-4893-B096-31C998A87A63}" type="slidenum">
              <a:rPr lang="zh-TW" altLang="en-US" smtClean="0"/>
              <a:pPr eaLnBrk="1" hangingPunct="1">
                <a:defRPr/>
              </a:pPr>
              <a:t>23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8775127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1BC5243-99BD-4581-A82C-BD62AF48BA9C}" type="slidenum">
              <a:rPr lang="zh-TW" altLang="en-US" smtClean="0"/>
              <a:pPr eaLnBrk="1" hangingPunct="1">
                <a:defRPr/>
              </a:pPr>
              <a:t>24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33178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5904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9289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42106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D007969-AFA0-4652-A74B-E578FE38235B}" type="slidenum">
              <a:rPr lang="zh-TW" altLang="en-US" smtClean="0"/>
              <a:pPr eaLnBrk="1" hangingPunct="1">
                <a:defRPr/>
              </a:pPr>
              <a:t>28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889969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816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52464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E82EE81-8CCC-4A67-9F30-26AB615BAB14}" type="slidenum">
              <a:rPr lang="zh-TW" altLang="en-US" smtClean="0"/>
              <a:pPr eaLnBrk="1" hangingPunct="1">
                <a:defRPr/>
              </a:pPr>
              <a:t>30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706055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74395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09297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制服展示、尺寸</a:t>
            </a:r>
            <a:r>
              <a:rPr lang="en-US" altLang="zh-CN" dirty="0" smtClean="0"/>
              <a:t>+</a:t>
            </a:r>
            <a:r>
              <a:rPr lang="zh-CN" altLang="en-US" dirty="0" smtClean="0"/>
              <a:t>紀念品（筆）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津貼須知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21037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CA1A701-1BBA-45DF-8256-2F440929CEEC}" type="slidenum">
              <a:rPr lang="zh-TW" altLang="en-US" smtClean="0"/>
              <a:pPr eaLnBrk="1" hangingPunct="1">
                <a:defRPr/>
              </a:pPr>
              <a:t>34</a:t>
            </a:fld>
            <a:endParaRPr lang="en-US" altLang="zh-TW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1780315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2284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3034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082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D460AB7-35D5-47FB-8B62-7F67B5CF3DD6}" type="slidenum">
              <a:rPr lang="zh-TW" altLang="en-US" smtClean="0"/>
              <a:pPr eaLnBrk="1" hangingPunct="1">
                <a:defRPr/>
              </a:pPr>
              <a:t>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602386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9421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3437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6762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3DEB8-4A55-46A1-80C6-ED8E87F86EC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171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84DC6-382A-483E-939E-271F2D6137D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61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C9E08-9229-4C29-9250-C18365A694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7757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2D974-E670-4663-A400-EC3D31D0811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5057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09955-B64C-43B3-9129-0F6A0073837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350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icrosoft JhengHei" pitchFamily="34" charset="-120"/>
                <a:ea typeface="Microsoft JhengHei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icrosoft JhengHei" pitchFamily="34" charset="-120"/>
                <a:ea typeface="Microsoft JhengHei" pitchFamily="34" charset="-120"/>
              </a:defRPr>
            </a:lvl1pPr>
            <a:lvl2pPr>
              <a:defRPr>
                <a:latin typeface="Microsoft JhengHei" pitchFamily="34" charset="-120"/>
                <a:ea typeface="Microsoft JhengHei" pitchFamily="34" charset="-120"/>
              </a:defRPr>
            </a:lvl2pPr>
            <a:lvl3pPr>
              <a:defRPr>
                <a:latin typeface="Microsoft JhengHei" pitchFamily="34" charset="-120"/>
                <a:ea typeface="Microsoft JhengHei" pitchFamily="34" charset="-120"/>
              </a:defRPr>
            </a:lvl3pPr>
            <a:lvl4pPr>
              <a:defRPr>
                <a:latin typeface="Microsoft JhengHei" pitchFamily="34" charset="-120"/>
                <a:ea typeface="Microsoft JhengHei" pitchFamily="34" charset="-120"/>
              </a:defRPr>
            </a:lvl4pPr>
            <a:lvl5pPr>
              <a:defRPr>
                <a:latin typeface="Microsoft JhengHei" pitchFamily="34" charset="-120"/>
                <a:ea typeface="Microsoft JhengHei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C744A-B4F1-4DB8-A093-50A42FE8E90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865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69A08-5687-44E9-A94B-12A0FDAD52E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430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6E11D-587A-4638-94E1-581796A9E14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68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5F7F8-CCAC-463C-A896-642E912B842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249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25054-8A9C-4781-BD1F-BFDFF9033E5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73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AFC86-2E3E-4684-9DA6-C1A954DD129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247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949EE-3C68-4F67-B462-72CA89C500D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449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D96E6-F713-42FE-97FD-9457B79EF98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988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fld id="{A9093435-D5ED-4F08-BE0B-2D324D708EE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chkmacau@hkcc-polyu.edu.h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crchow@hkcc-polyu.edu.hk" TargetMode="External"/><Relationship Id="rId4" Type="http://schemas.openxmlformats.org/officeDocument/2006/relationships/hyperlink" Target="mailto:ccesther@hkcc-polyu.edu.hk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5_&#25138;&#21127;&#21295;&#28436;&#23433;&#25490;_6.11.2017_SCOLAR.do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4_&#23560;&#38988;&#22521;&#35347;&#26178;&#38291;&#34920;_9.11.2017.doc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8_&#21443;&#21152;&#27963;&#21205;&#25351;&#24341;.do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39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image" Target="../media/image45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7_&#36001;&#25919;&#22577;&#21578;&#34920;&#26684;_26.10.2017.docx" TargetMode="External"/><Relationship Id="rId3" Type="http://schemas.openxmlformats.org/officeDocument/2006/relationships/hyperlink" Target="2_&#39321;&#28207;&#29702;&#24037;&#22823;&#23416;&#39321;&#28207;&#23560;&#19978;&#23416;&#38498;&#26657;&#22290;&#22320;&#22336;&#21450;&#22320;&#22294;.docx" TargetMode="External"/><Relationship Id="rId7" Type="http://schemas.openxmlformats.org/officeDocument/2006/relationships/hyperlink" Target="6_&#30003;&#38936;&#27941;&#36028;&#38920;&#30693;_26.10.2017.doc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4_&#23560;&#38988;&#22521;&#35347;&#26178;&#38291;&#34920;_9.11.2017.doc" TargetMode="External"/><Relationship Id="rId5" Type="http://schemas.openxmlformats.org/officeDocument/2006/relationships/hyperlink" Target="5_&#25138;&#21127;&#21295;&#28436;&#23433;&#25490;_6.11.2017_SCOLAR.doc" TargetMode="External"/><Relationship Id="rId4" Type="http://schemas.openxmlformats.org/officeDocument/2006/relationships/hyperlink" Target="3_&#21046;&#26381;&#23610;&#30908;&#36039;&#26009;.docx" TargetMode="External"/><Relationship Id="rId9" Type="http://schemas.openxmlformats.org/officeDocument/2006/relationships/hyperlink" Target="8_&#21443;&#21152;&#27963;&#21205;&#25351;&#24341;.doc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taffweb.cpce-polyu.edu.hk/ccscolarph/2017/index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hyperlink" Target="https://www.facebook.com/dramadreamstakingoff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hyperlink" Target="HHBcampus_map.jpg" TargetMode="External"/><Relationship Id="rId7" Type="http://schemas.openxmlformats.org/officeDocument/2006/relationships/hyperlink" Target="http://www.hkcc-polyu.edu.hk/eventdoc/1202865676c/DSCN3538.JP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eg"/><Relationship Id="rId5" Type="http://schemas.openxmlformats.org/officeDocument/2006/relationships/hyperlink" Target="http://www.hkcc-polyu.edu.hk/eventdoc/1197271240c/100_7783.JPG" TargetMode="External"/><Relationship Id="rId10" Type="http://schemas.openxmlformats.org/officeDocument/2006/relationships/hyperlink" Target="http://www.hkcc-polyu.edu.hk/" TargetMode="External"/><Relationship Id="rId4" Type="http://schemas.openxmlformats.org/officeDocument/2006/relationships/hyperlink" Target="WKcampusMap1.jpg" TargetMode="External"/><Relationship Id="rId9" Type="http://schemas.openxmlformats.org/officeDocument/2006/relationships/hyperlink" Target="mailto:ccoffice@hkcc-polyu.edu.hk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olyU%20and%20HKCC%20logos%20(Letterhead)%20(Color)%20(300dpi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583B921-A6B6-4ED1-936D-8244AD2054B7}" type="slidenum">
              <a:rPr lang="zh-TW" altLang="en-US" smtClean="0"/>
              <a:pPr eaLnBrk="1" hangingPunct="1">
                <a:defRPr/>
              </a:pPr>
              <a:t>1</a:t>
            </a:fld>
            <a:endParaRPr lang="en-US" altLang="zh-TW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" y="1371600"/>
            <a:ext cx="8610600" cy="2362200"/>
          </a:xfrm>
        </p:spPr>
        <p:txBody>
          <a:bodyPr/>
          <a:lstStyle/>
          <a:p>
            <a:pPr eaLnBrk="1" hangingPunct="1"/>
            <a:r>
              <a:rPr lang="zh-TW" altLang="en-US" sz="3600" b="1" dirty="0" smtClean="0">
                <a:latin typeface="Microsoft JhengHei" pitchFamily="34" charset="-120"/>
                <a:ea typeface="Microsoft JhengHei" pitchFamily="34" charset="-120"/>
              </a:rPr>
              <a:t>全港推廣普通話活動</a:t>
            </a:r>
            <a:r>
              <a:rPr lang="en-US" altLang="zh-TW" sz="3600" b="1" dirty="0" smtClean="0">
                <a:latin typeface="Microsoft JhengHei" pitchFamily="34" charset="-120"/>
                <a:ea typeface="Microsoft JhengHei" pitchFamily="34" charset="-120"/>
              </a:rPr>
              <a:t/>
            </a:r>
            <a:br>
              <a:rPr lang="en-US" altLang="zh-TW" sz="3600" b="1" dirty="0" smtClean="0">
                <a:latin typeface="Microsoft JhengHei" pitchFamily="34" charset="-120"/>
                <a:ea typeface="Microsoft JhengHei" pitchFamily="34" charset="-120"/>
              </a:rPr>
            </a:br>
            <a:r>
              <a:rPr lang="zh-TW" altLang="en-US" sz="3600" b="1" dirty="0"/>
              <a:t>「戲劇夢</a:t>
            </a:r>
            <a:r>
              <a:rPr lang="zh-TW" altLang="en-US" sz="3600" b="1" dirty="0" smtClean="0"/>
              <a:t>飛行」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zh-TW" altLang="en-US" sz="3600" b="1" dirty="0" smtClean="0"/>
              <a:t>學生</a:t>
            </a:r>
            <a:r>
              <a:rPr lang="zh-TW" altLang="en-US" sz="3600" b="1" dirty="0"/>
              <a:t>普通話戲劇推廣大使培育計劃</a:t>
            </a:r>
            <a:r>
              <a:rPr lang="zh-TW" altLang="en-US" sz="3600" b="1" dirty="0" smtClean="0"/>
              <a:t>」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zh-TW" altLang="en-US" sz="3600" b="1" dirty="0" smtClean="0">
                <a:latin typeface="Microsoft JhengHei" pitchFamily="34" charset="-120"/>
                <a:ea typeface="Microsoft JhengHei" pitchFamily="34" charset="-120"/>
              </a:rPr>
              <a:t>簡介會</a:t>
            </a:r>
            <a:r>
              <a:rPr lang="en-US" altLang="zh-TW" sz="3600" b="1" dirty="0" smtClean="0">
                <a:latin typeface="Microsoft JhengHei" pitchFamily="34" charset="-120"/>
                <a:ea typeface="Microsoft JhengHei" pitchFamily="34" charset="-120"/>
              </a:rPr>
              <a:t/>
            </a:r>
            <a:br>
              <a:rPr lang="en-US" altLang="zh-TW" sz="3600" b="1" dirty="0" smtClean="0">
                <a:latin typeface="Microsoft JhengHei" pitchFamily="34" charset="-120"/>
                <a:ea typeface="Microsoft JhengHei" pitchFamily="34" charset="-120"/>
              </a:rPr>
            </a:br>
            <a:r>
              <a:rPr lang="en-US" altLang="zh-TW" sz="3200" b="1" dirty="0" smtClean="0">
                <a:latin typeface="Microsoft JhengHei" pitchFamily="34" charset="-120"/>
                <a:ea typeface="Microsoft JhengHei" pitchFamily="34" charset="-120"/>
              </a:rPr>
              <a:t>(2017</a:t>
            </a:r>
            <a:r>
              <a:rPr lang="zh-TW" altLang="en-US" sz="3200" b="1" dirty="0" smtClean="0">
                <a:latin typeface="Microsoft JhengHei" pitchFamily="34" charset="-120"/>
                <a:ea typeface="Microsoft JhengHei" pitchFamily="34" charset="-120"/>
              </a:rPr>
              <a:t>年</a:t>
            </a:r>
            <a:r>
              <a:rPr lang="en-US" altLang="zh-TW" sz="3200" b="1" dirty="0" smtClean="0">
                <a:latin typeface="Microsoft JhengHei" pitchFamily="34" charset="-120"/>
                <a:ea typeface="Microsoft JhengHei" pitchFamily="34" charset="-120"/>
              </a:rPr>
              <a:t>11</a:t>
            </a:r>
            <a:r>
              <a:rPr lang="zh-TW" altLang="en-US" sz="3200" b="1" dirty="0" smtClean="0">
                <a:latin typeface="Microsoft JhengHei" pitchFamily="34" charset="-120"/>
                <a:ea typeface="Microsoft JhengHei" pitchFamily="34" charset="-120"/>
              </a:rPr>
              <a:t>月</a:t>
            </a:r>
            <a:r>
              <a:rPr lang="en-US" altLang="zh-TW" sz="3200" b="1" dirty="0" smtClean="0">
                <a:latin typeface="Microsoft JhengHei" pitchFamily="34" charset="-120"/>
                <a:ea typeface="Microsoft JhengHei" pitchFamily="34" charset="-120"/>
              </a:rPr>
              <a:t>11</a:t>
            </a:r>
            <a:r>
              <a:rPr lang="zh-TW" altLang="en-US" sz="3200" b="1" dirty="0" smtClean="0">
                <a:latin typeface="Microsoft JhengHei" pitchFamily="34" charset="-120"/>
                <a:ea typeface="Microsoft JhengHei" pitchFamily="34" charset="-120"/>
              </a:rPr>
              <a:t>日</a:t>
            </a:r>
            <a:r>
              <a:rPr lang="en-US" altLang="zh-TW" sz="3200" b="1" dirty="0" smtClean="0">
                <a:latin typeface="Microsoft JhengHei" pitchFamily="34" charset="-120"/>
                <a:ea typeface="Microsoft JhengHei" pitchFamily="34" charset="-120"/>
              </a:rPr>
              <a:t>)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5943600"/>
            <a:ext cx="7620000" cy="609600"/>
          </a:xfrm>
        </p:spPr>
        <p:txBody>
          <a:bodyPr/>
          <a:lstStyle/>
          <a:p>
            <a:pPr eaLnBrk="1" hangingPunct="1"/>
            <a:r>
              <a:rPr lang="zh-TW" altLang="en-US" b="1" dirty="0" smtClean="0">
                <a:latin typeface="Microsoft JhengHei" pitchFamily="34" charset="-120"/>
                <a:ea typeface="Microsoft JhengHei" pitchFamily="34" charset="-120"/>
              </a:rPr>
              <a:t>計劃推行日期</a:t>
            </a:r>
            <a:r>
              <a:rPr lang="en-US" altLang="zh-TW" b="1" dirty="0" smtClean="0">
                <a:latin typeface="Microsoft JhengHei" pitchFamily="34" charset="-120"/>
                <a:ea typeface="Microsoft JhengHei" pitchFamily="34" charset="-120"/>
              </a:rPr>
              <a:t>2017</a:t>
            </a:r>
            <a:r>
              <a:rPr lang="zh-TW" altLang="en-US" b="1" dirty="0" smtClean="0">
                <a:latin typeface="Microsoft JhengHei" pitchFamily="34" charset="-120"/>
                <a:ea typeface="Microsoft JhengHei" pitchFamily="34" charset="-120"/>
              </a:rPr>
              <a:t>年</a:t>
            </a:r>
            <a:r>
              <a:rPr lang="en-US" altLang="zh-TW" b="1" dirty="0" smtClean="0">
                <a:latin typeface="Microsoft JhengHei" pitchFamily="34" charset="-120"/>
                <a:ea typeface="Microsoft JhengHei" pitchFamily="34" charset="-120"/>
              </a:rPr>
              <a:t>11</a:t>
            </a:r>
            <a:r>
              <a:rPr lang="zh-TW" altLang="en-US" b="1" dirty="0" smtClean="0">
                <a:latin typeface="Microsoft JhengHei" pitchFamily="34" charset="-120"/>
                <a:ea typeface="Microsoft JhengHei" pitchFamily="34" charset="-120"/>
              </a:rPr>
              <a:t>月至</a:t>
            </a:r>
            <a:r>
              <a:rPr lang="en-US" altLang="zh-TW" b="1" dirty="0" smtClean="0">
                <a:latin typeface="Microsoft JhengHei" pitchFamily="34" charset="-120"/>
                <a:ea typeface="Microsoft JhengHei" pitchFamily="34" charset="-120"/>
              </a:rPr>
              <a:t>2018</a:t>
            </a:r>
            <a:r>
              <a:rPr lang="zh-TW" altLang="en-US" b="1" dirty="0" smtClean="0">
                <a:latin typeface="Microsoft JhengHei" pitchFamily="34" charset="-120"/>
                <a:ea typeface="Microsoft JhengHei" pitchFamily="34" charset="-120"/>
              </a:rPr>
              <a:t>年</a:t>
            </a:r>
            <a:r>
              <a:rPr lang="en-US" altLang="zh-TW" b="1" dirty="0" smtClean="0">
                <a:latin typeface="Microsoft JhengHei" pitchFamily="34" charset="-120"/>
                <a:ea typeface="Microsoft JhengHei" pitchFamily="34" charset="-120"/>
              </a:rPr>
              <a:t>11</a:t>
            </a:r>
            <a:r>
              <a:rPr lang="zh-TW" altLang="en-US" b="1" dirty="0" smtClean="0">
                <a:latin typeface="Microsoft JhengHei" pitchFamily="34" charset="-120"/>
                <a:ea typeface="Microsoft JhengHei" pitchFamily="34" charset="-120"/>
              </a:rPr>
              <a:t>月</a:t>
            </a:r>
          </a:p>
        </p:txBody>
      </p:sp>
      <p:pic>
        <p:nvPicPr>
          <p:cNvPr id="2058" name="Picture 10" descr="H:\SCOLAR_1718\Logo of the Co-organizer(支持機構 Logo)\戲劇夢飛行 1718\logo_a4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125" y="3962400"/>
            <a:ext cx="2141750" cy="191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5544316-16B7-4ADC-ABD0-A290B421E5D1}" type="slidenum">
              <a:rPr lang="zh-TW" altLang="en-US" smtClean="0"/>
              <a:pPr eaLnBrk="1" hangingPunct="1">
                <a:defRPr/>
              </a:pPr>
              <a:t>10</a:t>
            </a:fld>
            <a:endParaRPr lang="en-US" altLang="zh-TW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計劃主要聯絡人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648700" cy="4678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TW" altLang="en-US" sz="2600" b="1" dirty="0" smtClean="0"/>
              <a:t>	</a:t>
            </a:r>
            <a:r>
              <a:rPr lang="zh-TW" altLang="zh-TW" sz="2400" b="1" dirty="0" smtClean="0"/>
              <a:t>計劃統籌助理</a:t>
            </a:r>
            <a:r>
              <a:rPr lang="zh-CN" altLang="en-US" sz="2400" b="1" dirty="0" smtClean="0">
                <a:solidFill>
                  <a:srgbClr val="990099"/>
                </a:solidFill>
              </a:rPr>
              <a:t>區浩冠先生</a:t>
            </a:r>
            <a:r>
              <a:rPr lang="zh-TW" altLang="en-US" sz="2400" b="1" dirty="0" smtClean="0">
                <a:solidFill>
                  <a:srgbClr val="990099"/>
                </a:solidFill>
              </a:rPr>
              <a:t> </a:t>
            </a:r>
            <a:r>
              <a:rPr lang="en-US" altLang="zh-TW" sz="2400" b="1" dirty="0" smtClean="0">
                <a:solidFill>
                  <a:srgbClr val="990099"/>
                </a:solidFill>
              </a:rPr>
              <a:t>(Mr. Marco </a:t>
            </a:r>
            <a:r>
              <a:rPr lang="en-US" altLang="zh-CN" sz="2400" b="1" dirty="0" smtClean="0">
                <a:solidFill>
                  <a:srgbClr val="990099"/>
                </a:solidFill>
              </a:rPr>
              <a:t>Au</a:t>
            </a:r>
            <a:r>
              <a:rPr lang="en-US" altLang="zh-TW" sz="2400" b="1" dirty="0" smtClean="0">
                <a:solidFill>
                  <a:srgbClr val="990099"/>
                </a:solidFill>
              </a:rPr>
              <a:t>)</a:t>
            </a:r>
            <a:r>
              <a:rPr lang="zh-TW" altLang="en-GB" sz="2400" b="1" dirty="0" smtClean="0"/>
              <a:t>聯絡方法</a:t>
            </a:r>
            <a:r>
              <a:rPr lang="en-GB" altLang="zh-TW" sz="2400" b="1" dirty="0" smtClean="0"/>
              <a:t>︰</a:t>
            </a:r>
          </a:p>
          <a:p>
            <a:pPr eaLnBrk="1" hangingPunct="1">
              <a:buFontTx/>
              <a:buNone/>
            </a:pPr>
            <a:r>
              <a:rPr lang="zh-TW" altLang="en-GB" sz="2600" b="1" dirty="0" smtClean="0"/>
              <a:t>	電話</a:t>
            </a:r>
            <a:r>
              <a:rPr lang="en-GB" altLang="zh-TW" sz="2600" b="1" dirty="0" smtClean="0"/>
              <a:t>︰3746 0127</a:t>
            </a:r>
          </a:p>
          <a:p>
            <a:pPr eaLnBrk="1" hangingPunct="1">
              <a:buFontTx/>
              <a:buNone/>
            </a:pPr>
            <a:r>
              <a:rPr lang="zh-TW" altLang="en-GB" sz="2600" b="1" dirty="0" smtClean="0"/>
              <a:t>	傳真</a:t>
            </a:r>
            <a:r>
              <a:rPr lang="en-GB" altLang="zh-TW" sz="2600" b="1" dirty="0" smtClean="0"/>
              <a:t>︰2364 7375</a:t>
            </a:r>
          </a:p>
          <a:p>
            <a:pPr eaLnBrk="1" hangingPunct="1">
              <a:buFontTx/>
              <a:buNone/>
            </a:pPr>
            <a:r>
              <a:rPr lang="zh-TW" altLang="en-GB" sz="2600" b="1" dirty="0" smtClean="0"/>
              <a:t>	電郵</a:t>
            </a:r>
            <a:r>
              <a:rPr lang="en-GB" altLang="zh-TW" sz="2600" b="1" dirty="0" smtClean="0"/>
              <a:t>︰</a:t>
            </a:r>
            <a:r>
              <a:rPr lang="en-GB" altLang="zh-TW" sz="2600" b="1" dirty="0" smtClean="0">
                <a:hlinkClick r:id="rId3"/>
              </a:rPr>
              <a:t>hkmacau@hkcc-polyu.edu.hk</a:t>
            </a:r>
            <a:endParaRPr lang="en-GB" altLang="zh-TW" sz="2600" b="1" dirty="0" smtClean="0"/>
          </a:p>
          <a:p>
            <a:pPr eaLnBrk="1" hangingPunct="1">
              <a:buFontTx/>
              <a:buNone/>
            </a:pPr>
            <a:endParaRPr lang="en-GB" altLang="zh-TW" sz="2600" b="1" dirty="0" smtClean="0">
              <a:hlinkClick r:id="rId4"/>
            </a:endParaRPr>
          </a:p>
          <a:p>
            <a:pPr eaLnBrk="1" hangingPunct="1">
              <a:buFontTx/>
              <a:buNone/>
            </a:pPr>
            <a:r>
              <a:rPr lang="zh-TW" altLang="en-US" sz="2600" b="1" dirty="0" smtClean="0"/>
              <a:t>	</a:t>
            </a:r>
            <a:r>
              <a:rPr lang="zh-TW" altLang="en-US" sz="2400" b="1" dirty="0" smtClean="0"/>
              <a:t>計劃執行主任</a:t>
            </a:r>
            <a:r>
              <a:rPr lang="zh-TW" altLang="en-US" sz="2400" b="1" dirty="0" smtClean="0">
                <a:solidFill>
                  <a:srgbClr val="990099"/>
                </a:solidFill>
              </a:rPr>
              <a:t>周文駿先生 </a:t>
            </a:r>
            <a:r>
              <a:rPr lang="en-US" altLang="zh-TW" sz="2400" b="1" dirty="0" smtClean="0">
                <a:solidFill>
                  <a:srgbClr val="990099"/>
                </a:solidFill>
              </a:rPr>
              <a:t>(Mr. Raymond Chow)</a:t>
            </a:r>
            <a:r>
              <a:rPr lang="zh-TW" altLang="en-GB" sz="2400" b="1" dirty="0" smtClean="0"/>
              <a:t>聯絡方法</a:t>
            </a:r>
            <a:r>
              <a:rPr lang="en-GB" altLang="zh-TW" sz="2400" b="1" dirty="0" smtClean="0"/>
              <a:t>︰</a:t>
            </a:r>
            <a:endParaRPr lang="en-US" altLang="zh-TW" sz="2400" b="1" dirty="0" smtClean="0"/>
          </a:p>
          <a:p>
            <a:pPr eaLnBrk="1" hangingPunct="1">
              <a:buFontTx/>
              <a:buNone/>
            </a:pPr>
            <a:r>
              <a:rPr lang="zh-TW" altLang="en-GB" sz="2600" b="1" dirty="0" smtClean="0"/>
              <a:t>	電話</a:t>
            </a:r>
            <a:r>
              <a:rPr lang="en-GB" altLang="zh-TW" sz="2600" b="1" dirty="0" smtClean="0"/>
              <a:t>︰ 3746 0473</a:t>
            </a:r>
          </a:p>
          <a:p>
            <a:pPr eaLnBrk="1" hangingPunct="1">
              <a:buFontTx/>
              <a:buNone/>
            </a:pPr>
            <a:r>
              <a:rPr lang="zh-TW" altLang="en-GB" sz="2600" b="1" dirty="0" smtClean="0"/>
              <a:t>	傳真</a:t>
            </a:r>
            <a:r>
              <a:rPr lang="en-GB" altLang="zh-TW" sz="2600" b="1" dirty="0" smtClean="0"/>
              <a:t>︰ 2364 7375</a:t>
            </a:r>
          </a:p>
          <a:p>
            <a:pPr eaLnBrk="1" hangingPunct="1">
              <a:buFontTx/>
              <a:buNone/>
            </a:pPr>
            <a:r>
              <a:rPr lang="zh-TW" altLang="en-GB" sz="2600" b="1" dirty="0" smtClean="0"/>
              <a:t>	電郵</a:t>
            </a:r>
            <a:r>
              <a:rPr lang="en-GB" altLang="zh-TW" sz="2600" b="1" dirty="0" smtClean="0"/>
              <a:t>︰ </a:t>
            </a:r>
            <a:r>
              <a:rPr lang="en-GB" altLang="zh-TW" sz="2600" b="1" dirty="0" smtClean="0">
                <a:hlinkClick r:id="rId5"/>
              </a:rPr>
              <a:t>ccrchow@hkcc-polyu.edu.hk</a:t>
            </a:r>
            <a:endParaRPr lang="en-GB" altLang="zh-TW" sz="2600" b="1" dirty="0" smtClean="0"/>
          </a:p>
          <a:p>
            <a:pPr eaLnBrk="1" hangingPunct="1">
              <a:buFontTx/>
              <a:buNone/>
            </a:pPr>
            <a:endParaRPr lang="en-US" altLang="zh-TW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26CCD54-9783-4660-A333-3D179E2140E4}" type="slidenum">
              <a:rPr lang="zh-TW" altLang="en-US" smtClean="0"/>
              <a:pPr eaLnBrk="1" hangingPunct="1">
                <a:defRPr/>
              </a:pPr>
              <a:t>11</a:t>
            </a:fld>
            <a:endParaRPr lang="en-US" altLang="zh-TW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2984"/>
            <a:ext cx="8229600" cy="9906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計劃簡介－背景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5024"/>
            <a:ext cx="8229600" cy="5638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TW" altLang="en-US" sz="2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理大香港專上</a:t>
            </a:r>
            <a:r>
              <a:rPr lang="zh-TW" altLang="en-US" sz="2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學院秉持</a:t>
            </a:r>
            <a:r>
              <a:rPr lang="zh-TW" altLang="en-US" sz="2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「全人教育」的教學</a:t>
            </a:r>
            <a:r>
              <a:rPr lang="zh-TW" altLang="en-US" sz="2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理念，多年來積極與學界合作，為本港的中學生舉辦不同類型的活動提升語文能力。今年，本院很榮幸獲得語常會支持，語文基金撥款，舉辦全港推廣普通話活動</a:t>
            </a:r>
            <a:r>
              <a:rPr lang="zh-TW" altLang="en-US" sz="2200" b="1" dirty="0">
                <a:solidFill>
                  <a:srgbClr val="990099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「戲劇夢飛行── 學生普通話戲劇推廣大使培育計劃</a:t>
            </a:r>
            <a:r>
              <a:rPr lang="zh-TW" altLang="en-US" sz="2200" b="1" smtClean="0">
                <a:solidFill>
                  <a:srgbClr val="990099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」</a:t>
            </a:r>
            <a:r>
              <a:rPr lang="zh-TW" altLang="en-US" sz="220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，以進一步</a:t>
            </a:r>
            <a:r>
              <a:rPr lang="zh-TW" altLang="en-US" sz="2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提升本港中學生的普通話水平。</a:t>
            </a:r>
            <a:endParaRPr lang="en-US" altLang="zh-TW" sz="22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zh-TW" sz="2200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TW" altLang="en-US" sz="22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是項計劃旨在：</a:t>
            </a:r>
            <a:endParaRPr lang="en-US" altLang="zh-TW" sz="22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TW" altLang="en-US" sz="2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糅合</a:t>
            </a:r>
            <a:r>
              <a:rPr lang="zh-TW" altLang="en-US" sz="2200" b="1" dirty="0">
                <a:solidFill>
                  <a:srgbClr val="80008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普通話</a:t>
            </a:r>
            <a:r>
              <a:rPr lang="zh-TW" altLang="en-US" sz="2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及</a:t>
            </a:r>
            <a:r>
              <a:rPr lang="zh-TW" altLang="en-US" sz="2200" b="1" dirty="0">
                <a:solidFill>
                  <a:srgbClr val="80008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戲劇表演</a:t>
            </a:r>
            <a:r>
              <a:rPr lang="zh-TW" altLang="en-US" sz="2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兩大元素，透過舉辦各種適合中學生參與的普通話培訓活動，包括普通話講座、戲劇培訓、實地考察、戲劇匯演等，培養學生普通話的應用能力</a:t>
            </a:r>
            <a:r>
              <a:rPr lang="zh-TW" altLang="en-US" sz="2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。計劃</a:t>
            </a:r>
            <a:r>
              <a:rPr lang="zh-TW" altLang="en-US" sz="2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將會邀請專家學者講授中國戲劇的特色，教導學生分析當中的文化美德，冀對學生起「</a:t>
            </a:r>
            <a:r>
              <a:rPr lang="zh-TW" altLang="en-US" sz="2200" b="1" dirty="0">
                <a:solidFill>
                  <a:srgbClr val="80008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情感教育</a:t>
            </a:r>
            <a:r>
              <a:rPr lang="zh-TW" altLang="en-US" sz="2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」的作用。計劃也會邀請專業的戲劇演員與學生分享表演心得，培訓學生各種戲劇語言的演繹技巧，務求達到「</a:t>
            </a:r>
            <a:r>
              <a:rPr lang="zh-TW" altLang="en-US" sz="2200" b="1" dirty="0">
                <a:solidFill>
                  <a:srgbClr val="80008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普通話</a:t>
            </a:r>
            <a:r>
              <a:rPr lang="zh-TW" altLang="en-US" sz="2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」、「</a:t>
            </a:r>
            <a:r>
              <a:rPr lang="zh-TW" altLang="en-US" sz="2200" b="1" dirty="0">
                <a:solidFill>
                  <a:srgbClr val="80008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中國戲劇</a:t>
            </a:r>
            <a:r>
              <a:rPr lang="zh-TW" altLang="en-US" sz="2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」及「</a:t>
            </a:r>
            <a:r>
              <a:rPr lang="zh-TW" altLang="en-US" sz="2200" b="1" dirty="0">
                <a:solidFill>
                  <a:srgbClr val="80008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情感教育</a:t>
            </a:r>
            <a:r>
              <a:rPr lang="zh-TW" altLang="en-US" sz="2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」三大範疇教與學的交流目的，以輕鬆愉快的方式既學習普通話，又能欣賞戲劇的樂趣，體味人生。</a:t>
            </a:r>
            <a:endParaRPr lang="zh-TW" altLang="en-US" sz="22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F132793-58C9-44F6-A32B-922610615701}" type="slidenum">
              <a:rPr lang="zh-TW" altLang="en-US" smtClean="0"/>
              <a:pPr eaLnBrk="1" hangingPunct="1">
                <a:defRPr/>
              </a:pPr>
              <a:t>12</a:t>
            </a:fld>
            <a:endParaRPr lang="en-US" altLang="zh-TW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solidFill>
                  <a:schemeClr val="tx1"/>
                </a:solidFill>
              </a:rPr>
              <a:t>計劃</a:t>
            </a:r>
            <a:r>
              <a:rPr lang="zh-TW" altLang="en-US" dirty="0" smtClean="0"/>
              <a:t>簡介</a:t>
            </a:r>
            <a:r>
              <a:rPr lang="en-US" altLang="zh-TW" dirty="0" smtClean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十大目標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36000" cy="5105400"/>
          </a:xfrm>
        </p:spPr>
        <p:txBody>
          <a:bodyPr/>
          <a:lstStyle/>
          <a:p>
            <a:pPr marL="690563" indent="-690563" eaLnBrk="1" hangingPunct="1">
              <a:buFontTx/>
              <a:buNone/>
              <a:tabLst>
                <a:tab pos="690563" algn="l"/>
              </a:tabLst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學習者透過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戲劇表演，掌握各種普通話語言表達的技巧，為日後以普通話進行專業的演說奠下良好的基礎，有助學生終身學習普通話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90563" indent="-690563" eaLnBrk="1" hangingPunct="1">
              <a:buFontTx/>
              <a:buNone/>
              <a:tabLst>
                <a:tab pos="690563" algn="l"/>
              </a:tabLst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學習者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以戲劇情景學習語言，可以靈活運用普通話，增加學習興趣；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90563" indent="-690563" eaLnBrk="1" hangingPunct="1">
              <a:buFontTx/>
              <a:buNone/>
              <a:tabLst>
                <a:tab pos="690563" algn="l"/>
              </a:tabLst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	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了解中國戲劇文化，學習戲劇裡反映的道德及美德觀念，培養學生的人格情操；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90563" indent="-690563" eaLnBrk="1" hangingPunct="1">
              <a:buFontTx/>
              <a:buNone/>
              <a:tabLst>
                <a:tab pos="690563" algn="l"/>
              </a:tabLst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學習者對普通話、戲劇、中國文學及文化的了解及認同；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90563" indent="-690563" eaLnBrk="1" hangingPunct="1">
              <a:buFontTx/>
              <a:buNone/>
              <a:tabLst>
                <a:tab pos="690563" algn="l"/>
              </a:tabLst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鼓勵學習者從生活中練習和應用普通話；</a:t>
            </a:r>
          </a:p>
          <a:p>
            <a:pPr marL="690563" indent="-690563" eaLnBrk="1" hangingPunct="1">
              <a:buFontTx/>
              <a:buNone/>
              <a:tabLst>
                <a:tab pos="690563" algn="l"/>
              </a:tabLst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六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提升學習者說普通話的自信心；</a:t>
            </a:r>
          </a:p>
          <a:p>
            <a:pPr marL="690563" indent="-690563" eaLnBrk="1" hangingPunct="1">
              <a:buFontTx/>
              <a:buNone/>
              <a:tabLst>
                <a:tab pos="690563" algn="l"/>
              </a:tabLst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七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提升學習者的普通話演說技巧；</a:t>
            </a:r>
          </a:p>
          <a:p>
            <a:pPr marL="690563" indent="-690563" eaLnBrk="1" hangingPunct="1">
              <a:buFontTx/>
              <a:buNone/>
              <a:tabLst>
                <a:tab pos="690563" algn="l"/>
              </a:tabLst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八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訓練學習者的領導才能；</a:t>
            </a:r>
          </a:p>
          <a:p>
            <a:pPr marL="690563" indent="-690563" eaLnBrk="1" hangingPunct="1">
              <a:buFontTx/>
              <a:buNone/>
              <a:tabLst>
                <a:tab pos="690563" algn="l"/>
              </a:tabLst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九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發展學習者的小組協作能力；</a:t>
            </a:r>
          </a:p>
          <a:p>
            <a:pPr marL="690563" indent="-690563" eaLnBrk="1" hangingPunct="1">
              <a:buFontTx/>
              <a:buNone/>
              <a:tabLst>
                <a:tab pos="690563" algn="l"/>
              </a:tabLst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十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透過舉辦全港學校參與的推廣普通話活動，提供平台促進學界間普通話教學的交流。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8BF2DDB-B7A0-4FAA-971E-F4D3FE3384D4}" type="slidenum">
              <a:rPr lang="zh-TW" altLang="en-US" smtClean="0"/>
              <a:pPr eaLnBrk="1" hangingPunct="1">
                <a:defRPr/>
              </a:pPr>
              <a:t>13</a:t>
            </a:fld>
            <a:endParaRPr lang="en-US" altLang="zh-TW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計劃簡介 </a:t>
            </a:r>
            <a:r>
              <a:rPr lang="en-US" altLang="zh-TW" smtClean="0"/>
              <a:t>-</a:t>
            </a:r>
            <a:r>
              <a:rPr lang="zh-TW" altLang="en-US" smtClean="0"/>
              <a:t> 活動資料</a:t>
            </a:r>
            <a:r>
              <a:rPr lang="en-US" altLang="zh-TW" smtClean="0"/>
              <a:t>(1)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410200"/>
          </a:xfrm>
        </p:spPr>
        <p:txBody>
          <a:bodyPr/>
          <a:lstStyle/>
          <a:p>
            <a:pPr eaLnBrk="1" hangingPunct="1"/>
            <a:r>
              <a:rPr lang="zh-TW" altLang="en-US" sz="2800" b="1" dirty="0" smtClean="0">
                <a:solidFill>
                  <a:srgbClr val="990099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計劃內容介紹：</a:t>
            </a:r>
          </a:p>
          <a:p>
            <a:pPr marL="744538" lvl="1" indent="-404813" eaLnBrk="1" hangingPunct="1">
              <a:lnSpc>
                <a:spcPct val="90000"/>
              </a:lnSpc>
            </a:pPr>
            <a:r>
              <a:rPr lang="zh-TW" altLang="en-US" sz="1800" b="1" dirty="0" smtClean="0">
                <a:solidFill>
                  <a:srgbClr val="8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計劃簡介會</a:t>
            </a: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，向外界公佈是次計劃的內容及特色；</a:t>
            </a:r>
            <a:endParaRPr lang="en-US" sz="1800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744538" lvl="1" indent="-404813" eaLnBrk="1" hangingPunct="1">
              <a:lnSpc>
                <a:spcPct val="90000"/>
              </a:lnSpc>
            </a:pP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邀請普通話培訓導師，教導以普通話進行</a:t>
            </a:r>
            <a:r>
              <a:rPr lang="zh-TW" altLang="en-US" sz="1800" b="1" dirty="0" smtClean="0">
                <a:solidFill>
                  <a:srgbClr val="8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演說的技巧及提供正音培訓</a:t>
            </a: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；</a:t>
            </a:r>
            <a:endParaRPr lang="en-US" altLang="zh-TW" sz="18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744538" lvl="1" indent="-404813" eaLnBrk="1" hangingPunct="1">
              <a:lnSpc>
                <a:spcPct val="90000"/>
              </a:lnSpc>
            </a:pP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邀請</a:t>
            </a:r>
            <a:r>
              <a:rPr lang="zh-TW" altLang="en-US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戲劇研究的學者進行專題培訓，向學生講授</a:t>
            </a:r>
            <a:r>
              <a:rPr lang="zh-TW" altLang="en-US" sz="1800" b="1" dirty="0">
                <a:solidFill>
                  <a:srgbClr val="8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古今中國戲劇的知識</a:t>
            </a:r>
            <a:r>
              <a:rPr lang="zh-TW" altLang="en-US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，讓學生進一步了解戲劇的背景及藝術特色； </a:t>
            </a:r>
            <a:endParaRPr lang="en-US" altLang="zh-TW" sz="18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744538" lvl="1" indent="-404813" eaLnBrk="1" hangingPunct="1">
              <a:lnSpc>
                <a:spcPct val="90000"/>
              </a:lnSpc>
            </a:pP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邀請</a:t>
            </a:r>
            <a:r>
              <a:rPr lang="zh-TW" altLang="en-US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本地戲劇界的代表及專業人士（包括專業演員及導演）進行專題培訓，教授學生各種</a:t>
            </a:r>
            <a:r>
              <a:rPr lang="zh-TW" altLang="en-US" sz="1800" b="1" dirty="0">
                <a:solidFill>
                  <a:srgbClr val="8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演藝技巧</a:t>
            </a:r>
            <a:r>
              <a:rPr lang="zh-TW" altLang="en-US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，提高學生舞台方面的表演能力； </a:t>
            </a:r>
            <a:endParaRPr lang="en-US" altLang="zh-TW" sz="18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744538" lvl="1" indent="-404813" eaLnBrk="1" hangingPunct="1">
              <a:lnSpc>
                <a:spcPct val="90000"/>
              </a:lnSpc>
            </a:pP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實地</a:t>
            </a:r>
            <a:r>
              <a:rPr lang="zh-TW" altLang="en-US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職場考察活動，包括考察片場、劇場的排練場地，參觀演藝訓練場地及有關戲劇知識的博物館； </a:t>
            </a:r>
          </a:p>
          <a:p>
            <a:pPr marL="744538" lvl="1" indent="-404813" eaLnBrk="1" hangingPunct="1">
              <a:lnSpc>
                <a:spcPct val="90000"/>
              </a:lnSpc>
            </a:pP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參加隊伍進行資料搜集；</a:t>
            </a:r>
            <a:endParaRPr lang="en-US" altLang="zh-TW" sz="18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744538" lvl="1" indent="-404813" eaLnBrk="1" hangingPunct="1">
              <a:lnSpc>
                <a:spcPct val="90000"/>
              </a:lnSpc>
            </a:pPr>
            <a:r>
              <a:rPr lang="zh-TW" altLang="en-US" sz="1800" b="1" dirty="0" smtClean="0">
                <a:solidFill>
                  <a:srgbClr val="8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普通話</a:t>
            </a:r>
            <a:r>
              <a:rPr lang="zh-CN" altLang="en-US" sz="1800" b="1" dirty="0">
                <a:solidFill>
                  <a:srgbClr val="8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戲劇</a:t>
            </a:r>
            <a:r>
              <a:rPr lang="zh-TW" altLang="en-US" sz="1800" b="1" dirty="0" smtClean="0">
                <a:solidFill>
                  <a:srgbClr val="8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匯演</a:t>
            </a: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，同學須創作一個約</a:t>
            </a:r>
            <a:r>
              <a:rPr lang="zh-TW" altLang="en-US" sz="1800" b="1" dirty="0" smtClean="0">
                <a:solidFill>
                  <a:srgbClr val="990099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二十五</a:t>
            </a:r>
            <a:r>
              <a:rPr lang="zh-TW" altLang="en-US" sz="1800" b="1" dirty="0">
                <a:solidFill>
                  <a:srgbClr val="990099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分鐘的劇本</a:t>
            </a:r>
            <a:r>
              <a:rPr lang="zh-TW" altLang="en-US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，戲劇主題必須包含最少一個德育或美育</a:t>
            </a: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元素，並現場以普通話演出；</a:t>
            </a:r>
            <a:r>
              <a:rPr lang="zh-CN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（</a:t>
            </a:r>
            <a:r>
              <a:rPr lang="zh-TW" altLang="en-US" sz="1800" dirty="0">
                <a:latin typeface="PMingLiU" panose="02020500000000000000" pitchFamily="18" charset="-120"/>
                <a:ea typeface="PMingLiU" panose="02020500000000000000" pitchFamily="18" charset="-120"/>
                <a:hlinkClick r:id="rId3" action="ppaction://hlinkfile"/>
              </a:rPr>
              <a:t>戲劇匯演安排</a:t>
            </a:r>
            <a:r>
              <a:rPr lang="zh-CN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）</a:t>
            </a:r>
            <a:endParaRPr lang="en-US" sz="1800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744538" lvl="1" indent="-404813" eaLnBrk="1" hangingPunct="1">
              <a:lnSpc>
                <a:spcPct val="90000"/>
              </a:lnSpc>
            </a:pP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選出八隊優秀隊伍，把匯演內容製成展板；</a:t>
            </a:r>
            <a:endParaRPr lang="en-US" sz="1800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744538" lvl="1" indent="-404813" eaLnBrk="1" hangingPunct="1">
              <a:lnSpc>
                <a:spcPct val="90000"/>
              </a:lnSpc>
            </a:pP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舉行</a:t>
            </a:r>
            <a:r>
              <a:rPr lang="zh-TW" altLang="en-US" sz="1800" b="1" dirty="0" smtClean="0">
                <a:solidFill>
                  <a:srgbClr val="8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成果展覽開幕典禮</a:t>
            </a: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，在尖沙咀星光大道或其他公眾場地公開展覽八隊優秀隊伍的展板，並邀請普通話</a:t>
            </a:r>
            <a:r>
              <a:rPr lang="zh-CN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戲劇</a:t>
            </a: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推廣大使作介紹；</a:t>
            </a:r>
            <a:endParaRPr lang="en-US" sz="1800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744538" lvl="1" indent="-404813" eaLnBrk="1" hangingPunct="1">
              <a:lnSpc>
                <a:spcPct val="90000"/>
              </a:lnSpc>
            </a:pP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成果展覽完結後，舉行</a:t>
            </a:r>
            <a:r>
              <a:rPr lang="zh-TW" altLang="en-US" sz="1800" b="1" dirty="0" smtClean="0">
                <a:solidFill>
                  <a:srgbClr val="8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分享會暨頒獎典禮</a:t>
            </a: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，八隊優秀隊伍將與所有參與中學分享活動心得，並於當天進行頒獎儀式。</a:t>
            </a:r>
            <a:endParaRPr lang="en-US" altLang="zh-TW" sz="1800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D5B0C20-94E2-4609-87DD-AC0D763B9173}" type="slidenum">
              <a:rPr lang="zh-TW" altLang="en-US" smtClean="0"/>
              <a:pPr eaLnBrk="1" hangingPunct="1">
                <a:defRPr/>
              </a:pPr>
              <a:t>14</a:t>
            </a:fld>
            <a:endParaRPr lang="en-US" altLang="zh-TW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計劃簡介 </a:t>
            </a:r>
            <a:r>
              <a:rPr lang="en-US" altLang="zh-TW" smtClean="0"/>
              <a:t>-</a:t>
            </a:r>
            <a:r>
              <a:rPr lang="zh-TW" altLang="en-US" smtClean="0"/>
              <a:t> 活動資料</a:t>
            </a:r>
            <a:r>
              <a:rPr lang="en-US" altLang="zh-TW" smtClean="0"/>
              <a:t>(2)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3600" b="1" dirty="0" smtClean="0">
                <a:solidFill>
                  <a:srgbClr val="990099"/>
                </a:solidFill>
              </a:rPr>
              <a:t>培訓專題：</a:t>
            </a:r>
          </a:p>
          <a:p>
            <a:pPr lvl="1"/>
            <a:r>
              <a:rPr lang="zh-TW" altLang="en-US" dirty="0"/>
              <a:t>普通話發音及說話技巧專題培訓	</a:t>
            </a:r>
          </a:p>
          <a:p>
            <a:pPr lvl="1"/>
            <a:r>
              <a:rPr lang="zh-TW" altLang="en-US" dirty="0"/>
              <a:t>普通話戲劇表演藝術專題培訓	</a:t>
            </a:r>
          </a:p>
          <a:p>
            <a:pPr lvl="1"/>
            <a:r>
              <a:rPr lang="zh-TW" altLang="en-US" dirty="0"/>
              <a:t>中國傳統戲劇專題培訓	</a:t>
            </a:r>
          </a:p>
          <a:p>
            <a:pPr lvl="1"/>
            <a:r>
              <a:rPr lang="zh-TW" altLang="en-US" dirty="0"/>
              <a:t>中國現當代戲劇專題培訓	</a:t>
            </a:r>
          </a:p>
          <a:p>
            <a:pPr lvl="1"/>
            <a:r>
              <a:rPr lang="zh-TW" altLang="en-US" dirty="0"/>
              <a:t>戲本創作與賞析專題培訓	</a:t>
            </a:r>
          </a:p>
          <a:p>
            <a:pPr lvl="1"/>
            <a:r>
              <a:rPr lang="zh-TW" altLang="en-US" dirty="0"/>
              <a:t>舞台動作及表演技巧專題培訓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計劃簡介 </a:t>
            </a:r>
            <a:r>
              <a:rPr lang="en-US" altLang="zh-TW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- </a:t>
            </a:r>
            <a:r>
              <a:rPr lang="zh-TW" altLang="en-US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活動資料</a:t>
            </a:r>
            <a:r>
              <a:rPr lang="en-US" altLang="zh-TW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800" b="1" dirty="0" smtClean="0">
                <a:solidFill>
                  <a:srgbClr val="990099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上課時間：</a:t>
            </a:r>
          </a:p>
          <a:p>
            <a:pPr lvl="1" eaLnBrk="1" hangingPunct="1">
              <a:defRPr/>
            </a:pPr>
            <a:r>
              <a:rPr lang="zh-TW" altLang="en-US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專題</a:t>
            </a: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培訓合共六節，每節</a:t>
            </a:r>
            <a:r>
              <a:rPr lang="en-US" altLang="zh-TW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小時</a:t>
            </a:r>
          </a:p>
          <a:p>
            <a:pPr lvl="1" eaLnBrk="1" hangingPunct="1">
              <a:defRPr/>
            </a:pP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六節課分二天舉行（兩個星期六），每天上三節課。</a:t>
            </a:r>
            <a:endParaRPr lang="en-US" altLang="zh-TW" sz="2400" dirty="0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457200" lvl="1" indent="0" eaLnBrk="1" hangingPunct="1">
              <a:buFontTx/>
              <a:buNone/>
              <a:defRPr/>
            </a:pPr>
            <a:endParaRPr lang="zh-TW" altLang="en-US" sz="1400" u="sng" dirty="0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Tx/>
              <a:buChar char="•"/>
              <a:defRPr/>
            </a:pPr>
            <a:r>
              <a:rPr lang="zh-TW" altLang="en-US" b="1" dirty="0">
                <a:solidFill>
                  <a:srgbClr val="990099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上課形式：</a:t>
            </a:r>
            <a:endParaRPr lang="en-US" altLang="zh-TW" b="1" dirty="0">
              <a:solidFill>
                <a:srgbClr val="990099"/>
              </a:solidFill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分別在兩個演講室上課，每組每日均需上三節課，每節</a:t>
            </a:r>
            <a:r>
              <a:rPr lang="en-US" altLang="zh-TW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小時</a:t>
            </a:r>
            <a:endParaRPr lang="zh-TW" altLang="en-US" sz="2400" u="sng" dirty="0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上課時間每天分三節如下：</a:t>
            </a:r>
            <a:r>
              <a:rPr lang="en-US" altLang="zh-TW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9:30am-11:30am</a:t>
            </a: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1:00pm-3:00pm</a:t>
            </a: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及</a:t>
            </a:r>
            <a:r>
              <a:rPr lang="en-US" altLang="zh-TW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3:15pm-5:15pm</a:t>
            </a:r>
            <a:endParaRPr lang="zh-TW" altLang="en-US" sz="2400" dirty="0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有關培訓講座的詳情，請參閱「</a:t>
            </a: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hlinkClick r:id="rId3" action="ppaction://hlinkfile"/>
              </a:rPr>
              <a:t>專題培訓時間表</a:t>
            </a: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」。</a:t>
            </a:r>
          </a:p>
        </p:txBody>
      </p:sp>
      <p:sp>
        <p:nvSpPr>
          <p:cNvPr id="2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AAAD27D-4D82-407B-8E5D-F0BBDFFC75D9}" type="slidenum">
              <a:rPr lang="zh-TW" altLang="en-US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pPr eaLnBrk="1" hangingPunct="1">
                <a:defRPr/>
              </a:pPr>
              <a:t>15</a:t>
            </a:fld>
            <a:endParaRPr lang="en-US" altLang="zh-TW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0066107-63C2-4583-9317-17BF87F73D72}" type="slidenum">
              <a:rPr lang="zh-TW" altLang="en-US" smtClean="0"/>
              <a:pPr eaLnBrk="1" hangingPunct="1">
                <a:defRPr/>
              </a:pPr>
              <a:t>16</a:t>
            </a:fld>
            <a:endParaRPr lang="en-US" altLang="zh-TW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計劃簡介 </a:t>
            </a:r>
            <a:r>
              <a:rPr lang="en-US" altLang="zh-TW" smtClean="0"/>
              <a:t>- </a:t>
            </a:r>
            <a:r>
              <a:rPr lang="zh-TW" altLang="en-US" smtClean="0"/>
              <a:t>活動資料</a:t>
            </a:r>
            <a:r>
              <a:rPr lang="en-US" altLang="zh-TW" smtClean="0"/>
              <a:t>(4)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990099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戲劇</a:t>
            </a:r>
            <a:r>
              <a:rPr lang="zh-TW" altLang="en-US" sz="2800" b="1" dirty="0" smtClean="0">
                <a:solidFill>
                  <a:srgbClr val="990099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專題</a:t>
            </a:r>
            <a:r>
              <a:rPr lang="zh-TW" altLang="en-US" sz="2800" b="1" dirty="0">
                <a:solidFill>
                  <a:srgbClr val="990099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探</a:t>
            </a:r>
            <a:r>
              <a:rPr lang="zh-TW" altLang="en-US" sz="2800" b="1" dirty="0" smtClean="0">
                <a:solidFill>
                  <a:srgbClr val="990099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討 </a:t>
            </a:r>
            <a:r>
              <a:rPr lang="en-US" altLang="zh-TW" sz="2800" b="1" dirty="0" smtClean="0">
                <a:solidFill>
                  <a:srgbClr val="990099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-</a:t>
            </a:r>
            <a:r>
              <a:rPr lang="zh-TW" altLang="en-US" sz="2800" b="1" dirty="0" smtClean="0">
                <a:solidFill>
                  <a:srgbClr val="990099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 實地考察</a:t>
            </a:r>
            <a:r>
              <a:rPr lang="zh-TW" altLang="en-US" sz="2800" b="1" dirty="0">
                <a:solidFill>
                  <a:srgbClr val="990099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endParaRPr lang="zh-TW" altLang="en-US" sz="2800" b="1" dirty="0" smtClean="0">
              <a:solidFill>
                <a:srgbClr val="990099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lvl="1" eaLnBrk="1" hangingPunct="1">
              <a:defRPr/>
            </a:pPr>
            <a:r>
              <a:rPr lang="zh-TW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同學出席活動時，必</a:t>
            </a:r>
            <a:r>
              <a:rPr lang="zh-TW" altLang="en-US" sz="2400" dirty="0">
                <a:latin typeface="PMingLiU" panose="02020500000000000000" pitchFamily="18" charset="-120"/>
                <a:ea typeface="PMingLiU" panose="02020500000000000000" pitchFamily="18" charset="-120"/>
              </a:rPr>
              <a:t>須</a:t>
            </a:r>
            <a:r>
              <a:rPr lang="zh-TW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穿上大會</a:t>
            </a:r>
            <a:r>
              <a:rPr lang="en-US" altLang="zh-TW" sz="24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T</a:t>
            </a:r>
            <a:r>
              <a:rPr lang="zh-TW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恤及擋風外套</a:t>
            </a:r>
            <a:endParaRPr lang="en-US" altLang="zh-TW" sz="2400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zh-TW" altLang="en-US" sz="2200" i="1" dirty="0">
                <a:latin typeface="PMingLiU" panose="02020500000000000000" pitchFamily="18" charset="-120"/>
                <a:ea typeface="PMingLiU" panose="02020500000000000000" pitchFamily="18" charset="-120"/>
              </a:rPr>
              <a:t>　</a:t>
            </a:r>
            <a:r>
              <a:rPr lang="en-US" altLang="zh-TW" sz="2200" i="1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(</a:t>
            </a:r>
            <a:r>
              <a:rPr lang="zh-TW" altLang="en-US" sz="2200" i="1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*如實地考察的舉行日期為上課日，所有同學必須穿著整</a:t>
            </a:r>
            <a:r>
              <a:rPr lang="en-US" altLang="zh-TW" sz="2200" i="1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	</a:t>
            </a:r>
            <a:r>
              <a:rPr lang="zh-TW" altLang="en-US" sz="2200" i="1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齊校服及</a:t>
            </a:r>
            <a:r>
              <a:rPr lang="zh-TW" altLang="en-US" sz="2200" i="1" dirty="0">
                <a:latin typeface="PMingLiU" panose="02020500000000000000" pitchFamily="18" charset="-120"/>
                <a:ea typeface="PMingLiU" panose="02020500000000000000" pitchFamily="18" charset="-120"/>
              </a:rPr>
              <a:t>大</a:t>
            </a:r>
            <a:r>
              <a:rPr lang="zh-TW" altLang="en-US" sz="2200" i="1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會擋風外套出席活動。</a:t>
            </a:r>
            <a:r>
              <a:rPr lang="en-US" altLang="zh-TW" sz="2200" i="1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)</a:t>
            </a:r>
          </a:p>
          <a:p>
            <a:pPr lvl="1" eaLnBrk="1" hangingPunct="1">
              <a:defRPr/>
            </a:pPr>
            <a:endParaRPr lang="en-US" altLang="zh-TW" sz="2400" dirty="0" smtClean="0">
              <a:latin typeface="PMingLiU" panose="02020500000000000000" pitchFamily="18" charset="-12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TW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有關</a:t>
            </a:r>
            <a:r>
              <a:rPr lang="zh-CN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實地考察</a:t>
            </a:r>
            <a:r>
              <a:rPr lang="zh-TW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注意事項</a:t>
            </a:r>
            <a:r>
              <a:rPr lang="zh-TW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en-US" sz="2400" dirty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請參閱</a:t>
            </a:r>
            <a:r>
              <a:rPr lang="zh-TW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「</a:t>
            </a:r>
            <a:r>
              <a:rPr lang="zh-CN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  <a:hlinkClick r:id="rId3" action="ppaction://hlinkfile"/>
              </a:rPr>
              <a:t>參加活動指引</a:t>
            </a:r>
            <a:r>
              <a:rPr lang="zh-TW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」。</a:t>
            </a:r>
            <a:endParaRPr lang="zh-TW" altLang="en-US" sz="2400" dirty="0">
              <a:latin typeface="PMingLiU" panose="02020500000000000000" pitchFamily="18" charset="-12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endParaRPr lang="en-US" altLang="zh-TW" sz="2400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計劃簡介 </a:t>
            </a:r>
            <a:r>
              <a:rPr lang="en-US" altLang="zh-TW" smtClean="0"/>
              <a:t>-</a:t>
            </a:r>
            <a:r>
              <a:rPr lang="zh-TW" altLang="en-US" smtClean="0"/>
              <a:t> 活動資料</a:t>
            </a:r>
            <a:r>
              <a:rPr lang="en-US" altLang="zh-TW" smtClean="0"/>
              <a:t>(5)</a:t>
            </a:r>
            <a:endParaRPr 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3600" b="1" dirty="0" smtClean="0">
                <a:solidFill>
                  <a:srgbClr val="990099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活動獎項：</a:t>
            </a:r>
            <a:endParaRPr lang="en-US" altLang="zh-TW" sz="3600" b="1" dirty="0" smtClean="0">
              <a:solidFill>
                <a:srgbClr val="990099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eaLnBrk="1" hangingPunct="1">
              <a:buFontTx/>
              <a:buNone/>
            </a:pPr>
            <a:r>
              <a:rPr lang="zh-TW" altLang="en-US" sz="2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    本年度計劃設有下列獎項以表揚各位同學的努力</a:t>
            </a:r>
            <a:r>
              <a:rPr lang="en-US" altLang="zh-TW" sz="2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:</a:t>
            </a:r>
          </a:p>
          <a:p>
            <a:pPr marL="1028700" lvl="1" indent="-571500" eaLnBrk="1" hangingPunct="1">
              <a:lnSpc>
                <a:spcPct val="90000"/>
              </a:lnSpc>
              <a:buFontTx/>
              <a:buAutoNum type="romanLcPeriod"/>
            </a:pP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「最佳展版設計」</a:t>
            </a:r>
            <a:r>
              <a:rPr lang="en-US" altLang="zh-TW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(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冠、亞、季軍</a:t>
            </a:r>
            <a:r>
              <a:rPr lang="en-US" altLang="zh-TW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)</a:t>
            </a:r>
          </a:p>
          <a:p>
            <a:pPr marL="1028700" lvl="1" indent="-571500" eaLnBrk="1" hangingPunct="1">
              <a:lnSpc>
                <a:spcPct val="90000"/>
              </a:lnSpc>
              <a:buFontTx/>
              <a:buAutoNum type="romanLcPeriod"/>
            </a:pP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「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最佳</a:t>
            </a:r>
            <a:r>
              <a:rPr lang="zh-CN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男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演員」</a:t>
            </a:r>
            <a:endParaRPr lang="en-US" altLang="zh-TW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1028700" lvl="1" indent="-571500" eaLnBrk="1" hangingPunct="1">
              <a:lnSpc>
                <a:spcPct val="90000"/>
              </a:lnSpc>
              <a:buFontTx/>
              <a:buAutoNum type="romanLcPeriod"/>
            </a:pP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「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最佳</a:t>
            </a:r>
            <a:r>
              <a:rPr lang="zh-CN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女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演員」</a:t>
            </a:r>
            <a:endParaRPr lang="en-US" altLang="zh-TW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1028700" lvl="1" indent="-571500" eaLnBrk="1" hangingPunct="1">
              <a:lnSpc>
                <a:spcPct val="90000"/>
              </a:lnSpc>
              <a:buFontTx/>
              <a:buAutoNum type="romanLcPeriod"/>
            </a:pP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「最具創意劇本獎」 </a:t>
            </a:r>
            <a:endParaRPr lang="en-US" altLang="zh-TW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1028700" lvl="1" indent="-571500" eaLnBrk="1" hangingPunct="1">
              <a:lnSpc>
                <a:spcPct val="90000"/>
              </a:lnSpc>
              <a:buFontTx/>
              <a:buAutoNum type="romanLcPeriod"/>
            </a:pP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「最佳演繹獎」 </a:t>
            </a:r>
            <a:endParaRPr lang="en-US" altLang="zh-TW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1028700" lvl="1" indent="-571500" eaLnBrk="1" hangingPunct="1">
              <a:lnSpc>
                <a:spcPct val="90000"/>
              </a:lnSpc>
              <a:buFontTx/>
              <a:buAutoNum type="romanLcPeriod"/>
            </a:pP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「最佳造型獎」</a:t>
            </a:r>
            <a:endParaRPr lang="en-US" altLang="zh-TW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endParaRPr lang="en-US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6336D5B-674E-4C3B-9D4D-5F974AFEC25A}" type="slidenum">
              <a:rPr lang="zh-TW" altLang="en-US" smtClean="0"/>
              <a:pPr eaLnBrk="1" hangingPunct="1">
                <a:defRPr/>
              </a:pPr>
              <a:t>17</a:t>
            </a:fld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計劃簡介 </a:t>
            </a:r>
            <a:r>
              <a:rPr lang="en-US" altLang="zh-TW" smtClean="0"/>
              <a:t>- </a:t>
            </a:r>
            <a:r>
              <a:rPr lang="zh-TW" altLang="en-US" smtClean="0"/>
              <a:t>活動資料</a:t>
            </a:r>
            <a:r>
              <a:rPr lang="en-US" altLang="zh-TW" smtClean="0"/>
              <a:t>(6)</a:t>
            </a:r>
            <a:endParaRPr 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eaLnBrk="1" hangingPunct="1"/>
            <a:r>
              <a:rPr lang="zh-TW" altLang="en-US" sz="3600" b="1" dirty="0" smtClean="0">
                <a:solidFill>
                  <a:srgbClr val="990099"/>
                </a:solidFill>
              </a:rPr>
              <a:t>出席率要求：</a:t>
            </a:r>
            <a:endParaRPr lang="en-US" altLang="zh-TW" sz="3600" b="1" dirty="0" smtClean="0">
              <a:solidFill>
                <a:srgbClr val="990099"/>
              </a:solidFill>
            </a:endParaRPr>
          </a:p>
          <a:p>
            <a:pPr lvl="1"/>
            <a:r>
              <a:rPr lang="zh-TW" altLang="en-US" dirty="0" smtClean="0"/>
              <a:t>不論專題培訓或實地考察活動，每所參與學校必須有</a:t>
            </a:r>
            <a:r>
              <a:rPr lang="en-US" altLang="zh-TW" b="1" u="sng" dirty="0" smtClean="0">
                <a:solidFill>
                  <a:srgbClr val="6600FF"/>
                </a:solidFill>
              </a:rPr>
              <a:t>5</a:t>
            </a:r>
            <a:r>
              <a:rPr lang="zh-TW" altLang="en-US" b="1" u="sng" dirty="0" smtClean="0">
                <a:solidFill>
                  <a:srgbClr val="6600FF"/>
                </a:solidFill>
              </a:rPr>
              <a:t>位或以上的學生</a:t>
            </a:r>
            <a:r>
              <a:rPr lang="zh-TW" altLang="en-US" dirty="0" smtClean="0"/>
              <a:t>出席；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在沒有充分理由的情況下，若出席同學不足 </a:t>
            </a:r>
            <a:r>
              <a:rPr lang="en-US" altLang="zh-TW" dirty="0" smtClean="0"/>
              <a:t>5 </a:t>
            </a:r>
            <a:r>
              <a:rPr lang="zh-TW" altLang="en-US" dirty="0" smtClean="0"/>
              <a:t>位，將會影響其</a:t>
            </a:r>
            <a:r>
              <a:rPr lang="zh-CN" altLang="en-US" dirty="0" smtClean="0"/>
              <a:t>戲劇</a:t>
            </a:r>
            <a:r>
              <a:rPr lang="zh-TW" altLang="en-US" dirty="0" smtClean="0"/>
              <a:t>匯演中的評分及獲得獎項的機會，同時計劃結束後該隊伍將不會獲頒發證書；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所有參加者的出席率均會交回其所屬學校作紀錄及參考。</a:t>
            </a:r>
            <a:endParaRPr lang="en-US" altLang="zh-TW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99F58E7-CA18-405C-926D-81DF8C81A668}" type="slidenum">
              <a:rPr lang="zh-TW" altLang="en-US" smtClean="0"/>
              <a:pPr eaLnBrk="1" hangingPunct="1">
                <a:defRPr/>
              </a:pPr>
              <a:t>18</a:t>
            </a:fld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計劃簡介 </a:t>
            </a:r>
            <a:r>
              <a:rPr lang="en-US" altLang="zh-TW" smtClean="0"/>
              <a:t>-</a:t>
            </a:r>
            <a:r>
              <a:rPr lang="zh-TW" altLang="en-US" smtClean="0"/>
              <a:t> 活動資料</a:t>
            </a:r>
            <a:r>
              <a:rPr lang="en-US" altLang="zh-TW" smtClean="0"/>
              <a:t>(7)</a:t>
            </a:r>
            <a:endParaRPr 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800600"/>
          </a:xfrm>
        </p:spPr>
        <p:txBody>
          <a:bodyPr/>
          <a:lstStyle/>
          <a:p>
            <a:pPr eaLnBrk="1" hangingPunct="1"/>
            <a:r>
              <a:rPr lang="zh-TW" altLang="en-US" sz="3600" b="1" dirty="0" smtClean="0">
                <a:solidFill>
                  <a:srgbClr val="990099"/>
                </a:solidFill>
              </a:rPr>
              <a:t>其他學習經歷 </a:t>
            </a:r>
            <a:r>
              <a:rPr lang="en-US" altLang="zh-TW" sz="3600" b="1" dirty="0" smtClean="0">
                <a:solidFill>
                  <a:srgbClr val="990099"/>
                </a:solidFill>
              </a:rPr>
              <a:t>(OLE)</a:t>
            </a:r>
            <a:r>
              <a:rPr lang="zh-TW" altLang="en-US" sz="3600" b="1" dirty="0" smtClean="0">
                <a:solidFill>
                  <a:srgbClr val="990099"/>
                </a:solidFill>
              </a:rPr>
              <a:t>：</a:t>
            </a:r>
            <a:endParaRPr lang="en-US" altLang="zh-TW" sz="3600" b="1" dirty="0" smtClean="0">
              <a:solidFill>
                <a:srgbClr val="990099"/>
              </a:solidFill>
            </a:endParaRPr>
          </a:p>
          <a:p>
            <a:pPr lvl="1" algn="just" eaLnBrk="1" hangingPunct="1"/>
            <a:r>
              <a:rPr lang="zh-TW" altLang="en-US" sz="2400" dirty="0" smtClean="0"/>
              <a:t>根據新高中課程，學校可為學生規劃「其他學習經歷」，透過多元化的課堂和學習活動，以促進學生的全人發展；</a:t>
            </a:r>
            <a:endParaRPr lang="en-US" altLang="zh-TW" sz="2400" dirty="0" smtClean="0"/>
          </a:p>
          <a:p>
            <a:pPr lvl="1" algn="just" eaLnBrk="1" hangingPunct="1"/>
            <a:r>
              <a:rPr lang="zh-TW" altLang="en-US" sz="2400" dirty="0" smtClean="0"/>
              <a:t>本計劃的活動內容（包括專題培訓及實地考察）旨在提供多元化的學習歷程，擴闊學生的視野，並鼓勵同學從生活中應用所學的技巧和知識，從而協助他們培養終身學習的能力，達致全人發展的教學目標；</a:t>
            </a:r>
            <a:endParaRPr lang="en-US" altLang="zh-TW" sz="2400" dirty="0" smtClean="0"/>
          </a:p>
          <a:p>
            <a:pPr lvl="1" algn="just" eaLnBrk="1" hangingPunct="1"/>
            <a:r>
              <a:rPr lang="zh-TW" altLang="en-US" sz="2400" dirty="0" smtClean="0"/>
              <a:t>計劃內容符合「其他學習經歷」的要求，故此我們鼓勵各參與學校將本計劃的內容計算在「其他學習經歷」的時數中。</a:t>
            </a:r>
            <a:endParaRPr lang="en-US" altLang="zh-TW" sz="2400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E6E11D3-211D-4FF9-AADB-6938896F3A65}" type="slidenum">
              <a:rPr lang="zh-TW" altLang="en-US" smtClean="0"/>
              <a:pPr eaLnBrk="1" hangingPunct="1">
                <a:defRPr/>
              </a:pPr>
              <a:t>19</a:t>
            </a:fld>
            <a:endParaRPr lang="en-US" altLang="zh-TW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latin typeface="Microsoft JhengHei" pitchFamily="34" charset="-120"/>
                <a:ea typeface="Microsoft JhengHei" pitchFamily="34" charset="-120"/>
              </a:rPr>
              <a:t>是日簡介會內容</a:t>
            </a:r>
            <a:endParaRPr lang="en-US" smtClean="0"/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87A08C5-1BDA-4425-9F84-0271510E9944}" type="slidenum">
              <a:rPr lang="zh-TW" altLang="en-US" smtClean="0"/>
              <a:pPr eaLnBrk="1" hangingPunct="1">
                <a:defRPr/>
              </a:pPr>
              <a:t>2</a:t>
            </a:fld>
            <a:endParaRPr lang="en-US" altLang="zh-TW" smtClean="0"/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035559828"/>
              </p:ext>
            </p:extLst>
          </p:nvPr>
        </p:nvGraphicFramePr>
        <p:xfrm>
          <a:off x="533400" y="1600200"/>
          <a:ext cx="8153400" cy="374958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076700"/>
                <a:gridCol w="4076700"/>
              </a:tblGrid>
              <a:tr h="70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項目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嘉賓 </a:t>
                      </a:r>
                      <a:r>
                        <a:rPr kumimoji="0" lang="en-US" altLang="zh-TW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/ </a:t>
                      </a:r>
                      <a:r>
                        <a:rPr kumimoji="0" lang="zh-TW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講者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院長及副院長致歡迎辭</a:t>
                      </a:r>
                      <a:endParaRPr kumimoji="0" lang="zh-TW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Times New Roman" pitchFamily="18" charset="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梁德榮院長</a:t>
                      </a:r>
                      <a:endParaRPr kumimoji="0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Times New Roman" pitchFamily="18" charset="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計劃內容簡介</a:t>
                      </a:r>
                      <a:endParaRPr kumimoji="0" lang="zh-TW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Times New Roman" pitchFamily="18" charset="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周文駿先生</a:t>
                      </a:r>
                      <a:endParaRPr kumimoji="0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Times New Roman" pitchFamily="18" charset="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抽籤分組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Times New Roman" pitchFamily="18" charset="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洪國華副</a:t>
                      </a:r>
                      <a:r>
                        <a:rPr kumimoji="0" lang="zh-TW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院長 </a:t>
                      </a:r>
                      <a:r>
                        <a:rPr kumimoji="0" lang="en-US" altLang="zh-TW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/ </a:t>
                      </a:r>
                      <a:r>
                        <a:rPr lang="zh-TW" altLang="en-US" sz="2200" b="1" dirty="0" smtClean="0">
                          <a:latin typeface="PMingLiU" panose="02020500000000000000" pitchFamily="18" charset="-12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唐嘉雯</a:t>
                      </a:r>
                      <a:r>
                        <a:rPr kumimoji="0" lang="zh-TW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博士</a:t>
                      </a:r>
                      <a:endParaRPr kumimoji="0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Times New Roman" pitchFamily="18" charset="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計劃物資簡報</a:t>
                      </a:r>
                      <a:endParaRPr kumimoji="0" lang="zh-CN" altLang="en-GB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Times New Roman" pitchFamily="18" charset="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計劃工作小組 </a:t>
                      </a:r>
                      <a:r>
                        <a:rPr kumimoji="0" lang="en-US" altLang="zh-TW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/ </a:t>
                      </a:r>
                      <a:r>
                        <a:rPr kumimoji="0" lang="zh-TW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學生助理</a:t>
                      </a:r>
                      <a:endParaRPr kumimoji="0" lang="zh-TW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Times New Roman" pitchFamily="18" charset="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問答時間</a:t>
                      </a:r>
                      <a:endParaRPr kumimoji="0" lang="zh-CN" altLang="en-GB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Times New Roman" pitchFamily="18" charset="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計劃工作小組</a:t>
                      </a:r>
                      <a:endParaRPr kumimoji="0" lang="zh-TW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Times New Roman" pitchFamily="18" charset="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計劃簡介 </a:t>
            </a:r>
            <a:r>
              <a:rPr lang="en-US" altLang="zh-TW" dirty="0" smtClean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 活動資料</a:t>
            </a:r>
            <a:r>
              <a:rPr lang="en-US" altLang="zh-TW" dirty="0" smtClean="0">
                <a:solidFill>
                  <a:schemeClr val="tx1"/>
                </a:solidFill>
              </a:rPr>
              <a:t>(8)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991600" cy="4525963"/>
          </a:xfrm>
        </p:spPr>
        <p:txBody>
          <a:bodyPr/>
          <a:lstStyle/>
          <a:p>
            <a:r>
              <a:rPr lang="zh-TW" altLang="en-US" sz="3100" b="1" smtClean="0">
                <a:solidFill>
                  <a:srgbClr val="990099"/>
                </a:solidFill>
              </a:rPr>
              <a:t>有關計劃各項活動的學習時數可參考以下圖表：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BDBF97B-E40F-4EAD-B35C-B31E82950DEF}" type="slidenum">
              <a:rPr lang="zh-TW" altLang="en-US" smtClean="0"/>
              <a:pPr eaLnBrk="1" hangingPunct="1">
                <a:defRPr/>
              </a:pPr>
              <a:t>20</a:t>
            </a:fld>
            <a:endParaRPr lang="en-US" altLang="zh-TW" smtClean="0"/>
          </a:p>
        </p:txBody>
      </p:sp>
      <p:graphicFrame>
        <p:nvGraphicFramePr>
          <p:cNvPr id="6" name="Tabl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383502"/>
              </p:ext>
            </p:extLst>
          </p:nvPr>
        </p:nvGraphicFramePr>
        <p:xfrm>
          <a:off x="914400" y="2209800"/>
          <a:ext cx="7239000" cy="402749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568522"/>
                <a:gridCol w="3670478"/>
              </a:tblGrid>
              <a:tr h="67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JhengHei" pitchFamily="34" charset="-120"/>
                          <a:ea typeface="Microsoft JhengHei" pitchFamily="34" charset="-120"/>
                        </a:rPr>
                        <a:t>活動</a:t>
                      </a:r>
                    </a:p>
                  </a:txBody>
                  <a:tcPr marL="137160" marR="137160" marT="137152" marB="13715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建議學習時數</a:t>
                      </a:r>
                    </a:p>
                  </a:txBody>
                  <a:tcPr marL="137160" marR="137160" marT="137152" marB="13715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9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專題培訓 （兩天）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12</a:t>
                      </a:r>
                      <a:r>
                        <a:rPr kumimoji="0" lang="zh-TW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 小時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9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實地考察</a:t>
                      </a:r>
                      <a:endParaRPr kumimoji="0" lang="en-US" altLang="zh-TW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6</a:t>
                      </a:r>
                      <a:r>
                        <a:rPr kumimoji="0" lang="zh-TW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 小時</a:t>
                      </a:r>
                      <a:endParaRPr kumimoji="0" lang="en-US" altLang="zh-TW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9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普通話</a:t>
                      </a: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戲劇</a:t>
                      </a:r>
                      <a:r>
                        <a:rPr kumimoji="0" lang="zh-TW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匯演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3</a:t>
                      </a:r>
                      <a:r>
                        <a:rPr kumimoji="0" lang="zh-TW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 小時</a:t>
                      </a:r>
                      <a:endParaRPr kumimoji="0" lang="en-US" altLang="zh-TW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9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成果展覽開幕典禮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</a:t>
                      </a:r>
                      <a:r>
                        <a:rPr kumimoji="0" lang="zh-TW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 小時</a:t>
                      </a:r>
                      <a:endParaRPr kumimoji="0" lang="en-US" altLang="zh-TW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9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分享會暨頒獎典禮 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3</a:t>
                      </a:r>
                      <a:r>
                        <a:rPr kumimoji="0" lang="zh-TW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 小時</a:t>
                      </a:r>
                      <a:endParaRPr kumimoji="0" lang="en-US" altLang="zh-TW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9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總時數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26</a:t>
                      </a:r>
                      <a:r>
                        <a:rPr kumimoji="0" lang="zh-TW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 小時</a:t>
                      </a:r>
                      <a:endParaRPr kumimoji="0" lang="en-US" altLang="zh-TW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計劃簡介 </a:t>
            </a:r>
            <a:r>
              <a:rPr lang="en-US" altLang="zh-TW" smtClean="0"/>
              <a:t>- </a:t>
            </a:r>
            <a:r>
              <a:rPr lang="zh-TW" altLang="en-US" smtClean="0"/>
              <a:t>活動時間表</a:t>
            </a:r>
            <a:r>
              <a:rPr lang="en-US" altLang="zh-TW" smtClean="0"/>
              <a:t>(1)</a:t>
            </a:r>
            <a:endParaRPr lang="en-US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AF47BAC-102A-42C4-81E7-F22932EB3BBB}" type="slidenum">
              <a:rPr lang="zh-TW" altLang="en-US" smtClean="0"/>
              <a:pPr eaLnBrk="1" hangingPunct="1">
                <a:defRPr/>
              </a:pPr>
              <a:t>21</a:t>
            </a:fld>
            <a:endParaRPr lang="en-US" altLang="zh-TW" smtClean="0"/>
          </a:p>
        </p:txBody>
      </p:sp>
      <p:graphicFrame>
        <p:nvGraphicFramePr>
          <p:cNvPr id="7" name="Tabl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386230"/>
              </p:ext>
            </p:extLst>
          </p:nvPr>
        </p:nvGraphicFramePr>
        <p:xfrm>
          <a:off x="457200" y="1371600"/>
          <a:ext cx="8382000" cy="34798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716389"/>
                <a:gridCol w="2312811"/>
                <a:gridCol w="3352800"/>
              </a:tblGrid>
              <a:tr h="607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日期／時間</a:t>
                      </a:r>
                    </a:p>
                  </a:txBody>
                  <a:tcPr marL="137160" marR="137160" marT="137155" marB="13715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上課地點及形式</a:t>
                      </a:r>
                    </a:p>
                  </a:txBody>
                  <a:tcPr marL="137160" marR="137160" marT="137155" marB="13715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課程／事項內容</a:t>
                      </a:r>
                    </a:p>
                  </a:txBody>
                  <a:tcPr marL="137160" marR="137160" marT="137155" marB="13715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56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2017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日 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星期六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10:30am - 12:30pm</a:t>
                      </a:r>
                    </a:p>
                  </a:txBody>
                  <a:tcPr marL="137160" marR="137160" marT="137155" marB="137155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理大香港專上學院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西九龍校園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演講廳 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N203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計劃簡介會 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0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2017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日 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星期六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9:30am – 5:15pm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理大香港專上學院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紅磡灣校園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演講廳 </a:t>
                      </a:r>
                      <a:r>
                        <a:rPr kumimoji="0" lang="en-US" altLang="zh-TW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UG01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及 </a:t>
                      </a:r>
                      <a:r>
                        <a:rPr kumimoji="0" lang="en-US" altLang="zh-TW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UG04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普通話戲劇表演藝術專題培訓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戲本創作與賞析專題培訓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中國現當代戲劇專題培訓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56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2017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日 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星期六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9:30am – 5:15pm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理大香港專上學院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紅磡灣校園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演講廳 </a:t>
                      </a:r>
                      <a:r>
                        <a:rPr kumimoji="0" lang="en-US" altLang="zh-TW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UG05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及 </a:t>
                      </a:r>
                      <a:r>
                        <a:rPr kumimoji="0" lang="en-US" altLang="zh-TW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UG06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普通話發音及說話技巧專題培訓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舞台動作及表演技巧專題培訓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中國傳統戲劇專題培訓</a:t>
                      </a:r>
                      <a:endParaRPr kumimoji="0" lang="en-US" altLang="zh-TW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0075">
            <a:off x="5977667" y="5093640"/>
            <a:ext cx="2281588" cy="15183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2956">
            <a:off x="752662" y="5217101"/>
            <a:ext cx="2182775" cy="14581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67" y="4972407"/>
            <a:ext cx="2713278" cy="18107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計劃簡介 </a:t>
            </a:r>
            <a:r>
              <a:rPr lang="en-US" altLang="zh-TW" dirty="0" smtClean="0">
                <a:solidFill>
                  <a:schemeClr val="tx1"/>
                </a:solidFill>
              </a:rPr>
              <a:t>- </a:t>
            </a:r>
            <a:r>
              <a:rPr lang="zh-TW" altLang="en-US" dirty="0" smtClean="0">
                <a:solidFill>
                  <a:schemeClr val="tx1"/>
                </a:solidFill>
              </a:rPr>
              <a:t>活動時間表</a:t>
            </a:r>
            <a:r>
              <a:rPr lang="en-US" altLang="zh-TW" dirty="0" smtClean="0">
                <a:solidFill>
                  <a:schemeClr val="tx1"/>
                </a:solidFill>
              </a:rPr>
              <a:t>(2)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56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9FE4108-7BB2-4098-AAC4-A86B57788CEA}" type="slidenum">
              <a:rPr lang="zh-TW" altLang="en-US" smtClean="0">
                <a:solidFill>
                  <a:srgbClr val="FF0000"/>
                </a:solidFill>
              </a:rPr>
              <a:pPr eaLnBrk="1" hangingPunct="1">
                <a:defRPr/>
              </a:pPr>
              <a:t>22</a:t>
            </a:fld>
            <a:endParaRPr lang="en-US" altLang="zh-TW" smtClean="0">
              <a:solidFill>
                <a:srgbClr val="FF0000"/>
              </a:solidFill>
            </a:endParaRPr>
          </a:p>
        </p:txBody>
      </p:sp>
      <p:graphicFrame>
        <p:nvGraphicFramePr>
          <p:cNvPr id="5" name="Tabl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072213"/>
              </p:ext>
            </p:extLst>
          </p:nvPr>
        </p:nvGraphicFramePr>
        <p:xfrm>
          <a:off x="457200" y="1265770"/>
          <a:ext cx="8229600" cy="262043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000500"/>
                <a:gridCol w="4229100"/>
              </a:tblGrid>
              <a:tr h="5227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JhengHei" pitchFamily="34" charset="-120"/>
                          <a:ea typeface="Microsoft JhengHei" pitchFamily="34" charset="-120"/>
                        </a:rPr>
                        <a:t>日期／時間</a:t>
                      </a:r>
                    </a:p>
                  </a:txBody>
                  <a:tcPr marL="137160" marR="137160" marT="137212" marB="13721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JhengHei" pitchFamily="34" charset="-120"/>
                          <a:ea typeface="Microsoft JhengHei" pitchFamily="34" charset="-120"/>
                        </a:rPr>
                        <a:t>上課地點及形式</a:t>
                      </a:r>
                    </a:p>
                  </a:txBody>
                  <a:tcPr marL="137160" marR="137160" marT="137212" marB="13721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904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月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-3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月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Times New Roman" pitchFamily="18" charset="0"/>
                        </a:rPr>
                        <a:t>實地考察四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Times New Roman" pitchFamily="18" charset="0"/>
                        </a:rPr>
                        <a:t>個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Times New Roman" pitchFamily="18" charset="0"/>
                        </a:rPr>
                        <a:t>與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Times New Roman" pitchFamily="18" charset="0"/>
                        </a:rPr>
                        <a:t>戲劇藝術文化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Times New Roman" pitchFamily="18" charset="0"/>
                        </a:rPr>
                        <a:t>有關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Times New Roman" pitchFamily="18" charset="0"/>
                        </a:rPr>
                        <a:t>的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Times New Roman" pitchFamily="18" charset="0"/>
                        </a:rPr>
                        <a:t>場地 及 機構</a:t>
                      </a:r>
                      <a:r>
                        <a:rPr lang="en-US" altLang="zh-CN" sz="1050" dirty="0" smtClean="0"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【</a:t>
                      </a:r>
                      <a:r>
                        <a:rPr lang="zh-CN" altLang="en-US" sz="1050" dirty="0" smtClean="0"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註</a:t>
                      </a:r>
                      <a:r>
                        <a:rPr lang="en-US" altLang="zh-CN" sz="1050" dirty="0" smtClean="0"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1】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Times New Roman" pitchFamily="18" charset="0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50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月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-3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月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地點：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香港演藝學院</a:t>
                      </a:r>
                      <a:r>
                        <a:rPr lang="zh-TW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－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灣仔校園及</a:t>
                      </a:r>
                      <a:r>
                        <a:rPr lang="zh-TW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伯大尼－演藝學院古跡校園 </a:t>
                      </a:r>
                      <a:endParaRPr kumimoji="0" lang="zh-TW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6" name="Picture 2" descr="C:\Users\hkmacau\Desktop\250px-Hong_Kong_Academy_for_Performing_Arts_Recep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9482">
            <a:off x="4613509" y="5037907"/>
            <a:ext cx="2201406" cy="1655457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kmacau\Desktop\2011102621041831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58828">
            <a:off x="725435" y="5020341"/>
            <a:ext cx="2478020" cy="176214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kmacau\Desktop\hkjc-130-story-art-apa-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0311">
            <a:off x="6316161" y="4306689"/>
            <a:ext cx="2286030" cy="192026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199" y="3935589"/>
            <a:ext cx="5654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【</a:t>
            </a:r>
            <a:r>
              <a:rPr lang="zh-CN" altLang="en-US" sz="10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註</a:t>
            </a:r>
            <a:r>
              <a:rPr lang="en-US" altLang="zh-CN" sz="10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1】</a:t>
            </a:r>
            <a:r>
              <a:rPr lang="zh-CN" altLang="en-US" sz="10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實際考察安排將按照合作機構的要求做出適當的調整</a:t>
            </a:r>
            <a:r>
              <a:rPr lang="zh-TW" altLang="en-US" sz="10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，具體安排將於</a:t>
            </a:r>
            <a:r>
              <a:rPr lang="en-US" altLang="zh-TW" sz="10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12</a:t>
            </a:r>
            <a:r>
              <a:rPr lang="zh-TW" altLang="en-US" sz="10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月</a:t>
            </a:r>
            <a:r>
              <a:rPr lang="zh-CN" altLang="en-US" sz="1000" dirty="0">
                <a:latin typeface="PMingLiU" panose="02020500000000000000" pitchFamily="18" charset="-120"/>
                <a:ea typeface="PMingLiU" panose="02020500000000000000" pitchFamily="18" charset="-120"/>
              </a:rPr>
              <a:t>內</a:t>
            </a:r>
            <a:r>
              <a:rPr lang="zh-TW" altLang="en-US" sz="10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公佈</a:t>
            </a:r>
            <a:r>
              <a:rPr lang="zh-CN" altLang="en-US" sz="10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  <a:endParaRPr lang="en-US" sz="1000" dirty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pic>
        <p:nvPicPr>
          <p:cNvPr id="3" name="Picture 2" descr="C:\Users\hkmacau\Desktop\HK_薄扶林_139_PFL_Road_伯大尼修道院_Béthanie_香港演藝學院_HKAPA_The_Academy's_Landmark_Heritage_Campus_name_sign_Open_Day_March_2017_IX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7924">
            <a:off x="222713" y="4406066"/>
            <a:ext cx="1795738" cy="119953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hkmacau\Desktop\museum-of-bethani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6418">
            <a:off x="3000022" y="4581117"/>
            <a:ext cx="2182660" cy="163699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計劃簡介 </a:t>
            </a:r>
            <a:r>
              <a:rPr lang="en-US" altLang="zh-TW" dirty="0" smtClean="0">
                <a:solidFill>
                  <a:schemeClr val="tx1"/>
                </a:solidFill>
              </a:rPr>
              <a:t>- </a:t>
            </a:r>
            <a:r>
              <a:rPr lang="zh-TW" altLang="en-US" dirty="0" smtClean="0">
                <a:solidFill>
                  <a:schemeClr val="tx1"/>
                </a:solidFill>
              </a:rPr>
              <a:t>活動時間表</a:t>
            </a:r>
            <a:r>
              <a:rPr lang="en-US" altLang="zh-TW" dirty="0" smtClean="0">
                <a:solidFill>
                  <a:schemeClr val="tx1"/>
                </a:solidFill>
              </a:rPr>
              <a:t>(3)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4583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5F95C13-8586-48C4-8989-2004FCAC1277}" type="slidenum">
              <a:rPr lang="zh-TW" altLang="en-US" smtClean="0"/>
              <a:pPr eaLnBrk="1" hangingPunct="1">
                <a:defRPr/>
              </a:pPr>
              <a:t>23</a:t>
            </a:fld>
            <a:endParaRPr lang="en-US" altLang="zh-TW" smtClean="0"/>
          </a:p>
        </p:txBody>
      </p:sp>
      <p:pic>
        <p:nvPicPr>
          <p:cNvPr id="2051" name="Picture 3" descr="C:\Users\hkmacau\Desktop\35b20f7e0be8e5.jpg_480x360x95_d7140eb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6884">
            <a:off x="4471259" y="4761618"/>
            <a:ext cx="2565298" cy="192397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hkmacau\Desktop\downloa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9410">
            <a:off x="5778453" y="3344751"/>
            <a:ext cx="3198515" cy="212846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kmacau\Desktop\CIMG352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702" y="3285528"/>
            <a:ext cx="2655888" cy="199191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kmacau\Desktop\9BCA59909C27w870h557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2186">
            <a:off x="192604" y="4506627"/>
            <a:ext cx="3211513" cy="205610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665646"/>
              </p:ext>
            </p:extLst>
          </p:nvPr>
        </p:nvGraphicFramePr>
        <p:xfrm>
          <a:off x="457200" y="1371600"/>
          <a:ext cx="8229600" cy="18288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000500"/>
                <a:gridCol w="4229100"/>
              </a:tblGrid>
              <a:tr h="763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日期／時間</a:t>
                      </a:r>
                    </a:p>
                  </a:txBody>
                  <a:tcPr marL="137160" marR="137160" marT="137212" marB="13721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上課地點及形式</a:t>
                      </a:r>
                    </a:p>
                  </a:txBody>
                  <a:tcPr marL="137160" marR="137160" marT="137212" marB="13721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 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2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月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-3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月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地點：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電視台</a:t>
                      </a:r>
                      <a:endParaRPr kumimoji="0" lang="zh-TW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計劃簡介 </a:t>
            </a:r>
            <a:r>
              <a:rPr lang="en-US" altLang="zh-TW" dirty="0" smtClean="0">
                <a:solidFill>
                  <a:schemeClr val="tx1"/>
                </a:solidFill>
              </a:rPr>
              <a:t>- </a:t>
            </a:r>
            <a:r>
              <a:rPr lang="zh-TW" altLang="en-US" dirty="0" smtClean="0">
                <a:solidFill>
                  <a:schemeClr val="tx1"/>
                </a:solidFill>
              </a:rPr>
              <a:t>活動時間表</a:t>
            </a:r>
            <a:r>
              <a:rPr lang="en-US" altLang="zh-TW" dirty="0" smtClean="0">
                <a:solidFill>
                  <a:schemeClr val="tx1"/>
                </a:solidFill>
              </a:rPr>
              <a:t>(4)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53163"/>
            <a:ext cx="2133600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15CF47A-2665-4887-AC02-CE612C08E49B}" type="slidenum">
              <a:rPr lang="zh-TW" altLang="en-US" smtClean="0">
                <a:solidFill>
                  <a:srgbClr val="FF0000"/>
                </a:solidFill>
              </a:rPr>
              <a:pPr eaLnBrk="1" hangingPunct="1">
                <a:defRPr/>
              </a:pPr>
              <a:t>24</a:t>
            </a:fld>
            <a:endParaRPr lang="en-US" altLang="zh-TW" smtClean="0">
              <a:solidFill>
                <a:srgbClr val="FF0000"/>
              </a:solidFill>
            </a:endParaRPr>
          </a:p>
        </p:txBody>
      </p:sp>
      <p:graphicFrame>
        <p:nvGraphicFramePr>
          <p:cNvPr id="10" name="Tabl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828116"/>
              </p:ext>
            </p:extLst>
          </p:nvPr>
        </p:nvGraphicFramePr>
        <p:xfrm>
          <a:off x="442912" y="1258743"/>
          <a:ext cx="8015287" cy="201785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230290"/>
                <a:gridCol w="3784997"/>
              </a:tblGrid>
              <a:tr h="5791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JhengHei" pitchFamily="34" charset="-120"/>
                          <a:ea typeface="Microsoft JhengHei" pitchFamily="34" charset="-120"/>
                        </a:rPr>
                        <a:t>日期／時間</a:t>
                      </a:r>
                    </a:p>
                  </a:txBody>
                  <a:tcPr marL="137160" marR="137160" marT="137175" marB="13717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JhengHei" pitchFamily="34" charset="-120"/>
                          <a:ea typeface="Microsoft JhengHei" pitchFamily="34" charset="-120"/>
                        </a:rPr>
                        <a:t>上課地點及形式</a:t>
                      </a:r>
                    </a:p>
                  </a:txBody>
                  <a:tcPr marL="137160" marR="137160" marT="137175" marB="13717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07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月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-3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月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地點：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新域劇團</a:t>
                      </a:r>
                      <a:endParaRPr kumimoji="0" lang="zh-TW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7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月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-3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月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地點：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香港電影資料館</a:t>
                      </a:r>
                      <a:endParaRPr kumimoji="0" lang="zh-TW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 descr="C:\Users\hkmacau\Desktop\1.3.4.5-Hong-Kong-Film-Archive_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4076">
            <a:off x="274892" y="5097856"/>
            <a:ext cx="2759076" cy="137953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kmacau\Desktop\p201104010251_photo_1025766_215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807155"/>
            <a:ext cx="2603712" cy="194627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hkmacau\Desktop\img_2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7393">
            <a:off x="5840225" y="5166274"/>
            <a:ext cx="3193609" cy="129857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hkmacau\Desktop\10620383_734079996639969_7451003198150449545_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08313">
            <a:off x="4150265" y="3604304"/>
            <a:ext cx="1975891" cy="1316939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hkmacau\Desktop\10620383_734079999973302_7222830055357946651_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0689">
            <a:off x="6552100" y="3616355"/>
            <a:ext cx="2396079" cy="159699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hkmacau\Desktop\10442347_734414016606567_6738240446280338633_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5897">
            <a:off x="1042793" y="3499943"/>
            <a:ext cx="2438400" cy="16256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581399"/>
            <a:ext cx="1709840" cy="25545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581400"/>
            <a:ext cx="1258054" cy="18795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2413">
            <a:off x="4867457" y="4903877"/>
            <a:ext cx="2359246" cy="15806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6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計劃簡介 </a:t>
            </a:r>
            <a:r>
              <a:rPr lang="en-US" altLang="zh-TW" smtClean="0"/>
              <a:t>- </a:t>
            </a:r>
            <a:r>
              <a:rPr lang="zh-TW" altLang="en-US" smtClean="0"/>
              <a:t>活動時間表</a:t>
            </a:r>
            <a:r>
              <a:rPr lang="en-US" altLang="zh-TW" smtClean="0"/>
              <a:t>(5)</a:t>
            </a:r>
            <a:endParaRPr lang="en-US" smtClean="0"/>
          </a:p>
        </p:txBody>
      </p:sp>
      <p:sp>
        <p:nvSpPr>
          <p:cNvPr id="2663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2FA6A7A-D1D0-4C14-B1C8-751F39391BE7}" type="slidenum">
              <a:rPr lang="zh-TW" altLang="en-US" smtClean="0"/>
              <a:pPr eaLnBrk="1" hangingPunct="1">
                <a:defRPr/>
              </a:pPr>
              <a:t>25</a:t>
            </a:fld>
            <a:endParaRPr lang="en-US" altLang="zh-TW" smtClean="0"/>
          </a:p>
        </p:txBody>
      </p:sp>
      <p:graphicFrame>
        <p:nvGraphicFramePr>
          <p:cNvPr id="5" name="Tabl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2099510"/>
              </p:ext>
            </p:extLst>
          </p:nvPr>
        </p:nvGraphicFramePr>
        <p:xfrm>
          <a:off x="457200" y="1371600"/>
          <a:ext cx="8229600" cy="229209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667000"/>
                <a:gridCol w="2667000"/>
                <a:gridCol w="28956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JhengHei" pitchFamily="34" charset="-120"/>
                          <a:ea typeface="Microsoft JhengHei" pitchFamily="34" charset="-120"/>
                        </a:rPr>
                        <a:t>日期／時間</a:t>
                      </a:r>
                    </a:p>
                  </a:txBody>
                  <a:tcPr marL="137160" marR="137160" marT="137180" marB="13718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JhengHei" pitchFamily="34" charset="-120"/>
                          <a:ea typeface="Microsoft JhengHei" pitchFamily="34" charset="-120"/>
                        </a:rPr>
                        <a:t>上課地點及形式</a:t>
                      </a:r>
                    </a:p>
                  </a:txBody>
                  <a:tcPr marL="137160" marR="137160" marT="137180" marB="13718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課程／事項內容</a:t>
                      </a:r>
                    </a:p>
                  </a:txBody>
                  <a:tcPr marL="137160" marR="137160" marT="137180" marB="13718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2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2-4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月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籌備普通話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戲劇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匯演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參加隊伍分組搜集資料，預備及排練普通話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戲劇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匯演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5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月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12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及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19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日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(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星期六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9:00</a:t>
                      </a:r>
                      <a:r>
                        <a:rPr kumimoji="0" lang="en-US" altLang="zh-CN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a</a:t>
                      </a:r>
                      <a:r>
                        <a:rPr kumimoji="0" lang="en-US" altLang="zh-TW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m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 – </a:t>
                      </a:r>
                      <a:r>
                        <a:rPr kumimoji="0" lang="en-US" altLang="zh-TW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6:00pm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香港理工大學蔣震劇院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*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(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暫定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)</a:t>
                      </a:r>
                      <a:endParaRPr kumimoji="0" lang="zh-TW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普通話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戲劇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匯演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1700">
            <a:off x="1744689" y="4730439"/>
            <a:ext cx="2876974" cy="19275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980482"/>
            <a:ext cx="1053430" cy="1573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33">
            <a:off x="2943469" y="3542170"/>
            <a:ext cx="2557665" cy="17136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4353">
            <a:off x="194889" y="4245133"/>
            <a:ext cx="2922447" cy="19560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1558">
            <a:off x="6140254" y="4219334"/>
            <a:ext cx="2686558" cy="17982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6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計劃簡介 </a:t>
            </a:r>
            <a:r>
              <a:rPr lang="en-US" altLang="zh-TW" smtClean="0"/>
              <a:t>- </a:t>
            </a:r>
            <a:r>
              <a:rPr lang="zh-TW" altLang="en-US" smtClean="0"/>
              <a:t>活動時間表</a:t>
            </a:r>
            <a:r>
              <a:rPr lang="en-US" altLang="zh-TW" smtClean="0"/>
              <a:t>(6)</a:t>
            </a:r>
            <a:endParaRPr lang="en-US" smtClean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1F5E345-007C-4D82-A5A1-7B3FF96276A1}" type="slidenum">
              <a:rPr lang="zh-TW" altLang="en-US" smtClean="0"/>
              <a:pPr eaLnBrk="1" hangingPunct="1">
                <a:defRPr/>
              </a:pPr>
              <a:t>26</a:t>
            </a:fld>
            <a:endParaRPr lang="en-US" altLang="zh-TW" smtClean="0"/>
          </a:p>
        </p:txBody>
      </p:sp>
      <p:graphicFrame>
        <p:nvGraphicFramePr>
          <p:cNvPr id="5" name="Tabl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007493"/>
              </p:ext>
            </p:extLst>
          </p:nvPr>
        </p:nvGraphicFramePr>
        <p:xfrm>
          <a:off x="685800" y="1371600"/>
          <a:ext cx="7620000" cy="283051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756338"/>
                <a:gridCol w="3863662"/>
              </a:tblGrid>
              <a:tr h="643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日期／時間</a:t>
                      </a:r>
                    </a:p>
                  </a:txBody>
                  <a:tcPr marL="137160" marR="137160" marT="137150" marB="13715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課程／事項內容</a:t>
                      </a:r>
                    </a:p>
                  </a:txBody>
                  <a:tcPr marL="137160" marR="137160" marT="137150" marB="13715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8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TW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月底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或之前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選出八隊優秀隊伍，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通知各校匯演結果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1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-8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月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八隊優秀隊伍設計展板 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7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月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學院協助展板製作 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572000"/>
            <a:ext cx="2957664" cy="19796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計劃簡介 </a:t>
            </a:r>
            <a:r>
              <a:rPr lang="en-US" altLang="zh-TW" smtClean="0"/>
              <a:t>- </a:t>
            </a:r>
            <a:r>
              <a:rPr lang="zh-TW" altLang="en-US" smtClean="0"/>
              <a:t>活動時間表</a:t>
            </a:r>
            <a:r>
              <a:rPr lang="en-US" altLang="zh-TW" smtClean="0"/>
              <a:t>(7)</a:t>
            </a: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15B6C2F-E987-42F9-B4D9-5E665BEDDB82}" type="slidenum">
              <a:rPr lang="zh-TW" altLang="en-US" smtClean="0"/>
              <a:pPr eaLnBrk="1" hangingPunct="1">
                <a:defRPr/>
              </a:pPr>
              <a:t>27</a:t>
            </a:fld>
            <a:endParaRPr lang="en-US" altLang="zh-TW" smtClean="0"/>
          </a:p>
        </p:txBody>
      </p:sp>
      <p:graphicFrame>
        <p:nvGraphicFramePr>
          <p:cNvPr id="5" name="Tabl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906832"/>
              </p:ext>
            </p:extLst>
          </p:nvPr>
        </p:nvGraphicFramePr>
        <p:xfrm>
          <a:off x="457200" y="1371600"/>
          <a:ext cx="8229600" cy="35814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971800"/>
                <a:gridCol w="2362200"/>
                <a:gridCol w="2895600"/>
              </a:tblGrid>
              <a:tr h="6049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日期／時間</a:t>
                      </a:r>
                    </a:p>
                  </a:txBody>
                  <a:tcPr marL="137160" marR="137160" marT="137180" marB="13718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上課地點及形式</a:t>
                      </a:r>
                    </a:p>
                  </a:txBody>
                  <a:tcPr marL="137160" marR="137160" marT="137180" marB="13718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課程／事項內容</a:t>
                      </a:r>
                    </a:p>
                  </a:txBody>
                  <a:tcPr marL="137160" marR="137160" marT="137180" marB="13718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1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10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月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開幕典禮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地點：星光大道或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其他公眾場地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成果展覽開幕典禮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11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月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香港理工大學蔣震劇院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*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(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暫定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)</a:t>
                      </a:r>
                      <a:endParaRPr kumimoji="0" lang="zh-TW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分享會暨頒獎典禮 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141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11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月 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– 2019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年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3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月</a:t>
                      </a:r>
                      <a:endParaRPr kumimoji="0" lang="zh-TW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不適用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設計、編輯及整理「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戲劇夢飛行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」計劃教材套，並贈送予所有參加學校及有關合作機構。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1183">
            <a:off x="5007141" y="4853025"/>
            <a:ext cx="2776511" cy="1858182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623">
            <a:off x="1231717" y="4810766"/>
            <a:ext cx="2823470" cy="18896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400800" y="6245225"/>
            <a:ext cx="2133600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629CD8E-F006-482A-B15E-AEA9A77413F1}" type="slidenum">
              <a:rPr lang="zh-TW" altLang="en-US" smtClean="0">
                <a:latin typeface="Microsoft JhengHei" pitchFamily="34" charset="-120"/>
                <a:ea typeface="Microsoft JhengHei" pitchFamily="34" charset="-120"/>
              </a:rPr>
              <a:pPr eaLnBrk="1" hangingPunct="1">
                <a:defRPr/>
              </a:pPr>
              <a:t>28</a:t>
            </a:fld>
            <a:endParaRPr lang="en-US" altLang="zh-TW" smtClean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152400" y="2209800"/>
            <a:ext cx="519113" cy="456547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400" dirty="0" smtClean="0">
                <a:latin typeface="Microsoft JhengHei" pitchFamily="34" charset="-120"/>
                <a:ea typeface="Microsoft JhengHei" pitchFamily="34" charset="-120"/>
              </a:rPr>
              <a:t>24</a:t>
            </a:r>
            <a:r>
              <a:rPr lang="zh-TW" altLang="en-US" sz="1400" dirty="0" smtClean="0">
                <a:latin typeface="Microsoft JhengHei" pitchFamily="34" charset="-120"/>
                <a:ea typeface="Microsoft JhengHei" pitchFamily="34" charset="-120"/>
              </a:rPr>
              <a:t>所</a:t>
            </a:r>
            <a:endParaRPr lang="zh-TW" altLang="en-US" sz="1400" dirty="0"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1400" dirty="0">
                <a:latin typeface="Microsoft JhengHei" pitchFamily="34" charset="-120"/>
                <a:ea typeface="Microsoft JhengHei" pitchFamily="34" charset="-120"/>
              </a:rPr>
              <a:t>中學 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838200" y="2209800"/>
            <a:ext cx="371475" cy="914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400" b="1">
                <a:latin typeface="Microsoft JhengHei" pitchFamily="34" charset="-120"/>
                <a:ea typeface="Microsoft JhengHei" pitchFamily="34" charset="-120"/>
              </a:rPr>
              <a:t>A</a:t>
            </a:r>
          </a:p>
          <a:p>
            <a:pPr algn="ctr"/>
            <a:r>
              <a:rPr lang="zh-TW" altLang="en-US" sz="1400">
                <a:latin typeface="Microsoft JhengHei" pitchFamily="34" charset="-120"/>
                <a:ea typeface="Microsoft JhengHei" pitchFamily="34" charset="-120"/>
              </a:rPr>
              <a:t>組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838200" y="5867400"/>
            <a:ext cx="371475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 b="1" dirty="0">
                <a:latin typeface="Microsoft JhengHei" pitchFamily="34" charset="-120"/>
                <a:ea typeface="Microsoft JhengHei" pitchFamily="34" charset="-120"/>
              </a:rPr>
              <a:t>D</a:t>
            </a:r>
          </a:p>
          <a:p>
            <a:pPr algn="ctr"/>
            <a:r>
              <a:rPr lang="zh-TW" altLang="en-US" sz="1600" dirty="0">
                <a:latin typeface="Microsoft JhengHei" pitchFamily="34" charset="-120"/>
                <a:ea typeface="Microsoft JhengHei" pitchFamily="34" charset="-120"/>
              </a:rPr>
              <a:t>組</a:t>
            </a:r>
          </a:p>
        </p:txBody>
      </p:sp>
      <p:cxnSp>
        <p:nvCxnSpPr>
          <p:cNvPr id="29711" name="AutoShape 14"/>
          <p:cNvCxnSpPr>
            <a:cxnSpLocks noChangeShapeType="1"/>
            <a:stCxn id="29699" idx="3"/>
            <a:endCxn id="29700" idx="1"/>
          </p:cNvCxnSpPr>
          <p:nvPr/>
        </p:nvCxnSpPr>
        <p:spPr bwMode="auto">
          <a:xfrm flipV="1">
            <a:off x="671513" y="2667000"/>
            <a:ext cx="166687" cy="182553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AutoShape 15"/>
          <p:cNvCxnSpPr>
            <a:cxnSpLocks noChangeShapeType="1"/>
            <a:stCxn id="29699" idx="3"/>
            <a:endCxn id="29701" idx="1"/>
          </p:cNvCxnSpPr>
          <p:nvPr/>
        </p:nvCxnSpPr>
        <p:spPr bwMode="auto">
          <a:xfrm>
            <a:off x="671513" y="4492535"/>
            <a:ext cx="166687" cy="175586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60" name="Rectangle 63"/>
          <p:cNvSpPr>
            <a:spLocks noChangeArrowheads="1"/>
          </p:cNvSpPr>
          <p:nvPr/>
        </p:nvSpPr>
        <p:spPr bwMode="auto">
          <a:xfrm>
            <a:off x="7441324" y="2226129"/>
            <a:ext cx="1550276" cy="4549141"/>
          </a:xfrm>
          <a:prstGeom prst="rect">
            <a:avLst/>
          </a:prstGeom>
          <a:solidFill>
            <a:srgbClr val="E5E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>
                <a:latin typeface="Microsoft JhengHei" pitchFamily="34" charset="-120"/>
                <a:ea typeface="Microsoft JhengHei" pitchFamily="34" charset="-120"/>
              </a:rPr>
              <a:t>計劃優秀</a:t>
            </a:r>
            <a:r>
              <a:rPr lang="zh-CN" altLang="en-US" dirty="0" smtClean="0">
                <a:latin typeface="Microsoft JhengHei" pitchFamily="34" charset="-120"/>
                <a:ea typeface="Microsoft JhengHei" pitchFamily="34" charset="-120"/>
              </a:rPr>
              <a:t>隊伍</a:t>
            </a:r>
            <a:endParaRPr lang="en-US" altLang="zh-CN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CN" altLang="en-US" dirty="0" smtClean="0">
                <a:latin typeface="Microsoft JhengHei" pitchFamily="34" charset="-120"/>
                <a:ea typeface="Microsoft JhengHei" pitchFamily="34" charset="-120"/>
              </a:rPr>
              <a:t>（八隊）</a:t>
            </a:r>
            <a:endParaRPr lang="zh-TW" altLang="en-US" dirty="0">
              <a:latin typeface="Microsoft JhengHei" pitchFamily="34" charset="-120"/>
              <a:ea typeface="Microsoft JhengHei" pitchFamily="34" charset="-120"/>
            </a:endParaRPr>
          </a:p>
        </p:txBody>
      </p:sp>
      <p:cxnSp>
        <p:nvCxnSpPr>
          <p:cNvPr id="29777" name="AutoShape 80"/>
          <p:cNvCxnSpPr>
            <a:cxnSpLocks noChangeShapeType="1"/>
          </p:cNvCxnSpPr>
          <p:nvPr/>
        </p:nvCxnSpPr>
        <p:spPr bwMode="auto">
          <a:xfrm>
            <a:off x="1209675" y="2781302"/>
            <a:ext cx="161925" cy="16938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78" name="AutoShape 81"/>
          <p:cNvCxnSpPr>
            <a:cxnSpLocks noChangeShapeType="1"/>
          </p:cNvCxnSpPr>
          <p:nvPr/>
        </p:nvCxnSpPr>
        <p:spPr bwMode="auto">
          <a:xfrm flipV="1">
            <a:off x="1209675" y="4398965"/>
            <a:ext cx="80962" cy="18875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84" name="Rectangle 96"/>
          <p:cNvSpPr>
            <a:spLocks noChangeArrowheads="1"/>
          </p:cNvSpPr>
          <p:nvPr/>
        </p:nvSpPr>
        <p:spPr bwMode="auto">
          <a:xfrm>
            <a:off x="381000" y="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TW" altLang="en-US" sz="4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參加者參加活動流程圖</a:t>
            </a:r>
          </a:p>
        </p:txBody>
      </p:sp>
      <p:sp>
        <p:nvSpPr>
          <p:cNvPr id="29785" name="Rectangle 97"/>
          <p:cNvSpPr>
            <a:spLocks noChangeArrowheads="1"/>
          </p:cNvSpPr>
          <p:nvPr/>
        </p:nvSpPr>
        <p:spPr bwMode="auto">
          <a:xfrm>
            <a:off x="838200" y="3429000"/>
            <a:ext cx="371475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400" b="1" dirty="0">
                <a:latin typeface="Microsoft JhengHei" pitchFamily="34" charset="-120"/>
                <a:ea typeface="Microsoft JhengHei" pitchFamily="34" charset="-120"/>
              </a:rPr>
              <a:t>B</a:t>
            </a:r>
          </a:p>
          <a:p>
            <a:pPr algn="ctr"/>
            <a:r>
              <a:rPr lang="zh-TW" altLang="en-US" sz="1400" dirty="0">
                <a:latin typeface="Microsoft JhengHei" pitchFamily="34" charset="-120"/>
                <a:ea typeface="Microsoft JhengHei" pitchFamily="34" charset="-120"/>
              </a:rPr>
              <a:t>組</a:t>
            </a:r>
          </a:p>
        </p:txBody>
      </p:sp>
      <p:sp>
        <p:nvSpPr>
          <p:cNvPr id="29786" name="Rectangle 98"/>
          <p:cNvSpPr>
            <a:spLocks noChangeArrowheads="1"/>
          </p:cNvSpPr>
          <p:nvPr/>
        </p:nvSpPr>
        <p:spPr bwMode="auto">
          <a:xfrm>
            <a:off x="838200" y="4724400"/>
            <a:ext cx="371475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 b="1" dirty="0">
                <a:latin typeface="Microsoft JhengHei" pitchFamily="34" charset="-120"/>
                <a:ea typeface="Microsoft JhengHei" pitchFamily="34" charset="-120"/>
              </a:rPr>
              <a:t>C</a:t>
            </a:r>
          </a:p>
          <a:p>
            <a:pPr algn="ctr"/>
            <a:r>
              <a:rPr lang="zh-TW" altLang="en-US" sz="1600" dirty="0">
                <a:latin typeface="Microsoft JhengHei" pitchFamily="34" charset="-120"/>
                <a:ea typeface="Microsoft JhengHei" pitchFamily="34" charset="-120"/>
              </a:rPr>
              <a:t>組</a:t>
            </a:r>
          </a:p>
        </p:txBody>
      </p:sp>
      <p:sp>
        <p:nvSpPr>
          <p:cNvPr id="29787" name="Line 99"/>
          <p:cNvSpPr>
            <a:spLocks noChangeShapeType="1"/>
          </p:cNvSpPr>
          <p:nvPr/>
        </p:nvSpPr>
        <p:spPr bwMode="auto">
          <a:xfrm>
            <a:off x="762000" y="3810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8" name="Line 100"/>
          <p:cNvSpPr>
            <a:spLocks noChangeShapeType="1"/>
          </p:cNvSpPr>
          <p:nvPr/>
        </p:nvSpPr>
        <p:spPr bwMode="auto">
          <a:xfrm>
            <a:off x="762000" y="51054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" name="Group 86"/>
          <p:cNvGrpSpPr>
            <a:grpSpLocks/>
          </p:cNvGrpSpPr>
          <p:nvPr/>
        </p:nvGrpSpPr>
        <p:grpSpPr bwMode="auto">
          <a:xfrm>
            <a:off x="76200" y="762000"/>
            <a:ext cx="8991600" cy="1371600"/>
            <a:chOff x="96" y="432"/>
            <a:chExt cx="5568" cy="624"/>
          </a:xfrm>
        </p:grpSpPr>
        <p:sp>
          <p:nvSpPr>
            <p:cNvPr id="103" name="Rectangle 87"/>
            <p:cNvSpPr>
              <a:spLocks noChangeArrowheads="1"/>
            </p:cNvSpPr>
            <p:nvPr/>
          </p:nvSpPr>
          <p:spPr bwMode="auto">
            <a:xfrm>
              <a:off x="96" y="432"/>
              <a:ext cx="808" cy="192"/>
            </a:xfrm>
            <a:prstGeom prst="rect">
              <a:avLst/>
            </a:prstGeom>
            <a:solidFill>
              <a:srgbClr val="000080">
                <a:alpha val="59999"/>
              </a:srgbClr>
            </a:solidFill>
            <a:ln w="9525" algn="ctr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tIns="0" anchor="ctr"/>
            <a:lstStyle/>
            <a:p>
              <a:pPr algn="ctr"/>
              <a:r>
                <a:rPr lang="zh-TW" altLang="en-US" b="1" dirty="0">
                  <a:solidFill>
                    <a:srgbClr val="FFFF00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分組 </a:t>
              </a:r>
            </a:p>
          </p:txBody>
        </p:sp>
        <p:sp>
          <p:nvSpPr>
            <p:cNvPr id="104" name="Rectangle 88"/>
            <p:cNvSpPr>
              <a:spLocks noChangeArrowheads="1"/>
            </p:cNvSpPr>
            <p:nvPr/>
          </p:nvSpPr>
          <p:spPr bwMode="auto">
            <a:xfrm>
              <a:off x="898" y="432"/>
              <a:ext cx="3086" cy="192"/>
            </a:xfrm>
            <a:prstGeom prst="rect">
              <a:avLst/>
            </a:prstGeom>
            <a:solidFill>
              <a:srgbClr val="000080">
                <a:alpha val="59999"/>
              </a:srgbClr>
            </a:solidFill>
            <a:ln w="9525" algn="ctr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GB" b="1">
                  <a:solidFill>
                    <a:srgbClr val="FFFF00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培訓</a:t>
              </a:r>
              <a:endParaRPr lang="zh-TW" altLang="en-US" b="1">
                <a:solidFill>
                  <a:srgbClr val="FFFF00"/>
                </a:solidFill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  <p:sp>
          <p:nvSpPr>
            <p:cNvPr id="105" name="Rectangle 89"/>
            <p:cNvSpPr>
              <a:spLocks noChangeArrowheads="1"/>
            </p:cNvSpPr>
            <p:nvPr/>
          </p:nvSpPr>
          <p:spPr bwMode="auto">
            <a:xfrm>
              <a:off x="3984" y="624"/>
              <a:ext cx="720" cy="432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2018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年</a:t>
              </a: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5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月</a:t>
              </a:r>
              <a:endParaRPr lang="zh-TW" altLang="en-US" sz="1400" b="1" dirty="0">
                <a:solidFill>
                  <a:schemeClr val="bg1"/>
                </a:solidFill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  <p:sp>
          <p:nvSpPr>
            <p:cNvPr id="106" name="Rectangle 90"/>
            <p:cNvSpPr>
              <a:spLocks noChangeArrowheads="1"/>
            </p:cNvSpPr>
            <p:nvPr/>
          </p:nvSpPr>
          <p:spPr bwMode="auto">
            <a:xfrm>
              <a:off x="898" y="624"/>
              <a:ext cx="1543" cy="432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TW" altLang="en-US" sz="1400" b="1" u="sng" dirty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普通話培訓及</a:t>
              </a:r>
            </a:p>
            <a:p>
              <a:pPr algn="ctr">
                <a:defRPr/>
              </a:pPr>
              <a:r>
                <a:rPr lang="zh-CN" altLang="en-US" sz="1400" b="1" u="sng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戲劇</a:t>
              </a:r>
              <a:r>
                <a:rPr lang="zh-TW" altLang="en-US" sz="1400" b="1" u="sng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專題</a:t>
              </a:r>
              <a:r>
                <a:rPr lang="zh-TW" altLang="en-US" sz="1400" b="1" u="sng" dirty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培訓講座</a:t>
              </a:r>
            </a:p>
            <a:p>
              <a:pPr algn="ctr">
                <a:defRPr/>
              </a:pP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2017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年</a:t>
              </a: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12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月</a:t>
              </a: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2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日 </a:t>
              </a:r>
              <a:r>
                <a:rPr lang="zh-TW" altLang="en-US" sz="1400" b="1" dirty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及 </a:t>
              </a:r>
              <a:r>
                <a:rPr lang="en-US" altLang="zh-TW" sz="1400" b="1" dirty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12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月</a:t>
              </a: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9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日</a:t>
              </a:r>
              <a:endParaRPr lang="zh-TW" altLang="en-US" sz="1400" b="1" dirty="0">
                <a:solidFill>
                  <a:schemeClr val="bg1"/>
                </a:solidFill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  <p:sp>
          <p:nvSpPr>
            <p:cNvPr id="107" name="Rectangle 91"/>
            <p:cNvSpPr>
              <a:spLocks noChangeArrowheads="1"/>
            </p:cNvSpPr>
            <p:nvPr/>
          </p:nvSpPr>
          <p:spPr bwMode="auto">
            <a:xfrm>
              <a:off x="2441" y="624"/>
              <a:ext cx="1543" cy="432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TW" altLang="en-US" sz="1400" b="1" u="sng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實地</a:t>
              </a:r>
              <a:r>
                <a:rPr lang="zh-TW" altLang="en-US" sz="1400" b="1" u="sng" dirty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考察</a:t>
              </a:r>
            </a:p>
            <a:p>
              <a:pPr algn="ctr">
                <a:defRPr/>
              </a:pPr>
              <a:endParaRPr lang="zh-TW" altLang="en-US" sz="1400" b="1" dirty="0">
                <a:solidFill>
                  <a:schemeClr val="bg1"/>
                </a:solidFill>
                <a:latin typeface="PMingLiU" panose="02020500000000000000" pitchFamily="18" charset="-120"/>
                <a:ea typeface="PMingLiU" panose="02020500000000000000" pitchFamily="18" charset="-120"/>
              </a:endParaRPr>
            </a:p>
            <a:p>
              <a:pPr algn="ctr">
                <a:defRPr/>
              </a:pP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2018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年</a:t>
              </a: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2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-3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月</a:t>
              </a:r>
              <a:endParaRPr lang="zh-TW" altLang="en-US" sz="1400" b="1" dirty="0">
                <a:solidFill>
                  <a:schemeClr val="bg1"/>
                </a:solidFill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  <p:sp>
          <p:nvSpPr>
            <p:cNvPr id="108" name="Rectangle 92"/>
            <p:cNvSpPr>
              <a:spLocks noChangeArrowheads="1"/>
            </p:cNvSpPr>
            <p:nvPr/>
          </p:nvSpPr>
          <p:spPr bwMode="auto">
            <a:xfrm>
              <a:off x="96" y="624"/>
              <a:ext cx="802" cy="432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TW" altLang="en-US" sz="1400" b="1" u="sng" dirty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計劃簡介會</a:t>
              </a:r>
            </a:p>
            <a:p>
              <a:pPr algn="ctr">
                <a:defRPr/>
              </a:pP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2017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年</a:t>
              </a:r>
              <a:r>
                <a:rPr lang="en-US" altLang="zh-TW" sz="1400" b="1" dirty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11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月</a:t>
              </a: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11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日</a:t>
              </a:r>
              <a:endParaRPr lang="zh-TW" altLang="en-US" sz="1400" b="1" dirty="0">
                <a:solidFill>
                  <a:schemeClr val="bg1"/>
                </a:solidFill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  <p:sp>
          <p:nvSpPr>
            <p:cNvPr id="109" name="Rectangle 93"/>
            <p:cNvSpPr>
              <a:spLocks noChangeArrowheads="1"/>
            </p:cNvSpPr>
            <p:nvPr/>
          </p:nvSpPr>
          <p:spPr bwMode="auto">
            <a:xfrm>
              <a:off x="3984" y="432"/>
              <a:ext cx="720" cy="192"/>
            </a:xfrm>
            <a:prstGeom prst="rect">
              <a:avLst/>
            </a:prstGeom>
            <a:solidFill>
              <a:srgbClr val="000080">
                <a:alpha val="59999"/>
              </a:srgbClr>
            </a:solidFill>
            <a:ln w="9525" algn="ctr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solidFill>
                    <a:srgbClr val="FFFF00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戲劇</a:t>
              </a:r>
              <a:r>
                <a:rPr lang="zh-TW" altLang="en-US" b="1" dirty="0" smtClean="0">
                  <a:solidFill>
                    <a:srgbClr val="FFFF00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匯</a:t>
              </a:r>
              <a:r>
                <a:rPr lang="zh-TW" altLang="en-US" b="1" dirty="0">
                  <a:solidFill>
                    <a:srgbClr val="FFFF00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演</a:t>
              </a:r>
            </a:p>
          </p:txBody>
        </p:sp>
        <p:sp>
          <p:nvSpPr>
            <p:cNvPr id="110" name="Rectangle 94"/>
            <p:cNvSpPr>
              <a:spLocks noChangeArrowheads="1"/>
            </p:cNvSpPr>
            <p:nvPr/>
          </p:nvSpPr>
          <p:spPr bwMode="auto">
            <a:xfrm>
              <a:off x="4704" y="624"/>
              <a:ext cx="960" cy="432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 b="1" dirty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(</a:t>
              </a:r>
              <a:r>
                <a:rPr lang="zh-TW" altLang="en-US" sz="1400" b="1" dirty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共八隊</a:t>
              </a:r>
              <a:r>
                <a:rPr lang="en-US" altLang="zh-TW" sz="1400" b="1" dirty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)</a:t>
              </a:r>
            </a:p>
            <a:p>
              <a:pPr algn="ctr">
                <a:defRPr/>
              </a:pP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2018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年</a:t>
              </a: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6-9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月</a:t>
              </a:r>
              <a:endParaRPr lang="zh-TW" altLang="en-US" sz="1400" b="1" dirty="0">
                <a:solidFill>
                  <a:schemeClr val="bg1"/>
                </a:solidFill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  <p:sp>
          <p:nvSpPr>
            <p:cNvPr id="111" name="Rectangle 95"/>
            <p:cNvSpPr>
              <a:spLocks noChangeArrowheads="1"/>
            </p:cNvSpPr>
            <p:nvPr/>
          </p:nvSpPr>
          <p:spPr bwMode="auto">
            <a:xfrm>
              <a:off x="4704" y="432"/>
              <a:ext cx="960" cy="192"/>
            </a:xfrm>
            <a:prstGeom prst="rect">
              <a:avLst/>
            </a:prstGeom>
            <a:solidFill>
              <a:srgbClr val="000080">
                <a:alpha val="59999"/>
              </a:srgbClr>
            </a:solidFill>
            <a:ln w="9525" algn="ctr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b="1" dirty="0">
                  <a:solidFill>
                    <a:srgbClr val="FFFF00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展板製作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29692" y="2206535"/>
            <a:ext cx="5726590" cy="4572000"/>
            <a:chOff x="3789363" y="2209800"/>
            <a:chExt cx="3194050" cy="4572000"/>
          </a:xfrm>
        </p:grpSpPr>
        <p:sp>
          <p:nvSpPr>
            <p:cNvPr id="29707" name="Rectangle 10"/>
            <p:cNvSpPr>
              <a:spLocks noChangeArrowheads="1"/>
            </p:cNvSpPr>
            <p:nvPr/>
          </p:nvSpPr>
          <p:spPr bwMode="auto">
            <a:xfrm>
              <a:off x="3789363" y="2209800"/>
              <a:ext cx="965200" cy="38100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東華三院甲寅年總理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29708" name="Rectangle 11"/>
            <p:cNvSpPr>
              <a:spLocks noChangeArrowheads="1"/>
            </p:cNvSpPr>
            <p:nvPr/>
          </p:nvSpPr>
          <p:spPr bwMode="auto">
            <a:xfrm>
              <a:off x="3789363" y="2743200"/>
              <a:ext cx="965200" cy="38100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九龍真光中學</a:t>
              </a:r>
              <a:endParaRPr lang="en-US" sz="1200" dirty="0"/>
            </a:p>
          </p:txBody>
        </p:sp>
        <p:sp>
          <p:nvSpPr>
            <p:cNvPr id="29713" name="Rectangle 16"/>
            <p:cNvSpPr>
              <a:spLocks noChangeArrowheads="1"/>
            </p:cNvSpPr>
            <p:nvPr/>
          </p:nvSpPr>
          <p:spPr bwMode="auto">
            <a:xfrm>
              <a:off x="3789363" y="3352800"/>
              <a:ext cx="965200" cy="381000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200" dirty="0"/>
                <a:t>福建中學（觀塘</a:t>
              </a:r>
              <a:r>
                <a:rPr lang="zh-CN" altLang="en-US" sz="1200" dirty="0" smtClean="0"/>
                <a:t>）</a:t>
              </a:r>
              <a:endParaRPr lang="en-US" sz="1200" dirty="0"/>
            </a:p>
          </p:txBody>
        </p:sp>
        <p:sp>
          <p:nvSpPr>
            <p:cNvPr id="29714" name="Rectangle 17"/>
            <p:cNvSpPr>
              <a:spLocks noChangeArrowheads="1"/>
            </p:cNvSpPr>
            <p:nvPr/>
          </p:nvSpPr>
          <p:spPr bwMode="auto">
            <a:xfrm>
              <a:off x="3789363" y="4572000"/>
              <a:ext cx="965200" cy="381000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香港四邑商工</a:t>
              </a:r>
              <a:r>
                <a:rPr lang="zh-TW" altLang="en-US" sz="1200" dirty="0" smtClean="0"/>
                <a:t>總會</a:t>
              </a:r>
              <a:endParaRPr lang="en-US" altLang="zh-TW" sz="1200" dirty="0" smtClean="0"/>
            </a:p>
            <a:p>
              <a:pPr algn="ctr"/>
              <a:r>
                <a:rPr lang="zh-TW" altLang="en-US" sz="1200" dirty="0" smtClean="0"/>
                <a:t>陳南昌</a:t>
              </a:r>
              <a:r>
                <a:rPr lang="zh-TW" altLang="en-US" sz="1200" dirty="0"/>
                <a:t>紀念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29715" name="Rectangle 18"/>
            <p:cNvSpPr>
              <a:spLocks noChangeArrowheads="1"/>
            </p:cNvSpPr>
            <p:nvPr/>
          </p:nvSpPr>
          <p:spPr bwMode="auto">
            <a:xfrm>
              <a:off x="3789363" y="5867400"/>
              <a:ext cx="965200" cy="381000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中華傳導會劉永生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29716" name="Rectangle 19"/>
            <p:cNvSpPr>
              <a:spLocks noChangeArrowheads="1"/>
            </p:cNvSpPr>
            <p:nvPr/>
          </p:nvSpPr>
          <p:spPr bwMode="auto">
            <a:xfrm>
              <a:off x="3789363" y="3886200"/>
              <a:ext cx="965200" cy="381000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香島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29717" name="Rectangle 20"/>
            <p:cNvSpPr>
              <a:spLocks noChangeArrowheads="1"/>
            </p:cNvSpPr>
            <p:nvPr/>
          </p:nvSpPr>
          <p:spPr bwMode="auto">
            <a:xfrm>
              <a:off x="3789363" y="5181600"/>
              <a:ext cx="965200" cy="381000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200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  <p:sp>
          <p:nvSpPr>
            <p:cNvPr id="29718" name="Rectangle 21"/>
            <p:cNvSpPr>
              <a:spLocks noChangeArrowheads="1"/>
            </p:cNvSpPr>
            <p:nvPr/>
          </p:nvSpPr>
          <p:spPr bwMode="auto">
            <a:xfrm>
              <a:off x="3789363" y="6400800"/>
              <a:ext cx="965200" cy="381000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裘錦秋中學</a:t>
              </a:r>
              <a:r>
                <a:rPr lang="en-US" sz="1200" dirty="0"/>
                <a:t>(</a:t>
              </a:r>
              <a:r>
                <a:rPr lang="zh-TW" altLang="en-US" sz="1200" dirty="0"/>
                <a:t>屯門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cxnSp>
          <p:nvCxnSpPr>
            <p:cNvPr id="29741" name="AutoShape 44"/>
            <p:cNvCxnSpPr>
              <a:cxnSpLocks noChangeShapeType="1"/>
              <a:stCxn id="29707" idx="3"/>
            </p:cNvCxnSpPr>
            <p:nvPr/>
          </p:nvCxnSpPr>
          <p:spPr bwMode="auto">
            <a:xfrm>
              <a:off x="4754563" y="2400300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2" name="AutoShape 45"/>
            <p:cNvCxnSpPr>
              <a:cxnSpLocks noChangeShapeType="1"/>
              <a:stCxn id="29708" idx="3"/>
            </p:cNvCxnSpPr>
            <p:nvPr/>
          </p:nvCxnSpPr>
          <p:spPr bwMode="auto">
            <a:xfrm>
              <a:off x="4754563" y="2933700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3" name="AutoShape 46"/>
            <p:cNvCxnSpPr>
              <a:cxnSpLocks noChangeShapeType="1"/>
              <a:stCxn id="29713" idx="3"/>
            </p:cNvCxnSpPr>
            <p:nvPr/>
          </p:nvCxnSpPr>
          <p:spPr bwMode="auto">
            <a:xfrm>
              <a:off x="4754563" y="3543300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4" name="AutoShape 47"/>
            <p:cNvCxnSpPr>
              <a:cxnSpLocks noChangeShapeType="1"/>
              <a:stCxn id="29716" idx="3"/>
            </p:cNvCxnSpPr>
            <p:nvPr/>
          </p:nvCxnSpPr>
          <p:spPr bwMode="auto">
            <a:xfrm>
              <a:off x="4754563" y="4076700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5" name="AutoShape 48"/>
            <p:cNvCxnSpPr>
              <a:cxnSpLocks noChangeShapeType="1"/>
              <a:stCxn id="29714" idx="3"/>
            </p:cNvCxnSpPr>
            <p:nvPr/>
          </p:nvCxnSpPr>
          <p:spPr bwMode="auto">
            <a:xfrm>
              <a:off x="4754563" y="4762500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6" name="AutoShape 49"/>
            <p:cNvCxnSpPr>
              <a:cxnSpLocks noChangeShapeType="1"/>
              <a:stCxn id="29717" idx="3"/>
            </p:cNvCxnSpPr>
            <p:nvPr/>
          </p:nvCxnSpPr>
          <p:spPr bwMode="auto">
            <a:xfrm>
              <a:off x="4754563" y="5372100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7" name="AutoShape 50"/>
            <p:cNvCxnSpPr>
              <a:cxnSpLocks noChangeShapeType="1"/>
              <a:stCxn id="29715" idx="3"/>
            </p:cNvCxnSpPr>
            <p:nvPr/>
          </p:nvCxnSpPr>
          <p:spPr bwMode="auto">
            <a:xfrm>
              <a:off x="4754563" y="6057900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8" name="AutoShape 51"/>
            <p:cNvCxnSpPr>
              <a:cxnSpLocks noChangeShapeType="1"/>
              <a:stCxn id="29718" idx="3"/>
            </p:cNvCxnSpPr>
            <p:nvPr/>
          </p:nvCxnSpPr>
          <p:spPr bwMode="auto">
            <a:xfrm>
              <a:off x="4754563" y="6591300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" name="Rectangle 10"/>
            <p:cNvSpPr>
              <a:spLocks noChangeArrowheads="1"/>
            </p:cNvSpPr>
            <p:nvPr/>
          </p:nvSpPr>
          <p:spPr bwMode="auto">
            <a:xfrm>
              <a:off x="4902200" y="2218509"/>
              <a:ext cx="965200" cy="38100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佛教葉紀南紀念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113" name="Rectangle 10"/>
            <p:cNvSpPr>
              <a:spLocks noChangeArrowheads="1"/>
            </p:cNvSpPr>
            <p:nvPr/>
          </p:nvSpPr>
          <p:spPr bwMode="auto">
            <a:xfrm>
              <a:off x="4903788" y="2743201"/>
              <a:ext cx="965200" cy="38100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寶覺</a:t>
              </a:r>
              <a:r>
                <a:rPr lang="zh-TW" altLang="en-US" sz="1200" dirty="0" smtClean="0"/>
                <a:t>中學</a:t>
              </a:r>
              <a:endParaRPr lang="en-US" altLang="zh-TW" sz="1200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  <p:cxnSp>
          <p:nvCxnSpPr>
            <p:cNvPr id="114" name="AutoShape 44"/>
            <p:cNvCxnSpPr>
              <a:cxnSpLocks noChangeShapeType="1"/>
            </p:cNvCxnSpPr>
            <p:nvPr/>
          </p:nvCxnSpPr>
          <p:spPr bwMode="auto">
            <a:xfrm>
              <a:off x="5868988" y="2397035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" name="AutoShape 45"/>
            <p:cNvCxnSpPr>
              <a:cxnSpLocks noChangeShapeType="1"/>
            </p:cNvCxnSpPr>
            <p:nvPr/>
          </p:nvCxnSpPr>
          <p:spPr bwMode="auto">
            <a:xfrm>
              <a:off x="5868988" y="2930435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" name="AutoShape 46"/>
            <p:cNvCxnSpPr>
              <a:cxnSpLocks noChangeShapeType="1"/>
            </p:cNvCxnSpPr>
            <p:nvPr/>
          </p:nvCxnSpPr>
          <p:spPr bwMode="auto">
            <a:xfrm>
              <a:off x="5868988" y="3540035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" name="AutoShape 47"/>
            <p:cNvCxnSpPr>
              <a:cxnSpLocks noChangeShapeType="1"/>
            </p:cNvCxnSpPr>
            <p:nvPr/>
          </p:nvCxnSpPr>
          <p:spPr bwMode="auto">
            <a:xfrm>
              <a:off x="5868988" y="4073435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" name="AutoShape 48"/>
            <p:cNvCxnSpPr>
              <a:cxnSpLocks noChangeShapeType="1"/>
            </p:cNvCxnSpPr>
            <p:nvPr/>
          </p:nvCxnSpPr>
          <p:spPr bwMode="auto">
            <a:xfrm>
              <a:off x="5868988" y="4759235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AutoShape 49"/>
            <p:cNvCxnSpPr>
              <a:cxnSpLocks noChangeShapeType="1"/>
            </p:cNvCxnSpPr>
            <p:nvPr/>
          </p:nvCxnSpPr>
          <p:spPr bwMode="auto">
            <a:xfrm>
              <a:off x="5868988" y="5368835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AutoShape 50"/>
            <p:cNvCxnSpPr>
              <a:cxnSpLocks noChangeShapeType="1"/>
            </p:cNvCxnSpPr>
            <p:nvPr/>
          </p:nvCxnSpPr>
          <p:spPr bwMode="auto">
            <a:xfrm>
              <a:off x="5868988" y="6054635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" name="AutoShape 51"/>
            <p:cNvCxnSpPr>
              <a:cxnSpLocks noChangeShapeType="1"/>
            </p:cNvCxnSpPr>
            <p:nvPr/>
          </p:nvCxnSpPr>
          <p:spPr bwMode="auto">
            <a:xfrm>
              <a:off x="5868988" y="6588035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" name="Rectangle 16"/>
            <p:cNvSpPr>
              <a:spLocks noChangeArrowheads="1"/>
            </p:cNvSpPr>
            <p:nvPr/>
          </p:nvSpPr>
          <p:spPr bwMode="auto">
            <a:xfrm>
              <a:off x="4906963" y="3372395"/>
              <a:ext cx="965200" cy="381000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拔萃女</a:t>
              </a:r>
              <a:r>
                <a:rPr lang="zh-TW" altLang="en-US" sz="1200" dirty="0" smtClean="0"/>
                <a:t>書院</a:t>
              </a:r>
              <a:endParaRPr lang="en-US" sz="1200" dirty="0"/>
            </a:p>
          </p:txBody>
        </p:sp>
        <p:sp>
          <p:nvSpPr>
            <p:cNvPr id="123" name="Rectangle 19"/>
            <p:cNvSpPr>
              <a:spLocks noChangeArrowheads="1"/>
            </p:cNvSpPr>
            <p:nvPr/>
          </p:nvSpPr>
          <p:spPr bwMode="auto">
            <a:xfrm>
              <a:off x="4906963" y="3905795"/>
              <a:ext cx="965200" cy="381000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佛教筏可紀念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124" name="Rectangle 16"/>
            <p:cNvSpPr>
              <a:spLocks noChangeArrowheads="1"/>
            </p:cNvSpPr>
            <p:nvPr/>
          </p:nvSpPr>
          <p:spPr bwMode="auto">
            <a:xfrm>
              <a:off x="6018213" y="3349535"/>
              <a:ext cx="965200" cy="381000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筲箕灣官立中</a:t>
              </a:r>
              <a:r>
                <a:rPr lang="zh-TW" altLang="en-US" sz="1200" dirty="0" smtClean="0"/>
                <a:t>學</a:t>
              </a:r>
              <a:endParaRPr lang="en-US" sz="1200" dirty="0"/>
            </a:p>
          </p:txBody>
        </p:sp>
        <p:sp>
          <p:nvSpPr>
            <p:cNvPr id="125" name="Rectangle 19"/>
            <p:cNvSpPr>
              <a:spLocks noChangeArrowheads="1"/>
            </p:cNvSpPr>
            <p:nvPr/>
          </p:nvSpPr>
          <p:spPr bwMode="auto">
            <a:xfrm>
              <a:off x="6018213" y="3882935"/>
              <a:ext cx="965200" cy="381000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可立中學（嗇色園主辦）</a:t>
              </a:r>
              <a:endParaRPr lang="en-US" sz="1200" dirty="0"/>
            </a:p>
          </p:txBody>
        </p:sp>
        <p:sp>
          <p:nvSpPr>
            <p:cNvPr id="126" name="Rectangle 17"/>
            <p:cNvSpPr>
              <a:spLocks noChangeArrowheads="1"/>
            </p:cNvSpPr>
            <p:nvPr/>
          </p:nvSpPr>
          <p:spPr bwMode="auto">
            <a:xfrm>
              <a:off x="4902200" y="4575265"/>
              <a:ext cx="965200" cy="381000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200" dirty="0" smtClean="0"/>
            </a:p>
            <a:p>
              <a:pPr algn="ctr"/>
              <a:r>
                <a:rPr lang="zh-TW" altLang="en-US" sz="1200" dirty="0" smtClean="0"/>
                <a:t>中華</a:t>
              </a:r>
              <a:r>
                <a:rPr lang="zh-TW" altLang="en-US" sz="1200" dirty="0"/>
                <a:t>基督教會</a:t>
              </a:r>
              <a:endParaRPr lang="en-US" altLang="zh-TW" sz="1200" dirty="0"/>
            </a:p>
            <a:p>
              <a:pPr algn="ctr"/>
              <a:r>
                <a:rPr lang="zh-TW" altLang="en-US" sz="1200" dirty="0"/>
                <a:t>基智中學</a:t>
              </a:r>
              <a:endParaRPr lang="en-US" sz="1200" dirty="0"/>
            </a:p>
            <a:p>
              <a:pPr algn="ctr"/>
              <a:endParaRPr lang="en-US" altLang="zh-TW" sz="1200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  <p:sp>
          <p:nvSpPr>
            <p:cNvPr id="127" name="Rectangle 20"/>
            <p:cNvSpPr>
              <a:spLocks noChangeArrowheads="1"/>
            </p:cNvSpPr>
            <p:nvPr/>
          </p:nvSpPr>
          <p:spPr bwMode="auto">
            <a:xfrm>
              <a:off x="4902200" y="5177246"/>
              <a:ext cx="965200" cy="381000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200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  <p:sp>
          <p:nvSpPr>
            <p:cNvPr id="128" name="Rectangle 17"/>
            <p:cNvSpPr>
              <a:spLocks noChangeArrowheads="1"/>
            </p:cNvSpPr>
            <p:nvPr/>
          </p:nvSpPr>
          <p:spPr bwMode="auto">
            <a:xfrm>
              <a:off x="6018213" y="4591595"/>
              <a:ext cx="965200" cy="381000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台山商會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129" name="Rectangle 20"/>
            <p:cNvSpPr>
              <a:spLocks noChangeArrowheads="1"/>
            </p:cNvSpPr>
            <p:nvPr/>
          </p:nvSpPr>
          <p:spPr bwMode="auto">
            <a:xfrm>
              <a:off x="6018213" y="5201195"/>
              <a:ext cx="965200" cy="381000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200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  <p:sp>
          <p:nvSpPr>
            <p:cNvPr id="132" name="Rectangle 18"/>
            <p:cNvSpPr>
              <a:spLocks noChangeArrowheads="1"/>
            </p:cNvSpPr>
            <p:nvPr/>
          </p:nvSpPr>
          <p:spPr bwMode="auto">
            <a:xfrm>
              <a:off x="4902200" y="5864135"/>
              <a:ext cx="965200" cy="381000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迦密愛禮信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133" name="Rectangle 21"/>
            <p:cNvSpPr>
              <a:spLocks noChangeArrowheads="1"/>
            </p:cNvSpPr>
            <p:nvPr/>
          </p:nvSpPr>
          <p:spPr bwMode="auto">
            <a:xfrm>
              <a:off x="4902200" y="6397535"/>
              <a:ext cx="965200" cy="381000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馬鞍山聖若瑟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134" name="Rectangle 18"/>
            <p:cNvSpPr>
              <a:spLocks noChangeArrowheads="1"/>
            </p:cNvSpPr>
            <p:nvPr/>
          </p:nvSpPr>
          <p:spPr bwMode="auto">
            <a:xfrm>
              <a:off x="6018213" y="5867400"/>
              <a:ext cx="965200" cy="381000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佛教慧因法師紀念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135" name="Rectangle 21"/>
            <p:cNvSpPr>
              <a:spLocks noChangeArrowheads="1"/>
            </p:cNvSpPr>
            <p:nvPr/>
          </p:nvSpPr>
          <p:spPr bwMode="auto">
            <a:xfrm>
              <a:off x="6018213" y="6400800"/>
              <a:ext cx="965200" cy="381000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香港道教</a:t>
              </a:r>
              <a:r>
                <a:rPr lang="zh-TW" altLang="en-US" sz="1200" dirty="0" smtClean="0"/>
                <a:t>聯合會</a:t>
              </a:r>
              <a:endParaRPr lang="en-US" altLang="zh-TW" sz="1200" dirty="0" smtClean="0"/>
            </a:p>
            <a:p>
              <a:pPr algn="ctr"/>
              <a:r>
                <a:rPr lang="zh-TW" altLang="en-US" sz="1200" dirty="0" smtClean="0"/>
                <a:t>圓</a:t>
              </a:r>
              <a:r>
                <a:rPr lang="zh-TW" altLang="en-US" sz="1200" dirty="0"/>
                <a:t>玄學院第三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136" name="Rectangle 10"/>
            <p:cNvSpPr>
              <a:spLocks noChangeArrowheads="1"/>
            </p:cNvSpPr>
            <p:nvPr/>
          </p:nvSpPr>
          <p:spPr bwMode="auto">
            <a:xfrm>
              <a:off x="6007916" y="2229395"/>
              <a:ext cx="965200" cy="38100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賽馬會毅智</a:t>
              </a:r>
              <a:r>
                <a:rPr lang="zh-TW" altLang="en-US" sz="1200" dirty="0" smtClean="0"/>
                <a:t>書院</a:t>
              </a:r>
              <a:endParaRPr lang="en-US" altLang="zh-TW" sz="1200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  <p:sp>
          <p:nvSpPr>
            <p:cNvPr id="137" name="Rectangle 10"/>
            <p:cNvSpPr>
              <a:spLocks noChangeArrowheads="1"/>
            </p:cNvSpPr>
            <p:nvPr/>
          </p:nvSpPr>
          <p:spPr bwMode="auto">
            <a:xfrm>
              <a:off x="6009504" y="2754087"/>
              <a:ext cx="965200" cy="38100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聖保祿學校（中學部</a:t>
              </a:r>
              <a:r>
                <a:rPr lang="zh-TW" altLang="en-US" sz="1200" dirty="0" smtClean="0"/>
                <a:t>）</a:t>
              </a:r>
              <a:endParaRPr lang="en-US" sz="1200" dirty="0"/>
            </a:p>
          </p:txBody>
        </p:sp>
      </p:grpSp>
      <p:sp>
        <p:nvSpPr>
          <p:cNvPr id="11" name="Left Brace 10"/>
          <p:cNvSpPr/>
          <p:nvPr/>
        </p:nvSpPr>
        <p:spPr bwMode="auto">
          <a:xfrm>
            <a:off x="1381016" y="2444978"/>
            <a:ext cx="148676" cy="4032022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ight Brace 11"/>
          <p:cNvSpPr/>
          <p:nvPr/>
        </p:nvSpPr>
        <p:spPr bwMode="auto">
          <a:xfrm>
            <a:off x="7256282" y="2498839"/>
            <a:ext cx="178676" cy="4139792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36643" y="5231965"/>
            <a:ext cx="1723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/>
              <a:t>中華基督教青年會中學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3759198" y="5225981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聖傑靈女子中學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5532733" y="5231967"/>
            <a:ext cx="1723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/>
              <a:t>香港教師</a:t>
            </a:r>
            <a:r>
              <a:rPr lang="zh-TW" altLang="en-US" sz="1200" dirty="0" smtClean="0"/>
              <a:t>會李興貴</a:t>
            </a:r>
            <a:r>
              <a:rPr lang="zh-TW" altLang="en-US" sz="1200" dirty="0"/>
              <a:t>中學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503950423"/>
              </p:ext>
            </p:extLst>
          </p:nvPr>
        </p:nvGraphicFramePr>
        <p:xfrm>
          <a:off x="0" y="792163"/>
          <a:ext cx="9144000" cy="6065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09955-B64C-43B3-9129-0F6A0073837A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  <p:sp>
        <p:nvSpPr>
          <p:cNvPr id="5" name="Rectangle 96"/>
          <p:cNvSpPr>
            <a:spLocks noChangeArrowheads="1"/>
          </p:cNvSpPr>
          <p:nvPr/>
        </p:nvSpPr>
        <p:spPr bwMode="auto">
          <a:xfrm>
            <a:off x="381000" y="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TW" altLang="en-US" sz="4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參加者參加活動流程圖</a:t>
            </a:r>
          </a:p>
        </p:txBody>
      </p:sp>
    </p:spTree>
    <p:extLst>
      <p:ext uri="{BB962C8B-B14F-4D97-AF65-F5344CB8AC3E}">
        <p14:creationId xmlns:p14="http://schemas.microsoft.com/office/powerpoint/2010/main" val="21447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計劃工作小組成員 </a:t>
            </a:r>
            <a:r>
              <a:rPr lang="en-US" altLang="zh-TW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5123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8350B9C-88CC-4798-8A3D-340C1A529FB0}" type="slidenum">
              <a:rPr lang="zh-TW" altLang="en-US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pPr eaLnBrk="1" hangingPunct="1">
                <a:defRPr/>
              </a:pPr>
              <a:t>3</a:t>
            </a:fld>
            <a:endParaRPr lang="en-US" altLang="zh-TW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127" name="Rectangle 63"/>
          <p:cNvSpPr>
            <a:spLocks noChangeArrowheads="1"/>
          </p:cNvSpPr>
          <p:nvPr/>
        </p:nvSpPr>
        <p:spPr bwMode="auto">
          <a:xfrm>
            <a:off x="2209800" y="1729256"/>
            <a:ext cx="5686314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梁德榮</a:t>
            </a:r>
            <a:r>
              <a:rPr lang="zh-TW" altLang="en-US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博士 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Dr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LEUNG, Simon </a:t>
            </a:r>
            <a:r>
              <a:rPr lang="en-US" altLang="zh-TW" sz="240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Tak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-wing)</a:t>
            </a:r>
          </a:p>
          <a:p>
            <a:pPr lvl="0">
              <a:spcBef>
                <a:spcPct val="200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○  </a:t>
            </a:r>
            <a:r>
              <a:rPr lang="zh-TW" altLang="en-US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計劃顧問</a:t>
            </a:r>
          </a:p>
        </p:txBody>
      </p:sp>
      <p:sp>
        <p:nvSpPr>
          <p:cNvPr id="5128" name="Rectangle 66"/>
          <p:cNvSpPr>
            <a:spLocks noChangeArrowheads="1"/>
          </p:cNvSpPr>
          <p:nvPr/>
        </p:nvSpPr>
        <p:spPr bwMode="auto">
          <a:xfrm>
            <a:off x="2209800" y="3513147"/>
            <a:ext cx="505460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洪國華</a:t>
            </a: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博士 </a:t>
            </a:r>
            <a:r>
              <a:rPr lang="en-US" altLang="zh-TW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Dr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HUNG, </a:t>
            </a:r>
            <a:r>
              <a:rPr lang="en-US" altLang="zh-TW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Kwok-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wah</a:t>
            </a:r>
            <a:r>
              <a:rPr lang="en-US" altLang="zh-TW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 lvl="0">
              <a:spcBef>
                <a:spcPct val="20000"/>
              </a:spcBef>
            </a:pPr>
            <a:r>
              <a:rPr lang="en-US" altLang="zh-TW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○</a:t>
            </a:r>
            <a:r>
              <a:rPr lang="zh-TW" altLang="en-US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計劃顧問</a:t>
            </a:r>
          </a:p>
        </p:txBody>
      </p:sp>
      <p:sp>
        <p:nvSpPr>
          <p:cNvPr id="5129" name="Rectangle 68"/>
          <p:cNvSpPr>
            <a:spLocks noChangeArrowheads="1"/>
          </p:cNvSpPr>
          <p:nvPr/>
        </p:nvSpPr>
        <p:spPr bwMode="auto">
          <a:xfrm>
            <a:off x="2209800" y="4965606"/>
            <a:ext cx="518160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TW" altLang="en-US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唐嘉雯博士 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Dr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TONG, Esther Ka-man)</a:t>
            </a:r>
          </a:p>
          <a:p>
            <a:pPr lvl="0">
              <a:spcBef>
                <a:spcPct val="20000"/>
              </a:spcBef>
            </a:pPr>
            <a:r>
              <a:rPr lang="en-US" altLang="zh-TW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○  計劃總統籌</a:t>
            </a:r>
            <a:r>
              <a:rPr lang="zh-TW" altLang="en-US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人  </a:t>
            </a:r>
            <a:endParaRPr lang="en-US" altLang="zh-TW" sz="24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0" descr="Dr Simon Leu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66494"/>
            <a:ext cx="1407991" cy="1830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C:\Users\hkmacau\Desktop\20131011104334_2d6cc4b2d139a53512fb8cbb3086ae2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50" y="4681954"/>
            <a:ext cx="1381125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hkmacau\Desktop\20130916105715_795c7a7a5ec6b460ec00c5841019b9e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91400" y="2566408"/>
            <a:ext cx="1390429" cy="185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FA12F70-938C-4D6A-A654-8000EA9ADFD8}" type="slidenum">
              <a:rPr lang="zh-TW" altLang="en-US" smtClean="0"/>
              <a:pPr eaLnBrk="1" hangingPunct="1">
                <a:defRPr/>
              </a:pPr>
              <a:t>30</a:t>
            </a:fld>
            <a:endParaRPr lang="en-US" altLang="zh-TW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補充資料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TW" altLang="en-US" dirty="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5410200"/>
          </a:xfrm>
        </p:spPr>
        <p:txBody>
          <a:bodyPr/>
          <a:lstStyle/>
          <a:p>
            <a:pPr eaLnBrk="1" hangingPunct="1"/>
            <a:r>
              <a:rPr lang="zh-TW" altLang="en-US" b="1" dirty="0" smtClean="0">
                <a:solidFill>
                  <a:srgbClr val="990099"/>
                </a:solidFill>
              </a:rPr>
              <a:t>文件夾內所附資料：</a:t>
            </a:r>
          </a:p>
          <a:p>
            <a:pPr lvl="1" eaLnBrk="1" hangingPunct="1">
              <a:buFontTx/>
              <a:buChar char="-"/>
            </a:pPr>
            <a:r>
              <a:rPr lang="zh-TW" altLang="en-US" dirty="0" smtClean="0">
                <a:hlinkClick r:id="rId3" action="ppaction://hlinkfile"/>
              </a:rPr>
              <a:t>香港</a:t>
            </a:r>
            <a:r>
              <a:rPr lang="zh-TW" altLang="en-US" dirty="0">
                <a:hlinkClick r:id="rId3" action="ppaction://hlinkfile"/>
              </a:rPr>
              <a:t>理工大學香港專上學院校園地址及</a:t>
            </a:r>
            <a:r>
              <a:rPr lang="zh-TW" altLang="en-US" dirty="0" smtClean="0">
                <a:hlinkClick r:id="rId3" action="ppaction://hlinkfile"/>
              </a:rPr>
              <a:t>地圖</a:t>
            </a:r>
            <a:endParaRPr lang="en-US" altLang="zh-TW" dirty="0" smtClean="0"/>
          </a:p>
          <a:p>
            <a:pPr lvl="1" eaLnBrk="1" hangingPunct="1">
              <a:buFontTx/>
              <a:buChar char="-"/>
            </a:pPr>
            <a:r>
              <a:rPr lang="zh-TW" altLang="en-US" dirty="0" smtClean="0">
                <a:hlinkClick r:id="rId4" action="ppaction://hlinkfile"/>
              </a:rPr>
              <a:t>制服</a:t>
            </a:r>
            <a:r>
              <a:rPr lang="zh-TW" altLang="en-US" dirty="0">
                <a:hlinkClick r:id="rId4" action="ppaction://hlinkfile"/>
              </a:rPr>
              <a:t>尺碼</a:t>
            </a:r>
            <a:r>
              <a:rPr lang="zh-TW" altLang="en-US" dirty="0" smtClean="0">
                <a:hlinkClick r:id="rId4" action="ppaction://hlinkfile"/>
              </a:rPr>
              <a:t>資料</a:t>
            </a:r>
            <a:endParaRPr lang="en-US" altLang="zh-TW" dirty="0" smtClean="0">
              <a:hlinkClick r:id="rId5" action="ppaction://hlinkfile"/>
            </a:endParaRPr>
          </a:p>
          <a:p>
            <a:pPr lvl="1" eaLnBrk="1" hangingPunct="1">
              <a:buFontTx/>
              <a:buChar char="-"/>
            </a:pPr>
            <a:r>
              <a:rPr lang="zh-TW" altLang="en-US" dirty="0">
                <a:hlinkClick r:id="rId6" action="ppaction://hlinkfile"/>
              </a:rPr>
              <a:t>專題培訓</a:t>
            </a:r>
            <a:r>
              <a:rPr lang="zh-TW" altLang="en-US" dirty="0" smtClean="0">
                <a:hlinkClick r:id="rId6" action="ppaction://hlinkfile"/>
              </a:rPr>
              <a:t>時間表</a:t>
            </a:r>
            <a:endParaRPr lang="en-US" altLang="zh-TW" dirty="0" smtClean="0">
              <a:hlinkClick r:id="rId5" action="ppaction://hlinkfile"/>
            </a:endParaRPr>
          </a:p>
          <a:p>
            <a:pPr lvl="1" eaLnBrk="1" hangingPunct="1">
              <a:buFontTx/>
              <a:buChar char="-"/>
            </a:pPr>
            <a:r>
              <a:rPr lang="zh-CN" altLang="en-US" dirty="0" smtClean="0">
                <a:hlinkClick r:id="rId5" action="ppaction://hlinkfile"/>
              </a:rPr>
              <a:t>戲劇</a:t>
            </a:r>
            <a:r>
              <a:rPr lang="zh-CN" altLang="en-US" dirty="0">
                <a:hlinkClick r:id="rId5" action="ppaction://hlinkfile"/>
              </a:rPr>
              <a:t>匯演</a:t>
            </a:r>
            <a:r>
              <a:rPr lang="zh-CN" altLang="en-US" dirty="0" smtClean="0">
                <a:hlinkClick r:id="rId5" action="ppaction://hlinkfile"/>
              </a:rPr>
              <a:t>安排</a:t>
            </a:r>
            <a:endParaRPr lang="en-US" altLang="zh-TW" dirty="0" smtClean="0"/>
          </a:p>
          <a:p>
            <a:pPr lvl="1" eaLnBrk="1" hangingPunct="1">
              <a:buFontTx/>
              <a:buChar char="-"/>
            </a:pPr>
            <a:r>
              <a:rPr lang="zh-TW" altLang="en-US" dirty="0" smtClean="0">
                <a:hlinkClick r:id="rId7" action="ppaction://hlinkfile"/>
              </a:rPr>
              <a:t>申</a:t>
            </a:r>
            <a:r>
              <a:rPr lang="zh-TW" altLang="en-US" dirty="0">
                <a:hlinkClick r:id="rId7" action="ppaction://hlinkfile"/>
              </a:rPr>
              <a:t>領津貼</a:t>
            </a:r>
            <a:r>
              <a:rPr lang="zh-TW" altLang="en-US" dirty="0" smtClean="0">
                <a:hlinkClick r:id="rId7" action="ppaction://hlinkfile"/>
              </a:rPr>
              <a:t>須知</a:t>
            </a:r>
            <a:endParaRPr lang="en-US" altLang="zh-TW" dirty="0" smtClean="0"/>
          </a:p>
          <a:p>
            <a:pPr lvl="1" eaLnBrk="1" hangingPunct="1">
              <a:buFontTx/>
              <a:buChar char="-"/>
            </a:pPr>
            <a:r>
              <a:rPr lang="zh-TW" altLang="en-US" dirty="0">
                <a:hlinkClick r:id="rId8" action="ppaction://hlinkfile"/>
              </a:rPr>
              <a:t>財政報告</a:t>
            </a:r>
            <a:r>
              <a:rPr lang="zh-TW" altLang="en-US" dirty="0" smtClean="0">
                <a:hlinkClick r:id="rId8" action="ppaction://hlinkfile"/>
              </a:rPr>
              <a:t>表格</a:t>
            </a:r>
            <a:endParaRPr lang="en-US" altLang="zh-TW" dirty="0" smtClean="0"/>
          </a:p>
          <a:p>
            <a:pPr lvl="1" eaLnBrk="1" hangingPunct="1">
              <a:buFontTx/>
              <a:buChar char="-"/>
            </a:pPr>
            <a:r>
              <a:rPr lang="zh-TW" altLang="en-US" dirty="0" smtClean="0">
                <a:hlinkClick r:id="rId9" action="ppaction://hlinkfile"/>
              </a:rPr>
              <a:t>參加活動指引</a:t>
            </a:r>
            <a:endParaRPr lang="zh-TW" altLang="en-US" dirty="0" smtClean="0"/>
          </a:p>
          <a:p>
            <a:pPr eaLnBrk="1" hangingPunct="1">
              <a:buFontTx/>
              <a:buNone/>
            </a:pPr>
            <a:endParaRPr lang="en-US" altLang="zh-TW" sz="2400" b="1" dirty="0" smtClean="0">
              <a:solidFill>
                <a:srgbClr val="990099"/>
              </a:solidFill>
            </a:endParaRPr>
          </a:p>
          <a:p>
            <a:pPr lvl="1" eaLnBrk="1" hangingPunct="1"/>
            <a:endParaRPr lang="zh-TW" altLang="en-US" sz="2200" dirty="0" smtClean="0"/>
          </a:p>
          <a:p>
            <a:pPr eaLnBrk="1" hangingPunct="1">
              <a:buFontTx/>
              <a:buNone/>
            </a:pPr>
            <a:endParaRPr lang="zh-TW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  <a:r>
              <a:rPr lang="zh-TW" altLang="en-US" dirty="0" smtClean="0"/>
              <a:t>資料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b="1" dirty="0">
                <a:solidFill>
                  <a:srgbClr val="990099"/>
                </a:solidFill>
              </a:rPr>
              <a:t>計劃網址：</a:t>
            </a:r>
            <a:endParaRPr lang="en-US" altLang="zh-TW" b="1" dirty="0">
              <a:solidFill>
                <a:srgbClr val="990099"/>
              </a:solidFill>
            </a:endParaRPr>
          </a:p>
          <a:p>
            <a:pPr lvl="1" eaLnBrk="1" hangingPunct="1"/>
            <a:r>
              <a:rPr lang="en-US" altLang="zh-TW" sz="2200" dirty="0">
                <a:hlinkClick r:id="rId3"/>
              </a:rPr>
              <a:t>http://staffweb.cpce-polyu.edu.hk/ccscolarph/2017/index.html</a:t>
            </a:r>
            <a:r>
              <a:rPr lang="en-US" altLang="zh-TW" sz="2200" dirty="0"/>
              <a:t> </a:t>
            </a:r>
          </a:p>
          <a:p>
            <a:pPr eaLnBrk="1" hangingPunct="1"/>
            <a:r>
              <a:rPr lang="zh-TW" altLang="en-US" b="1" dirty="0" smtClean="0">
                <a:solidFill>
                  <a:srgbClr val="990099"/>
                </a:solidFill>
              </a:rPr>
              <a:t>計劃</a:t>
            </a:r>
            <a:r>
              <a:rPr lang="en-US" altLang="zh-CN" b="1" dirty="0" err="1" smtClean="0">
                <a:solidFill>
                  <a:srgbClr val="990099"/>
                </a:solidFill>
              </a:rPr>
              <a:t>facebook</a:t>
            </a:r>
            <a:r>
              <a:rPr lang="en-US" altLang="zh-CN" b="1" dirty="0" smtClean="0">
                <a:solidFill>
                  <a:srgbClr val="990099"/>
                </a:solidFill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</a:rPr>
              <a:t>專頁</a:t>
            </a:r>
            <a:r>
              <a:rPr lang="zh-TW" altLang="en-US" b="1" dirty="0" smtClean="0">
                <a:solidFill>
                  <a:srgbClr val="990099"/>
                </a:solidFill>
              </a:rPr>
              <a:t>：</a:t>
            </a:r>
            <a:endParaRPr lang="en-US" altLang="zh-TW" b="1" dirty="0">
              <a:solidFill>
                <a:srgbClr val="990099"/>
              </a:solidFill>
            </a:endParaRPr>
          </a:p>
          <a:p>
            <a:pPr lvl="1" eaLnBrk="1" hangingPunct="1"/>
            <a:r>
              <a:rPr lang="en-US" altLang="zh-TW" sz="2200" dirty="0">
                <a:hlinkClick r:id="rId4"/>
              </a:rPr>
              <a:t>https://www.facebook.com/dramadreamstakingoff</a:t>
            </a:r>
            <a:r>
              <a:rPr lang="en-US" altLang="zh-TW" sz="2200" dirty="0" smtClean="0">
                <a:hlinkClick r:id="rId4"/>
              </a:rPr>
              <a:t>/</a:t>
            </a:r>
            <a:r>
              <a:rPr lang="en-US" altLang="zh-TW" sz="22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C744A-B4F1-4DB8-A093-50A42FE8E907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  <p:pic>
        <p:nvPicPr>
          <p:cNvPr id="1026" name="Picture 2" descr="C:\Users\hkmacau\Desktop\2nd posterqrcod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67200"/>
            <a:ext cx="4066602" cy="22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3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AA43FA2-6587-4A16-9A20-78555EC39014}" type="slidenum">
              <a:rPr lang="zh-TW" altLang="en-US" smtClean="0"/>
              <a:pPr eaLnBrk="1" hangingPunct="1">
                <a:defRPr/>
              </a:pPr>
              <a:t>32</a:t>
            </a:fld>
            <a:endParaRPr lang="en-US" altLang="zh-TW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31748" name="WordArt 6"/>
          <p:cNvSpPr>
            <a:spLocks noChangeArrowheads="1" noChangeShapeType="1" noTextEdit="1"/>
          </p:cNvSpPr>
          <p:nvPr/>
        </p:nvSpPr>
        <p:spPr bwMode="auto">
          <a:xfrm>
            <a:off x="1066800" y="1752600"/>
            <a:ext cx="6172200" cy="356235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0491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TW" altLang="en-US" sz="36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Microsoft JhengHei"/>
                <a:ea typeface="Microsoft JhengHei"/>
              </a:rPr>
              <a:t>抽籤分組</a:t>
            </a:r>
            <a:endParaRPr lang="en-US" sz="3600" b="1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Microsoft JhengHei"/>
              <a:ea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DF5A0CC-8367-494F-881B-D734D185817E}" type="slidenum">
              <a:rPr lang="zh-TW" altLang="en-US" smtClean="0"/>
              <a:pPr eaLnBrk="1" hangingPunct="1">
                <a:defRPr/>
              </a:pPr>
              <a:t>33</a:t>
            </a:fld>
            <a:endParaRPr lang="en-US" altLang="zh-TW" smtClean="0"/>
          </a:p>
        </p:txBody>
      </p:sp>
      <p:sp>
        <p:nvSpPr>
          <p:cNvPr id="5" name="Rectangle 4"/>
          <p:cNvSpPr/>
          <p:nvPr/>
        </p:nvSpPr>
        <p:spPr>
          <a:xfrm rot="21327119">
            <a:off x="596760" y="2460487"/>
            <a:ext cx="7648514" cy="1569660"/>
          </a:xfrm>
          <a:prstGeom prst="rect">
            <a:avLst/>
          </a:prstGeom>
          <a:noFill/>
          <a:effectLst>
            <a:softEdge rad="317500"/>
          </a:effectLst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>
              <a:defRPr/>
            </a:pPr>
            <a:r>
              <a:rPr lang="zh-TW" altLang="en-US" sz="11500" b="1" cap="all" dirty="0">
                <a:ln w="28575" cmpd="sng">
                  <a:solidFill>
                    <a:srgbClr val="7030A0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Microsoft JhengHei" pitchFamily="34" charset="-120"/>
                <a:ea typeface="Microsoft JhengHei" pitchFamily="34" charset="-120"/>
                <a:cs typeface="+mn-cs"/>
              </a:rPr>
              <a:t>計劃物資簡報</a:t>
            </a:r>
            <a:endParaRPr lang="en-US" sz="11500" b="1" cap="all" dirty="0">
              <a:ln w="28575" cmpd="sng">
                <a:solidFill>
                  <a:srgbClr val="7030A0"/>
                </a:solidFill>
                <a:prstDash val="solid"/>
              </a:ln>
              <a:solidFill>
                <a:srgbClr val="CC0099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12700" stA="28000" endPos="45000" dist="1000" dir="5400000" sy="-100000" algn="bl" rotWithShape="0"/>
              </a:effectLst>
              <a:latin typeface="Microsoft JhengHei" pitchFamily="34" charset="-120"/>
              <a:ea typeface="Microsoft JhengHei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6822951-C560-4030-BC94-AC31090164A6}" type="slidenum">
              <a:rPr lang="zh-TW" altLang="en-US" smtClean="0"/>
              <a:pPr eaLnBrk="1" hangingPunct="1">
                <a:defRPr/>
              </a:pPr>
              <a:t>34</a:t>
            </a:fld>
            <a:endParaRPr lang="en-US" altLang="zh-TW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eaLnBrk="1" hangingPunct="1"/>
            <a:endParaRPr lang="zh-TW" altLang="en-US" smtClean="0">
              <a:ea typeface="新細明體" pitchFamily="18" charset="-120"/>
            </a:endParaRPr>
          </a:p>
        </p:txBody>
      </p:sp>
      <p:sp>
        <p:nvSpPr>
          <p:cNvPr id="33796" name="WordArt 4"/>
          <p:cNvSpPr>
            <a:spLocks noChangeArrowheads="1" noChangeShapeType="1" noTextEdit="1"/>
          </p:cNvSpPr>
          <p:nvPr/>
        </p:nvSpPr>
        <p:spPr bwMode="auto">
          <a:xfrm>
            <a:off x="1066800" y="1905000"/>
            <a:ext cx="7086600" cy="35814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856"/>
              </a:avLst>
            </a:prstTxWarp>
          </a:bodyPr>
          <a:lstStyle/>
          <a:p>
            <a:pPr algn="ctr"/>
            <a:r>
              <a:rPr lang="zh-TW" altLang="en-US" sz="3600" b="1" kern="10">
                <a:ln w="9525">
                  <a:solidFill>
                    <a:srgbClr val="CCFFFF"/>
                  </a:solidFill>
                  <a:round/>
                  <a:headEnd/>
                  <a:tailEnd/>
                </a:ln>
                <a:solidFill>
                  <a:srgbClr val="800080"/>
                </a:solidFill>
                <a:latin typeface="Microsoft JhengHei"/>
                <a:ea typeface="Microsoft JhengHei"/>
              </a:rPr>
              <a:t>謝謝！</a:t>
            </a:r>
            <a:endParaRPr lang="en-US" sz="3600" b="1" kern="10">
              <a:ln w="9525">
                <a:solidFill>
                  <a:srgbClr val="CCFFFF"/>
                </a:solidFill>
                <a:round/>
                <a:headEnd/>
                <a:tailEnd/>
              </a:ln>
              <a:solidFill>
                <a:srgbClr val="800080"/>
              </a:solidFill>
              <a:latin typeface="Microsoft JhengHei"/>
              <a:ea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BC2278C-C340-4095-8552-26567F312F2C}" type="slidenum">
              <a:rPr lang="zh-TW" altLang="en-US" smtClean="0"/>
              <a:pPr eaLnBrk="1" hangingPunct="1">
                <a:defRPr/>
              </a:pPr>
              <a:t>35</a:t>
            </a:fld>
            <a:endParaRPr lang="en-US" altLang="zh-TW" smtClean="0"/>
          </a:p>
        </p:txBody>
      </p:sp>
      <p:sp>
        <p:nvSpPr>
          <p:cNvPr id="5" name="矩形 4"/>
          <p:cNvSpPr/>
          <p:nvPr/>
        </p:nvSpPr>
        <p:spPr>
          <a:xfrm>
            <a:off x="762000" y="2362200"/>
            <a:ext cx="7664128" cy="22467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14000" b="1" dirty="0">
                <a:ln w="1905">
                  <a:solidFill>
                    <a:srgbClr val="000099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Microsoft JhengHei" pitchFamily="34" charset="-120"/>
                <a:ea typeface="Microsoft JhengHei" pitchFamily="34" charset="-120"/>
                <a:cs typeface="+mn-cs"/>
              </a:rPr>
              <a:t>問答環節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計劃工作小組成員 </a:t>
            </a:r>
            <a:r>
              <a:rPr lang="en-US" altLang="zh-TW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5123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8350B9C-88CC-4798-8A3D-340C1A529FB0}" type="slidenum">
              <a:rPr lang="zh-TW" altLang="en-US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pPr eaLnBrk="1" hangingPunct="1">
                <a:defRPr/>
              </a:pPr>
              <a:t>4</a:t>
            </a:fld>
            <a:endParaRPr lang="en-US" altLang="zh-TW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5124" name="Picture 22" descr="Mr Raymond Cho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99" y="1223962"/>
            <a:ext cx="1381125" cy="1836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63"/>
          <p:cNvSpPr>
            <a:spLocks noChangeArrowheads="1"/>
          </p:cNvSpPr>
          <p:nvPr/>
        </p:nvSpPr>
        <p:spPr bwMode="auto">
          <a:xfrm>
            <a:off x="1801813" y="1843088"/>
            <a:ext cx="5181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周文駿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先生 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900" dirty="0" err="1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Mr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CHOW, Raymond Wen-chun)</a:t>
            </a:r>
          </a:p>
          <a:p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○  計劃執行主任</a:t>
            </a:r>
          </a:p>
        </p:txBody>
      </p:sp>
      <p:sp>
        <p:nvSpPr>
          <p:cNvPr id="5128" name="Rectangle 66"/>
          <p:cNvSpPr>
            <a:spLocks noChangeArrowheads="1"/>
          </p:cNvSpPr>
          <p:nvPr/>
        </p:nvSpPr>
        <p:spPr bwMode="auto">
          <a:xfrm>
            <a:off x="2479675" y="3125788"/>
            <a:ext cx="48641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趙咏冰博士 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900" dirty="0" err="1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Dr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ZHAO, Estella Yongbing)</a:t>
            </a:r>
          </a:p>
          <a:p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○  </a:t>
            </a:r>
            <a:r>
              <a:rPr lang="zh-CN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普通話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專題培訓統籌</a:t>
            </a:r>
            <a:endParaRPr lang="zh-TW" altLang="en-US" sz="19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129" name="Rectangle 68"/>
          <p:cNvSpPr>
            <a:spLocks noChangeArrowheads="1"/>
          </p:cNvSpPr>
          <p:nvPr/>
        </p:nvSpPr>
        <p:spPr bwMode="auto">
          <a:xfrm>
            <a:off x="2590800" y="4343400"/>
            <a:ext cx="48006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張儉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博士 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900" dirty="0" err="1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Dr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ZHANG, Jane Jian)</a:t>
            </a:r>
          </a:p>
          <a:p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○</a:t>
            </a:r>
            <a:r>
              <a:rPr lang="zh-CN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普通話</a:t>
            </a:r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專題培訓統籌</a:t>
            </a:r>
          </a:p>
        </p:txBody>
      </p:sp>
      <p:sp>
        <p:nvSpPr>
          <p:cNvPr id="5131" name="Rectangle 32"/>
          <p:cNvSpPr>
            <a:spLocks noChangeArrowheads="1"/>
          </p:cNvSpPr>
          <p:nvPr/>
        </p:nvSpPr>
        <p:spPr bwMode="auto">
          <a:xfrm>
            <a:off x="1633538" y="5715000"/>
            <a:ext cx="48006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李向昇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博士 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900" dirty="0" err="1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Dr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LEE, Heung-sing)</a:t>
            </a:r>
          </a:p>
          <a:p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○</a:t>
            </a:r>
            <a:r>
              <a:rPr lang="zh-CN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戲劇</a:t>
            </a:r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專題培訓統籌</a:t>
            </a:r>
          </a:p>
        </p:txBody>
      </p:sp>
      <p:pic>
        <p:nvPicPr>
          <p:cNvPr id="3074" name="Picture 2" descr="C:\Users\hkmacau\Desktop\20150813110103_37bc2f75bf1bcfe8450a1a41c200364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1381125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kmacau\Desktop\20131011105118_c0c7c76d30bd3dcaefc96f40275bdc0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752" y="2448480"/>
            <a:ext cx="1394222" cy="185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hkmacau\Desktop\20140902161020_6f2268bd1d3d3ebaabb04d6b5d09942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586" y="4681954"/>
            <a:ext cx="1338858" cy="178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計劃工作小組成員 </a:t>
            </a:r>
            <a:r>
              <a:rPr lang="en-US" altLang="zh-TW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(3)</a:t>
            </a:r>
            <a:endParaRPr lang="en-US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751D05C-60F1-4FBE-AA03-0AA2809451B2}" type="slidenum">
              <a:rPr lang="zh-TW" altLang="en-US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pPr eaLnBrk="1" hangingPunct="1">
                <a:defRPr/>
              </a:pPr>
              <a:t>5</a:t>
            </a:fld>
            <a:endParaRPr lang="en-US" altLang="zh-TW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149" name="Rectangle 51"/>
          <p:cNvSpPr>
            <a:spLocks noChangeArrowheads="1"/>
          </p:cNvSpPr>
          <p:nvPr/>
        </p:nvSpPr>
        <p:spPr bwMode="auto">
          <a:xfrm>
            <a:off x="1816100" y="1865313"/>
            <a:ext cx="48323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邱蔚</a:t>
            </a:r>
            <a:r>
              <a:rPr lang="zh-CN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女士 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90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Ms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QIU, Tina Wei)</a:t>
            </a:r>
          </a:p>
          <a:p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○</a:t>
            </a:r>
            <a:r>
              <a:rPr lang="zh-CN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戲劇</a:t>
            </a:r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專題培訓統籌</a:t>
            </a:r>
          </a:p>
        </p:txBody>
      </p:sp>
      <p:sp>
        <p:nvSpPr>
          <p:cNvPr id="6150" name="Rectangle 34"/>
          <p:cNvSpPr>
            <a:spLocks noChangeArrowheads="1"/>
          </p:cNvSpPr>
          <p:nvPr/>
        </p:nvSpPr>
        <p:spPr bwMode="auto">
          <a:xfrm>
            <a:off x="2362200" y="4267200"/>
            <a:ext cx="442753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陳穎聰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博士 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90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Dr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CHEN, June 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Ying-</a:t>
            </a:r>
            <a:r>
              <a:rPr lang="en-US" altLang="zh-TW" sz="1900" dirty="0" err="1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cong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</a:t>
            </a:r>
            <a:endParaRPr lang="en-US" altLang="zh-TW" sz="19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○  教材製作統籌</a:t>
            </a:r>
          </a:p>
        </p:txBody>
      </p:sp>
      <p:sp>
        <p:nvSpPr>
          <p:cNvPr id="6153" name="Rectangle 34"/>
          <p:cNvSpPr>
            <a:spLocks noChangeArrowheads="1"/>
          </p:cNvSpPr>
          <p:nvPr/>
        </p:nvSpPr>
        <p:spPr bwMode="auto">
          <a:xfrm>
            <a:off x="2971800" y="3084513"/>
            <a:ext cx="40386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李予湘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博士 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90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Dr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LI, 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Yu-</a:t>
            </a:r>
            <a:r>
              <a:rPr lang="en-US" altLang="zh-TW" sz="1900" dirty="0" err="1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xiang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</a:t>
            </a:r>
            <a:endParaRPr lang="en-US" altLang="zh-TW" sz="19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○  教材製作統籌</a:t>
            </a:r>
          </a:p>
        </p:txBody>
      </p:sp>
      <p:sp>
        <p:nvSpPr>
          <p:cNvPr id="6155" name="Rectangle 56"/>
          <p:cNvSpPr>
            <a:spLocks noChangeArrowheads="1"/>
          </p:cNvSpPr>
          <p:nvPr/>
        </p:nvSpPr>
        <p:spPr bwMode="auto">
          <a:xfrm>
            <a:off x="2219325" y="5592763"/>
            <a:ext cx="46355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留金騰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博士 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900" dirty="0" err="1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Dr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LAU, Kam-tang)</a:t>
            </a:r>
          </a:p>
          <a:p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○   </a:t>
            </a:r>
            <a:r>
              <a:rPr lang="zh-CN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成果展覽及頒獎典禮</a:t>
            </a:r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統籌</a:t>
            </a:r>
          </a:p>
        </p:txBody>
      </p:sp>
      <p:pic>
        <p:nvPicPr>
          <p:cNvPr id="2" name="Picture 2" descr="C:\Users\hkmacau\Desktop\20150203144428_1700002963a49da13542e0726b7bb75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64" y="1319741"/>
            <a:ext cx="1325563" cy="176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hkmacau\Desktop\20160824153346_10a7cdd970fe135cf4f7bb55c0e3b59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123" y="2362200"/>
            <a:ext cx="1320247" cy="176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hkmacau\Desktop\20130129120125_298f95e1bf9136124592c8d4825a06f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23426"/>
            <a:ext cx="1325563" cy="17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C:\Users\hkmacau\Desktop\20130905085405_82cec96096d4281b7c95cd7e7462349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4944307"/>
            <a:ext cx="1325563" cy="176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計劃工作小組成員 </a:t>
            </a:r>
            <a:r>
              <a:rPr lang="en-US" altLang="zh-TW" smtClean="0"/>
              <a:t>(4)</a:t>
            </a:r>
            <a:endParaRPr lang="en-US" smtClean="0"/>
          </a:p>
        </p:txBody>
      </p:sp>
      <p:sp>
        <p:nvSpPr>
          <p:cNvPr id="7171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1E579DE-AA4F-4CEA-91F8-4A55AEA880C0}" type="slidenum">
              <a:rPr lang="zh-TW" altLang="en-US" smtClean="0"/>
              <a:pPr eaLnBrk="1" hangingPunct="1">
                <a:defRPr/>
              </a:pPr>
              <a:t>6</a:t>
            </a:fld>
            <a:endParaRPr lang="en-US" altLang="zh-TW" smtClean="0"/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457200" y="304800"/>
            <a:ext cx="8229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TW" sz="4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  <a:cs typeface="+mj-cs"/>
            </a:endParaRPr>
          </a:p>
        </p:txBody>
      </p:sp>
      <p:sp>
        <p:nvSpPr>
          <p:cNvPr id="7174" name="Rectangle 53"/>
          <p:cNvSpPr>
            <a:spLocks noChangeArrowheads="1"/>
          </p:cNvSpPr>
          <p:nvPr/>
        </p:nvSpPr>
        <p:spPr bwMode="auto">
          <a:xfrm>
            <a:off x="2097088" y="2133600"/>
            <a:ext cx="494982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焦妮娜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博士 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90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Dr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JIAO, Nina)</a:t>
            </a:r>
          </a:p>
          <a:p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○   </a:t>
            </a:r>
            <a:r>
              <a:rPr lang="zh-CN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成果展覽及頒獎典禮</a:t>
            </a:r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統籌</a:t>
            </a:r>
          </a:p>
        </p:txBody>
      </p:sp>
      <p:sp>
        <p:nvSpPr>
          <p:cNvPr id="7176" name="Rectangle 53"/>
          <p:cNvSpPr>
            <a:spLocks noChangeArrowheads="1"/>
          </p:cNvSpPr>
          <p:nvPr/>
        </p:nvSpPr>
        <p:spPr bwMode="auto">
          <a:xfrm>
            <a:off x="2209800" y="3733800"/>
            <a:ext cx="4767263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梁靜怡</a:t>
            </a:r>
            <a:r>
              <a:rPr lang="zh-CN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女士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90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Ms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LEUNG, Tracy Ching-</a:t>
            </a:r>
            <a:r>
              <a:rPr lang="en-US" altLang="zh-TW" sz="190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yee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○計劃行政及財務統籌</a:t>
            </a:r>
          </a:p>
        </p:txBody>
      </p:sp>
      <p:sp>
        <p:nvSpPr>
          <p:cNvPr id="7177" name="Rectangle 57"/>
          <p:cNvSpPr>
            <a:spLocks noGrp="1" noChangeArrowheads="1"/>
          </p:cNvSpPr>
          <p:nvPr>
            <p:ph idx="1"/>
          </p:nvPr>
        </p:nvSpPr>
        <p:spPr>
          <a:xfrm>
            <a:off x="2209800" y="5205413"/>
            <a:ext cx="4953000" cy="762000"/>
          </a:xfrm>
        </p:spPr>
        <p:txBody>
          <a:bodyPr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區浩冠先生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CN" sz="1900" dirty="0" err="1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Mr</a:t>
            </a:r>
            <a:r>
              <a:rPr lang="en-US" altLang="zh-CN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AU, Ho </a:t>
            </a:r>
            <a:r>
              <a:rPr lang="en-US" altLang="zh-CN" sz="1900" dirty="0" err="1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Kwun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○計劃助理</a:t>
            </a:r>
          </a:p>
        </p:txBody>
      </p:sp>
      <p:pic>
        <p:nvPicPr>
          <p:cNvPr id="5122" name="Picture 2" descr="C:\Users\hkmacau\Desktop\20160824154054_b1eec33c726a60554bc78518d5f9b32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91" y="1565933"/>
            <a:ext cx="1359897" cy="181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kmacau\Desktop\20161003164650_11b9842e0a271ff252c1903e7132cd6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971800"/>
            <a:ext cx="1355725" cy="180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hkmacau\Desktop\WhatsApp Image 2017-11-07 at 14.20.30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09" y="4507820"/>
            <a:ext cx="1403879" cy="180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3FB028F-8553-47D6-B1CD-57393E8C4305}" type="slidenum">
              <a:rPr lang="zh-TW" altLang="en-US" smtClean="0"/>
              <a:pPr eaLnBrk="1" hangingPunct="1">
                <a:defRPr/>
              </a:pPr>
              <a:t>7</a:t>
            </a:fld>
            <a:endParaRPr lang="en-US" altLang="zh-TW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計劃資料簡介目錄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2600" b="1" dirty="0" smtClean="0"/>
              <a:t>主辦單位及支持機構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600" b="1" dirty="0" smtClean="0"/>
              <a:t>計劃主要聯絡人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600" b="1" dirty="0" smtClean="0"/>
              <a:t>計劃簡介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600" dirty="0" smtClean="0"/>
              <a:t>	(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)	</a:t>
            </a:r>
            <a:r>
              <a:rPr lang="zh-TW" altLang="en-US" sz="2600" dirty="0" smtClean="0"/>
              <a:t>背景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600" dirty="0" smtClean="0"/>
              <a:t>	(ii)	</a:t>
            </a:r>
            <a:r>
              <a:rPr lang="zh-TW" altLang="en-US" sz="2600" dirty="0" smtClean="0"/>
              <a:t>目標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TW" altLang="en-US" sz="2600" dirty="0" smtClean="0"/>
              <a:t>   </a:t>
            </a:r>
            <a:r>
              <a:rPr lang="en-US" altLang="zh-TW" sz="2600" dirty="0" smtClean="0"/>
              <a:t>	(iii)	</a:t>
            </a:r>
            <a:r>
              <a:rPr lang="zh-TW" altLang="en-US" sz="2600" dirty="0" smtClean="0"/>
              <a:t>活動資料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TW" altLang="en-US" sz="2600" dirty="0" smtClean="0"/>
              <a:t>   </a:t>
            </a:r>
            <a:r>
              <a:rPr lang="en-US" altLang="zh-TW" sz="2600" dirty="0" smtClean="0"/>
              <a:t>	(iv)	</a:t>
            </a:r>
            <a:r>
              <a:rPr lang="zh-TW" altLang="en-US" sz="2600" dirty="0" smtClean="0"/>
              <a:t>計劃流程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600" b="1" dirty="0" smtClean="0"/>
              <a:t>上課時間表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600" b="1" dirty="0" smtClean="0"/>
              <a:t>實地考察時間表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600" b="1" dirty="0" smtClean="0"/>
              <a:t>實地考察地點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600" b="1" dirty="0" smtClean="0"/>
              <a:t>計劃物資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5" y="2286000"/>
            <a:ext cx="5478463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CDF2E67-A35E-4E93-8649-49F91DFB1230}" type="slidenum">
              <a:rPr lang="zh-TW" altLang="en-US" smtClean="0"/>
              <a:pPr eaLnBrk="1" hangingPunct="1">
                <a:defRPr/>
              </a:pPr>
              <a:t>8</a:t>
            </a:fld>
            <a:endParaRPr lang="en-US" altLang="zh-TW" smtClean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 sz="4000" b="1" smtClean="0">
                <a:solidFill>
                  <a:srgbClr val="990099"/>
                </a:solidFill>
                <a:latin typeface="Microsoft JhengHei" pitchFamily="34" charset="-120"/>
                <a:ea typeface="Microsoft JhengHei" pitchFamily="34" charset="-120"/>
              </a:rPr>
              <a:t>香港理工大學  香港專上學院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905000"/>
            <a:ext cx="30480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100" b="1" smtClean="0">
                <a:latin typeface="Microsoft JhengHei" pitchFamily="34" charset="-120"/>
                <a:ea typeface="Microsoft JhengHei" pitchFamily="34" charset="-120"/>
                <a:hlinkClick r:id="rId3" action="ppaction://hlinkfile"/>
              </a:rPr>
              <a:t>紅磡灣校園</a:t>
            </a:r>
            <a:r>
              <a:rPr lang="zh-TW" altLang="en-US" sz="2100" smtClean="0">
                <a:latin typeface="Microsoft JhengHei" pitchFamily="34" charset="-120"/>
                <a:ea typeface="Microsoft JhengHei" pitchFamily="34" charset="-120"/>
              </a:rPr>
              <a:t>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100" smtClean="0">
                <a:latin typeface="Microsoft JhengHei" pitchFamily="34" charset="-120"/>
                <a:ea typeface="Microsoft JhengHei" pitchFamily="34" charset="-120"/>
              </a:rPr>
              <a:t>九龍 紅磡 紅樂道</a:t>
            </a:r>
            <a:r>
              <a:rPr lang="en-US" altLang="zh-TW" sz="2100" smtClean="0">
                <a:latin typeface="Microsoft JhengHei" pitchFamily="34" charset="-120"/>
                <a:ea typeface="Microsoft JhengHei" pitchFamily="34" charset="-120"/>
              </a:rPr>
              <a:t>8</a:t>
            </a:r>
            <a:r>
              <a:rPr lang="zh-TW" altLang="en-US" sz="2100" smtClean="0">
                <a:latin typeface="Microsoft JhengHei" pitchFamily="34" charset="-120"/>
                <a:ea typeface="Microsoft JhengHei" pitchFamily="34" charset="-120"/>
              </a:rPr>
              <a:t>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TW" altLang="en-US" sz="2100" smtClean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9221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498975" y="1905000"/>
            <a:ext cx="4038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100" b="1" smtClean="0">
                <a:latin typeface="Microsoft JhengHei" pitchFamily="34" charset="-120"/>
                <a:ea typeface="Microsoft JhengHei" pitchFamily="34" charset="-120"/>
                <a:hlinkClick r:id="rId4" action="ppaction://hlinkfile"/>
              </a:rPr>
              <a:t>西九龍校園</a:t>
            </a:r>
            <a:r>
              <a:rPr lang="zh-TW" altLang="en-US" sz="2100" smtClean="0">
                <a:latin typeface="Microsoft JhengHei" pitchFamily="34" charset="-120"/>
                <a:ea typeface="Microsoft JhengHei" pitchFamily="34" charset="-120"/>
              </a:rPr>
              <a:t>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100" smtClean="0">
                <a:latin typeface="Microsoft JhengHei" pitchFamily="34" charset="-120"/>
                <a:ea typeface="Microsoft JhengHei" pitchFamily="34" charset="-120"/>
              </a:rPr>
              <a:t>九龍 油麻地 海庭道</a:t>
            </a:r>
            <a:r>
              <a:rPr lang="en-US" altLang="zh-TW" sz="2100" smtClean="0">
                <a:latin typeface="Microsoft JhengHei" pitchFamily="34" charset="-120"/>
                <a:ea typeface="Microsoft JhengHei" pitchFamily="34" charset="-120"/>
              </a:rPr>
              <a:t>9</a:t>
            </a:r>
            <a:r>
              <a:rPr lang="zh-TW" altLang="en-US" sz="2100" smtClean="0">
                <a:latin typeface="Microsoft JhengHei" pitchFamily="34" charset="-120"/>
                <a:ea typeface="Microsoft JhengHei" pitchFamily="34" charset="-120"/>
              </a:rPr>
              <a:t>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TW" altLang="en-US" sz="2100" smtClean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9222" name="Rectangle 9"/>
          <p:cNvSpPr>
            <a:spLocks noChangeArrowheads="1"/>
          </p:cNvSpPr>
          <p:nvPr/>
        </p:nvSpPr>
        <p:spPr bwMode="auto">
          <a:xfrm>
            <a:off x="3124200" y="228600"/>
            <a:ext cx="2743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5000" b="1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主辦單位</a:t>
            </a:r>
          </a:p>
        </p:txBody>
      </p:sp>
      <p:pic>
        <p:nvPicPr>
          <p:cNvPr id="9223" name="Picture 10" descr="100_7783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2735263"/>
            <a:ext cx="2019300" cy="250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1" descr="DSCN3538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95863" y="2667000"/>
            <a:ext cx="1981200" cy="264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Rectangle 12"/>
          <p:cNvSpPr>
            <a:spLocks noChangeArrowheads="1"/>
          </p:cNvSpPr>
          <p:nvPr/>
        </p:nvSpPr>
        <p:spPr bwMode="auto">
          <a:xfrm>
            <a:off x="990600" y="5410200"/>
            <a:ext cx="60198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dirty="0">
                <a:latin typeface="Microsoft JhengHei" pitchFamily="34" charset="-120"/>
                <a:ea typeface="Microsoft JhengHei" pitchFamily="34" charset="-120"/>
              </a:rPr>
              <a:t>電話：</a:t>
            </a:r>
            <a:r>
              <a:rPr lang="en-US" altLang="zh-TW" dirty="0">
                <a:latin typeface="Microsoft JhengHei" pitchFamily="34" charset="-120"/>
                <a:ea typeface="Microsoft JhengHei" pitchFamily="34" charset="-120"/>
              </a:rPr>
              <a:t>3746 </a:t>
            </a:r>
            <a:r>
              <a:rPr lang="en-US" altLang="zh-TW" dirty="0" smtClean="0">
                <a:latin typeface="Microsoft JhengHei" pitchFamily="34" charset="-120"/>
                <a:ea typeface="Microsoft JhengHei" pitchFamily="34" charset="-120"/>
              </a:rPr>
              <a:t>0127         </a:t>
            </a:r>
            <a:r>
              <a:rPr lang="zh-TW" altLang="en-US" dirty="0">
                <a:latin typeface="Microsoft JhengHei" pitchFamily="34" charset="-120"/>
                <a:ea typeface="Microsoft JhengHei" pitchFamily="34" charset="-120"/>
              </a:rPr>
              <a:t>傳真：</a:t>
            </a:r>
            <a:r>
              <a:rPr lang="en-US" altLang="zh-TW" dirty="0">
                <a:latin typeface="Microsoft JhengHei" pitchFamily="34" charset="-120"/>
                <a:ea typeface="Microsoft JhengHei" pitchFamily="34" charset="-120"/>
              </a:rPr>
              <a:t>2364 </a:t>
            </a:r>
            <a:r>
              <a:rPr lang="en-US" altLang="zh-TW" dirty="0" smtClean="0">
                <a:latin typeface="Microsoft JhengHei" pitchFamily="34" charset="-120"/>
                <a:ea typeface="Microsoft JhengHei" pitchFamily="34" charset="-120"/>
              </a:rPr>
              <a:t>7375</a:t>
            </a:r>
            <a:endParaRPr lang="en-GB" altLang="zh-TW" sz="1000" dirty="0">
              <a:latin typeface="Microsoft JhengHei" pitchFamily="34" charset="-120"/>
              <a:ea typeface="Microsoft JhengHei" pitchFamily="34" charset="-120"/>
            </a:endParaRPr>
          </a:p>
          <a:p>
            <a:endParaRPr lang="en-US" altLang="zh-TW" sz="900" dirty="0"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GB" dirty="0">
                <a:latin typeface="Microsoft JhengHei" pitchFamily="34" charset="-120"/>
                <a:ea typeface="Microsoft JhengHei" pitchFamily="34" charset="-120"/>
              </a:rPr>
              <a:t>電郵：</a:t>
            </a:r>
            <a:r>
              <a:rPr lang="en-GB" altLang="zh-TW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  <a:hlinkClick r:id="rId9"/>
              </a:rPr>
              <a:t>cc</a:t>
            </a:r>
            <a:r>
              <a:rPr lang="en-US" altLang="zh-TW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  <a:hlinkClick r:id="rId9"/>
              </a:rPr>
              <a:t>office</a:t>
            </a:r>
            <a:r>
              <a:rPr lang="en-GB" altLang="zh-TW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  <a:hlinkClick r:id="rId9"/>
              </a:rPr>
              <a:t>@hkcc-polyu.edu.hk</a:t>
            </a:r>
            <a:r>
              <a:rPr lang="en-GB" altLang="zh-CN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GB" altLang="zh-TW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GB" dirty="0">
                <a:latin typeface="Microsoft JhengHei" pitchFamily="34" charset="-120"/>
                <a:ea typeface="Microsoft JhengHei" pitchFamily="34" charset="-120"/>
              </a:rPr>
              <a:t>網址：</a:t>
            </a:r>
            <a:r>
              <a:rPr lang="en-GB" altLang="zh-TW" u="sng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  <a:hlinkClick r:id="rId10"/>
              </a:rPr>
              <a:t>http://www.</a:t>
            </a:r>
            <a:r>
              <a:rPr lang="en-US" altLang="zh-TW" u="sng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  <a:hlinkClick r:id="rId10"/>
              </a:rPr>
              <a:t>hkcc-polyu.edu.hk</a:t>
            </a:r>
            <a:endParaRPr lang="en-US" altLang="zh-TW" u="sng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B8A7B24-28BD-4CC8-8CCB-CF25658D7DBB}" type="slidenum">
              <a:rPr lang="zh-TW" altLang="en-US" smtClean="0"/>
              <a:pPr eaLnBrk="1" hangingPunct="1">
                <a:defRPr/>
              </a:pPr>
              <a:t>9</a:t>
            </a:fld>
            <a:endParaRPr lang="en-US" altLang="zh-TW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798246" y="2594606"/>
            <a:ext cx="3962400" cy="525377"/>
          </a:xfrm>
        </p:spPr>
        <p:txBody>
          <a:bodyPr/>
          <a:lstStyle/>
          <a:p>
            <a:pPr eaLnBrk="1" hangingPunct="1"/>
            <a:r>
              <a:rPr lang="zh-TW" altLang="en-US" sz="3600" dirty="0" smtClean="0"/>
              <a:t>支持機構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964192"/>
            <a:ext cx="8229600" cy="342265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TW" altLang="en-US" sz="2800" dirty="0" smtClean="0"/>
              <a:t>香港語文現代化學會</a:t>
            </a:r>
          </a:p>
          <a:p>
            <a:pPr eaLnBrk="1" hangingPunct="1">
              <a:lnSpc>
                <a:spcPct val="200000"/>
              </a:lnSpc>
            </a:pPr>
            <a:r>
              <a:rPr lang="zh-TW" altLang="en-US" sz="2800" dirty="0" smtClean="0"/>
              <a:t>香港拼音優化教學促進會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2800" dirty="0" smtClean="0"/>
              <a:t>新域劇團</a:t>
            </a:r>
            <a:endParaRPr lang="en-US" altLang="zh-CN" sz="2800" dirty="0" smtClean="0"/>
          </a:p>
          <a:p>
            <a:pPr eaLnBrk="1" hangingPunct="1">
              <a:lnSpc>
                <a:spcPct val="200000"/>
              </a:lnSpc>
            </a:pPr>
            <a:r>
              <a:rPr lang="zh-TW" altLang="en-US" sz="2800" dirty="0"/>
              <a:t>香港大專普通話朗誦社</a:t>
            </a:r>
            <a:endParaRPr lang="en-US" altLang="zh-CN" sz="2800" dirty="0" smtClean="0"/>
          </a:p>
        </p:txBody>
      </p:sp>
      <p:pic>
        <p:nvPicPr>
          <p:cNvPr id="10246" name="Picture 10" descr="p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74" y="3962400"/>
            <a:ext cx="1438275" cy="94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1" descr="image32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352" y="3202038"/>
            <a:ext cx="2654354" cy="7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 descr="H:\SCOLAR_1718\Logo of the Co-organizer(支持機構 Logo)\香港大專普通話朗誦社logo\香港大專普通話朗誦社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804" y="5780314"/>
            <a:ext cx="16954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H:\SCOLAR_1718\Logo of the Co-organizer(支持機構 Logo)\新域劇團 Logo\Logo_PTC_WithA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782467"/>
            <a:ext cx="1567273" cy="104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341046" y="198438"/>
            <a:ext cx="487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TW" altLang="en-US" sz="36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支持</a:t>
            </a:r>
            <a:r>
              <a:rPr lang="zh-CN" altLang="en-US" sz="36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及撥款</a:t>
            </a:r>
            <a:r>
              <a:rPr lang="zh-TW" altLang="en-US" sz="36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機構</a:t>
            </a:r>
          </a:p>
        </p:txBody>
      </p:sp>
      <p:pic>
        <p:nvPicPr>
          <p:cNvPr id="8196" name="Picture 4" descr="H:\SCOLAR_1718\Logo of the Co-organizer(支持機構 Logo)\語常會\03-0816 Scolar logo_4C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15" y="914400"/>
            <a:ext cx="1787582" cy="171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H:\SCOLAR_1718\Logo of the Co-organizer(支持機構 Logo)\語文基金\language-fund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54" y="914400"/>
            <a:ext cx="1981200" cy="175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1202" y="1292095"/>
            <a:ext cx="1704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語常會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4743319" y="1292096"/>
            <a:ext cx="2114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語文基金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11183</TotalTime>
  <Words>2330</Words>
  <Application>Microsoft Office PowerPoint</Application>
  <PresentationFormat>On-screen Show (4:3)</PresentationFormat>
  <Paragraphs>439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Default Design</vt:lpstr>
      <vt:lpstr>全港推廣普通話活動 「戲劇夢飛行」 學生普通話戲劇推廣大使培育計劃」 簡介會 (2017年11月11日)</vt:lpstr>
      <vt:lpstr>是日簡介會內容</vt:lpstr>
      <vt:lpstr>計劃工作小組成員 (1)</vt:lpstr>
      <vt:lpstr>計劃工作小組成員 (2)</vt:lpstr>
      <vt:lpstr>計劃工作小組成員 (3)</vt:lpstr>
      <vt:lpstr>計劃工作小組成員 (4)</vt:lpstr>
      <vt:lpstr>計劃資料簡介目錄</vt:lpstr>
      <vt:lpstr>香港理工大學  香港專上學院</vt:lpstr>
      <vt:lpstr>支持機構</vt:lpstr>
      <vt:lpstr>計劃主要聯絡人</vt:lpstr>
      <vt:lpstr>計劃簡介－背景</vt:lpstr>
      <vt:lpstr>計劃簡介-十大目標</vt:lpstr>
      <vt:lpstr>計劃簡介 - 活動資料(1)</vt:lpstr>
      <vt:lpstr>計劃簡介 - 活動資料(2)</vt:lpstr>
      <vt:lpstr>計劃簡介 - 活動資料(3)</vt:lpstr>
      <vt:lpstr>計劃簡介 - 活動資料(4)</vt:lpstr>
      <vt:lpstr>計劃簡介 - 活動資料(5)</vt:lpstr>
      <vt:lpstr>計劃簡介 - 活動資料(6)</vt:lpstr>
      <vt:lpstr>計劃簡介 - 活動資料(7)</vt:lpstr>
      <vt:lpstr>計劃簡介 - 活動資料(8)</vt:lpstr>
      <vt:lpstr>計劃簡介 - 活動時間表(1)</vt:lpstr>
      <vt:lpstr>計劃簡介 - 活動時間表(2)</vt:lpstr>
      <vt:lpstr>計劃簡介 - 活動時間表(3)</vt:lpstr>
      <vt:lpstr>計劃簡介 - 活動時間表(4)</vt:lpstr>
      <vt:lpstr>計劃簡介 - 活動時間表(5)</vt:lpstr>
      <vt:lpstr>計劃簡介 - 活動時間表(6)</vt:lpstr>
      <vt:lpstr>計劃簡介 - 活動時間表(7)</vt:lpstr>
      <vt:lpstr>PowerPoint Presentation</vt:lpstr>
      <vt:lpstr>PowerPoint Presentation</vt:lpstr>
      <vt:lpstr>補充資料（1）</vt:lpstr>
      <vt:lpstr>補充資料（2）</vt:lpstr>
      <vt:lpstr>PowerPoint Presentation</vt:lpstr>
      <vt:lpstr>PowerPoint Presentation</vt:lpstr>
      <vt:lpstr>PowerPoint Presentation</vt:lpstr>
      <vt:lpstr>PowerPoint Presentation</vt:lpstr>
    </vt:vector>
  </TitlesOfParts>
  <Company>HKCC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2010年語常會推廣普通話活動- 「香港任我行」學生普通話服務業推廣大使培育計劃  簡介會</dc:title>
  <dc:creator>Raymond Chow [HKCC]</dc:creator>
  <cp:lastModifiedBy>Macro Au [HKCC]</cp:lastModifiedBy>
  <cp:revision>256</cp:revision>
  <cp:lastPrinted>2017-11-10T04:37:11Z</cp:lastPrinted>
  <dcterms:created xsi:type="dcterms:W3CDTF">2010-07-06T09:20:17Z</dcterms:created>
  <dcterms:modified xsi:type="dcterms:W3CDTF">2017-12-21T02:40:19Z</dcterms:modified>
</cp:coreProperties>
</file>