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4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076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692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0471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098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1660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11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24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7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0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8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8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8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8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7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4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Análisis del algoritmo mergesort</a:t>
            </a:r>
            <a:r>
              <a:rPr lang="es-MX" dirty="0"/>
              <a:t>.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Materia</a:t>
            </a:r>
            <a:r>
              <a:rPr lang="en-US" dirty="0" smtClean="0"/>
              <a:t>: </a:t>
            </a:r>
            <a:r>
              <a:rPr lang="es-MX" dirty="0" smtClean="0"/>
              <a:t>Análisis de algoritmos</a:t>
            </a:r>
            <a:endParaRPr lang="en-US" dirty="0" smtClean="0"/>
          </a:p>
          <a:p>
            <a:r>
              <a:rPr lang="es-MX" dirty="0" smtClean="0"/>
              <a:t>Docente</a:t>
            </a:r>
            <a:r>
              <a:rPr lang="en-US" dirty="0" smtClean="0"/>
              <a:t>: Gonzalez Gurrola Luis Carlos </a:t>
            </a:r>
          </a:p>
          <a:p>
            <a:r>
              <a:rPr lang="es-MX" dirty="0" smtClean="0"/>
              <a:t>Alumno</a:t>
            </a:r>
            <a:r>
              <a:rPr lang="en-US" dirty="0" smtClean="0"/>
              <a:t>: 325060 Estrada Dominguez </a:t>
            </a:r>
            <a:r>
              <a:rPr lang="en-US" dirty="0"/>
              <a:t>Kevin Efrain </a:t>
            </a:r>
          </a:p>
        </p:txBody>
      </p:sp>
      <p:pic>
        <p:nvPicPr>
          <p:cNvPr id="1026" name="Picture 2" descr="Resultado de imagen para logo uach f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053" y="158956"/>
            <a:ext cx="2662873" cy="264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97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345475" y="483328"/>
            <a:ext cx="9470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 siguiente algoritmo es el algoritmo Mergesort codificado con la IDE </a:t>
            </a:r>
            <a:r>
              <a:rPr lang="es-MX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CodeBlocks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en el lenguaje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++, consta de 41 líneas de código y se encarga de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dividir el problema a resolver en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 problemas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del mismo tipo que a su vez se dividirán, mientras no sean suficientemente pequeños o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triviales y entregarlo ya resuelto.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87828" y="2972173"/>
            <a:ext cx="49638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 código se esta formado por un par de funciones, la principal </a:t>
            </a:r>
            <a:r>
              <a:rPr lang="es-MX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en la que declaramos nuestro vector desordenado y lo imprimimos ya ordenado haciendo uso de la segunda función mergesort.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697" y="2520237"/>
            <a:ext cx="6112378" cy="253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0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0" y="391211"/>
            <a:ext cx="5026336" cy="611214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92333" y="2403565"/>
            <a:ext cx="5408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 función secundaria del código es mergesort, a esta le entregamos el vector y un par de limites, (Inferior y superior) y esta se encarga a base de dividir el vector en mitades de acomodarlo y entregarlo a </a:t>
            </a:r>
            <a:r>
              <a:rPr lang="es-MX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para poder imprimirlo.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3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línea a línea: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418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44137" y="946050"/>
            <a:ext cx="3866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Omitiendo las primeras 4 líneas en las cuales están nuestras librerías y nuestras palabras reservadas y la declaración de la función, empezaremos por la línea 5,6,7 y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4137" y="3360841"/>
            <a:ext cx="4354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En la línea numero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5)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declaramos una variable centinela con un valor muy elevado que nos va a ayudar a algunas cosas mas adelante, las siguientes 3 líneas se encargan de revisar si el código ya esta acomodado, (el mejor caso) y si es así no lo retornan. 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4771"/>
            <a:ext cx="5026336" cy="611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9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44137" y="946050"/>
            <a:ext cx="3866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En la línea 9) declaramos a mid, esta variable representa la mitad de nuestro vector.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27071"/>
          <a:stretch/>
        </p:blipFill>
        <p:spPr>
          <a:xfrm>
            <a:off x="6122124" y="946050"/>
            <a:ext cx="5508987" cy="488550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4137" y="2278461"/>
            <a:ext cx="3866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En las líneas 10) y 11) hacemos uso de la recursividad y llamamos a  la función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mergesor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con los parámetros (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arry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, lo, mid) para representar la parte izquierda de nuestro vector ya dividido a la mitad y con (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arry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, mid+1, hi) representado la parte derecha.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44137" y="4949139"/>
            <a:ext cx="3866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En la línea 12) se declaran b y c dos vectores, izquierdo y derecho respectivamente.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3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44137" y="946050"/>
            <a:ext cx="3866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En las líneas 13) y 16) hacemos uso del siclo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para ir llenando los arreglos b y c respectivamente. 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44137" y="2685587"/>
            <a:ext cx="3866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En la línea 19) hacemos uso de nuestros centinelas para las ultimas casillas de los vectores.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27071"/>
          <a:stretch/>
        </p:blipFill>
        <p:spPr>
          <a:xfrm>
            <a:off x="6122124" y="946050"/>
            <a:ext cx="5508987" cy="488550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44137" y="4425124"/>
            <a:ext cx="3866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En las líneas 22-28) hacemos uso de otro siclo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para el proceso en el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cual se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ordenan los números del vector y se unen de nuevo.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0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566" y="1775654"/>
            <a:ext cx="6112378" cy="253508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96833" y="718457"/>
            <a:ext cx="3853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En la línea 33) y 34) declaramos el arreglo de enteros que se va a acomodar y las variables n (tamaño del arreglo), hi (tamaño del arreglo menos uno) y lo (valor mas bajo del arreglo).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96833" y="3177513"/>
            <a:ext cx="38666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Las líneas 35) y 36-40), en una llamamos a la función mergesort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con nuestro arreglo y sus valores mas alto y mas bajo (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arry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, lo, hi) y en las otras creamos un siclo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que nos imprimirá el vector ya acomodado gracias a la función.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25781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183</TotalTime>
  <Words>508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Fatia</vt:lpstr>
      <vt:lpstr>Análisis del algoritmo mergesort.</vt:lpstr>
      <vt:lpstr>Apresentação do PowerPoint</vt:lpstr>
      <vt:lpstr>Apresentação do PowerPoint</vt:lpstr>
      <vt:lpstr>Análisis línea a línea: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del algoritmo mergesort.</dc:title>
  <dc:creator>Kevin Estrada</dc:creator>
  <cp:lastModifiedBy>Kevin Estrada</cp:lastModifiedBy>
  <cp:revision>12</cp:revision>
  <dcterms:created xsi:type="dcterms:W3CDTF">2019-03-31T23:35:51Z</dcterms:created>
  <dcterms:modified xsi:type="dcterms:W3CDTF">2019-04-01T05:55:12Z</dcterms:modified>
</cp:coreProperties>
</file>