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0B4B4-7942-43F6-82E6-A26F015006A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88FB102-5D08-4DAD-8D89-5FA5F9A416CA}">
      <dgm:prSet phldrT="[Texto]"/>
      <dgm:spPr/>
      <dgm:t>
        <a:bodyPr/>
        <a:lstStyle/>
        <a:p>
          <a:r>
            <a:rPr lang="pt-BR" dirty="0" smtClean="0"/>
            <a:t>10</a:t>
          </a:r>
          <a:endParaRPr lang="pt-BR" dirty="0"/>
        </a:p>
      </dgm:t>
    </dgm:pt>
    <dgm:pt modelId="{C11E963E-E31F-4656-9DE5-985586BA5EFD}" type="parTrans" cxnId="{3FFC7E5A-B76F-414F-BCF3-7688333D175F}">
      <dgm:prSet/>
      <dgm:spPr/>
      <dgm:t>
        <a:bodyPr/>
        <a:lstStyle/>
        <a:p>
          <a:endParaRPr lang="pt-BR"/>
        </a:p>
      </dgm:t>
    </dgm:pt>
    <dgm:pt modelId="{3636652F-8A97-42B5-8F28-F74F37DA070C}" type="sibTrans" cxnId="{3FFC7E5A-B76F-414F-BCF3-7688333D175F}">
      <dgm:prSet/>
      <dgm:spPr/>
      <dgm:t>
        <a:bodyPr/>
        <a:lstStyle/>
        <a:p>
          <a:endParaRPr lang="pt-BR"/>
        </a:p>
      </dgm:t>
    </dgm:pt>
    <dgm:pt modelId="{D721A875-E468-4B91-AC8E-9FCE88FE87D7}">
      <dgm:prSet phldrT="[Texto]"/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4B0787A7-2ADC-473D-9E92-36A31262BD27}" type="parTrans" cxnId="{62711651-72FD-4CF4-9247-6272A7E4C897}">
      <dgm:prSet/>
      <dgm:spPr/>
      <dgm:t>
        <a:bodyPr/>
        <a:lstStyle/>
        <a:p>
          <a:endParaRPr lang="pt-BR"/>
        </a:p>
      </dgm:t>
    </dgm:pt>
    <dgm:pt modelId="{FF5F9834-AFC4-4957-BAB3-FEC1E69FF3A2}" type="sibTrans" cxnId="{62711651-72FD-4CF4-9247-6272A7E4C897}">
      <dgm:prSet/>
      <dgm:spPr/>
      <dgm:t>
        <a:bodyPr/>
        <a:lstStyle/>
        <a:p>
          <a:endParaRPr lang="pt-BR"/>
        </a:p>
      </dgm:t>
    </dgm:pt>
    <dgm:pt modelId="{CB24CB10-CA10-464A-B9D2-5D27F5D26043}">
      <dgm:prSet phldrT="[Texto]"/>
      <dgm:spPr/>
      <dgm:t>
        <a:bodyPr/>
        <a:lstStyle/>
        <a:p>
          <a:r>
            <a:rPr lang="pt-BR" dirty="0" smtClean="0"/>
            <a:t>7</a:t>
          </a:r>
          <a:endParaRPr lang="pt-BR" dirty="0"/>
        </a:p>
      </dgm:t>
    </dgm:pt>
    <dgm:pt modelId="{A6DDACD3-1607-4719-98CD-DBC690C5420E}" type="parTrans" cxnId="{4B75499A-B031-4DCB-A99D-EFCBE8D49586}">
      <dgm:prSet/>
      <dgm:spPr/>
      <dgm:t>
        <a:bodyPr/>
        <a:lstStyle/>
        <a:p>
          <a:endParaRPr lang="pt-BR"/>
        </a:p>
      </dgm:t>
    </dgm:pt>
    <dgm:pt modelId="{69B2F7C9-D09C-4996-9BCF-6273F445A2D0}" type="sibTrans" cxnId="{4B75499A-B031-4DCB-A99D-EFCBE8D49586}">
      <dgm:prSet/>
      <dgm:spPr/>
      <dgm:t>
        <a:bodyPr/>
        <a:lstStyle/>
        <a:p>
          <a:endParaRPr lang="pt-BR"/>
        </a:p>
      </dgm:t>
    </dgm:pt>
    <dgm:pt modelId="{7B637FDE-6846-4D73-BC83-C3B790C35473}">
      <dgm:prSet phldrT="[Texto]"/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02E4B2D5-099B-4A80-AA82-924D98680544}" type="parTrans" cxnId="{1EC14E32-5241-42BC-A864-665A8EC76B54}">
      <dgm:prSet/>
      <dgm:spPr/>
      <dgm:t>
        <a:bodyPr/>
        <a:lstStyle/>
        <a:p>
          <a:endParaRPr lang="pt-BR"/>
        </a:p>
      </dgm:t>
    </dgm:pt>
    <dgm:pt modelId="{62FCB0DC-4758-41BD-970D-7D2FBE263B22}" type="sibTrans" cxnId="{1EC14E32-5241-42BC-A864-665A8EC76B54}">
      <dgm:prSet/>
      <dgm:spPr/>
      <dgm:t>
        <a:bodyPr/>
        <a:lstStyle/>
        <a:p>
          <a:endParaRPr lang="pt-BR"/>
        </a:p>
      </dgm:t>
    </dgm:pt>
    <dgm:pt modelId="{A87F0684-C800-4515-B450-0261B82E2087}">
      <dgm:prSet phldrT="[Texto]"/>
      <dgm:spPr/>
      <dgm:t>
        <a:bodyPr/>
        <a:lstStyle/>
        <a:p>
          <a:r>
            <a:rPr lang="pt-BR" dirty="0" smtClean="0"/>
            <a:t>9</a:t>
          </a:r>
          <a:endParaRPr lang="pt-BR" dirty="0"/>
        </a:p>
      </dgm:t>
    </dgm:pt>
    <dgm:pt modelId="{BF1A66A3-4D38-4351-A790-9B2B1050A3B5}" type="parTrans" cxnId="{DAF5E3B9-B89D-431C-B11A-0DA6C684D22B}">
      <dgm:prSet/>
      <dgm:spPr/>
      <dgm:t>
        <a:bodyPr/>
        <a:lstStyle/>
        <a:p>
          <a:endParaRPr lang="pt-BR"/>
        </a:p>
      </dgm:t>
    </dgm:pt>
    <dgm:pt modelId="{07688609-732D-4A19-9582-39E43CBEAD7E}" type="sibTrans" cxnId="{DAF5E3B9-B89D-431C-B11A-0DA6C684D22B}">
      <dgm:prSet/>
      <dgm:spPr/>
      <dgm:t>
        <a:bodyPr/>
        <a:lstStyle/>
        <a:p>
          <a:endParaRPr lang="pt-BR"/>
        </a:p>
      </dgm:t>
    </dgm:pt>
    <dgm:pt modelId="{79E7EC15-1F1E-4123-A9DC-EF19798DF141}">
      <dgm:prSet phldrT="[Texto]"/>
      <dgm:spPr/>
      <dgm:t>
        <a:bodyPr/>
        <a:lstStyle/>
        <a:p>
          <a:r>
            <a:rPr lang="pt-BR" dirty="0" smtClean="0"/>
            <a:t>8</a:t>
          </a:r>
          <a:endParaRPr lang="pt-BR" dirty="0"/>
        </a:p>
      </dgm:t>
    </dgm:pt>
    <dgm:pt modelId="{0A6F7319-1844-4DD4-8B9A-180073EE6631}" type="parTrans" cxnId="{E8436AF2-4892-4396-9A48-19D74CCEE166}">
      <dgm:prSet/>
      <dgm:spPr/>
      <dgm:t>
        <a:bodyPr/>
        <a:lstStyle/>
        <a:p>
          <a:endParaRPr lang="pt-BR"/>
        </a:p>
      </dgm:t>
    </dgm:pt>
    <dgm:pt modelId="{05FC4C8D-4012-4C60-8C07-6E8716B2BBEF}" type="sibTrans" cxnId="{E8436AF2-4892-4396-9A48-19D74CCEE166}">
      <dgm:prSet/>
      <dgm:spPr/>
      <dgm:t>
        <a:bodyPr/>
        <a:lstStyle/>
        <a:p>
          <a:endParaRPr lang="pt-BR"/>
        </a:p>
      </dgm:t>
    </dgm:pt>
    <dgm:pt modelId="{61D41C3E-6E41-462B-A09C-8692875BC900}" type="pres">
      <dgm:prSet presAssocID="{E020B4B4-7942-43F6-82E6-A26F015006AB}" presName="Name0" presStyleCnt="0">
        <dgm:presLayoutVars>
          <dgm:dir/>
          <dgm:animLvl val="lvl"/>
          <dgm:resizeHandles val="exact"/>
        </dgm:presLayoutVars>
      </dgm:prSet>
      <dgm:spPr/>
    </dgm:pt>
    <dgm:pt modelId="{5CE81302-F93B-48E4-B0E9-B7956B5158F8}" type="pres">
      <dgm:prSet presAssocID="{D88FB102-5D08-4DAD-8D89-5FA5F9A416C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9FD2BE-5700-4086-82DE-A5C64EFFC334}" type="pres">
      <dgm:prSet presAssocID="{3636652F-8A97-42B5-8F28-F74F37DA070C}" presName="parTxOnlySpace" presStyleCnt="0"/>
      <dgm:spPr/>
    </dgm:pt>
    <dgm:pt modelId="{D48FCEFD-C9CF-46F1-8E84-D8A4F5D0D984}" type="pres">
      <dgm:prSet presAssocID="{D721A875-E468-4B91-AC8E-9FCE88FE87D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9C6F47-4C0F-4D03-9CDA-2AE6192E871A}" type="pres">
      <dgm:prSet presAssocID="{FF5F9834-AFC4-4957-BAB3-FEC1E69FF3A2}" presName="parTxOnlySpace" presStyleCnt="0"/>
      <dgm:spPr/>
    </dgm:pt>
    <dgm:pt modelId="{BFA6BA60-9444-4028-9F79-9CE0CEEA74A9}" type="pres">
      <dgm:prSet presAssocID="{CB24CB10-CA10-464A-B9D2-5D27F5D2604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019266-DFD5-4EF4-B728-DDBF19D5B1A6}" type="pres">
      <dgm:prSet presAssocID="{69B2F7C9-D09C-4996-9BCF-6273F445A2D0}" presName="parTxOnlySpace" presStyleCnt="0"/>
      <dgm:spPr/>
    </dgm:pt>
    <dgm:pt modelId="{42F47644-E0FA-4115-9BDE-14340B0517F6}" type="pres">
      <dgm:prSet presAssocID="{A87F0684-C800-4515-B450-0261B82E208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32BB91-C967-4336-9A09-550E15684BF8}" type="pres">
      <dgm:prSet presAssocID="{07688609-732D-4A19-9582-39E43CBEAD7E}" presName="parTxOnlySpace" presStyleCnt="0"/>
      <dgm:spPr/>
    </dgm:pt>
    <dgm:pt modelId="{94B77C99-BDEF-45B5-A683-BDD7301ED007}" type="pres">
      <dgm:prSet presAssocID="{79E7EC15-1F1E-4123-A9DC-EF19798DF14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C15E45-E730-4325-B29C-76BF6C972F6E}" type="pres">
      <dgm:prSet presAssocID="{05FC4C8D-4012-4C60-8C07-6E8716B2BBEF}" presName="parTxOnlySpace" presStyleCnt="0"/>
      <dgm:spPr/>
    </dgm:pt>
    <dgm:pt modelId="{1EA71725-1187-4D9C-899D-CE9E08CC660F}" type="pres">
      <dgm:prSet presAssocID="{7B637FDE-6846-4D73-BC83-C3B790C3547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5B4E650-9349-478C-9B80-93BBF8D02848}" type="presOf" srcId="{7B637FDE-6846-4D73-BC83-C3B790C35473}" destId="{1EA71725-1187-4D9C-899D-CE9E08CC660F}" srcOrd="0" destOrd="0" presId="urn:microsoft.com/office/officeart/2005/8/layout/chevron1"/>
    <dgm:cxn modelId="{AEBCE8CC-BD3B-4792-B7C7-E4AEBCFBE074}" type="presOf" srcId="{D88FB102-5D08-4DAD-8D89-5FA5F9A416CA}" destId="{5CE81302-F93B-48E4-B0E9-B7956B5158F8}" srcOrd="0" destOrd="0" presId="urn:microsoft.com/office/officeart/2005/8/layout/chevron1"/>
    <dgm:cxn modelId="{4B75499A-B031-4DCB-A99D-EFCBE8D49586}" srcId="{E020B4B4-7942-43F6-82E6-A26F015006AB}" destId="{CB24CB10-CA10-464A-B9D2-5D27F5D26043}" srcOrd="2" destOrd="0" parTransId="{A6DDACD3-1607-4719-98CD-DBC690C5420E}" sibTransId="{69B2F7C9-D09C-4996-9BCF-6273F445A2D0}"/>
    <dgm:cxn modelId="{62711651-72FD-4CF4-9247-6272A7E4C897}" srcId="{E020B4B4-7942-43F6-82E6-A26F015006AB}" destId="{D721A875-E468-4B91-AC8E-9FCE88FE87D7}" srcOrd="1" destOrd="0" parTransId="{4B0787A7-2ADC-473D-9E92-36A31262BD27}" sibTransId="{FF5F9834-AFC4-4957-BAB3-FEC1E69FF3A2}"/>
    <dgm:cxn modelId="{AC674019-1816-4065-8AEA-4C1E7A7B178B}" type="presOf" srcId="{CB24CB10-CA10-464A-B9D2-5D27F5D26043}" destId="{BFA6BA60-9444-4028-9F79-9CE0CEEA74A9}" srcOrd="0" destOrd="0" presId="urn:microsoft.com/office/officeart/2005/8/layout/chevron1"/>
    <dgm:cxn modelId="{A8A5FEDB-451D-4A7C-9A6E-17C859109A83}" type="presOf" srcId="{79E7EC15-1F1E-4123-A9DC-EF19798DF141}" destId="{94B77C99-BDEF-45B5-A683-BDD7301ED007}" srcOrd="0" destOrd="0" presId="urn:microsoft.com/office/officeart/2005/8/layout/chevron1"/>
    <dgm:cxn modelId="{E08EB5E7-7136-44F6-8BBD-1E5DA02BC9AC}" type="presOf" srcId="{D721A875-E468-4B91-AC8E-9FCE88FE87D7}" destId="{D48FCEFD-C9CF-46F1-8E84-D8A4F5D0D984}" srcOrd="0" destOrd="0" presId="urn:microsoft.com/office/officeart/2005/8/layout/chevron1"/>
    <dgm:cxn modelId="{BCA96B4E-69B5-4316-94C6-5ABE384A2A8E}" type="presOf" srcId="{E020B4B4-7942-43F6-82E6-A26F015006AB}" destId="{61D41C3E-6E41-462B-A09C-8692875BC900}" srcOrd="0" destOrd="0" presId="urn:microsoft.com/office/officeart/2005/8/layout/chevron1"/>
    <dgm:cxn modelId="{E8436AF2-4892-4396-9A48-19D74CCEE166}" srcId="{E020B4B4-7942-43F6-82E6-A26F015006AB}" destId="{79E7EC15-1F1E-4123-A9DC-EF19798DF141}" srcOrd="4" destOrd="0" parTransId="{0A6F7319-1844-4DD4-8B9A-180073EE6631}" sibTransId="{05FC4C8D-4012-4C60-8C07-6E8716B2BBEF}"/>
    <dgm:cxn modelId="{1EC14E32-5241-42BC-A864-665A8EC76B54}" srcId="{E020B4B4-7942-43F6-82E6-A26F015006AB}" destId="{7B637FDE-6846-4D73-BC83-C3B790C35473}" srcOrd="5" destOrd="0" parTransId="{02E4B2D5-099B-4A80-AA82-924D98680544}" sibTransId="{62FCB0DC-4758-41BD-970D-7D2FBE263B22}"/>
    <dgm:cxn modelId="{8CF4AC36-832E-42AB-9A57-5717CDB677F0}" type="presOf" srcId="{A87F0684-C800-4515-B450-0261B82E2087}" destId="{42F47644-E0FA-4115-9BDE-14340B0517F6}" srcOrd="0" destOrd="0" presId="urn:microsoft.com/office/officeart/2005/8/layout/chevron1"/>
    <dgm:cxn modelId="{3FFC7E5A-B76F-414F-BCF3-7688333D175F}" srcId="{E020B4B4-7942-43F6-82E6-A26F015006AB}" destId="{D88FB102-5D08-4DAD-8D89-5FA5F9A416CA}" srcOrd="0" destOrd="0" parTransId="{C11E963E-E31F-4656-9DE5-985586BA5EFD}" sibTransId="{3636652F-8A97-42B5-8F28-F74F37DA070C}"/>
    <dgm:cxn modelId="{DAF5E3B9-B89D-431C-B11A-0DA6C684D22B}" srcId="{E020B4B4-7942-43F6-82E6-A26F015006AB}" destId="{A87F0684-C800-4515-B450-0261B82E2087}" srcOrd="3" destOrd="0" parTransId="{BF1A66A3-4D38-4351-A790-9B2B1050A3B5}" sibTransId="{07688609-732D-4A19-9582-39E43CBEAD7E}"/>
    <dgm:cxn modelId="{60D530B9-519F-4EE4-8640-B7176F6A188E}" type="presParOf" srcId="{61D41C3E-6E41-462B-A09C-8692875BC900}" destId="{5CE81302-F93B-48E4-B0E9-B7956B5158F8}" srcOrd="0" destOrd="0" presId="urn:microsoft.com/office/officeart/2005/8/layout/chevron1"/>
    <dgm:cxn modelId="{7B90A014-C8EE-4B1B-8BA1-D90D3F774DBD}" type="presParOf" srcId="{61D41C3E-6E41-462B-A09C-8692875BC900}" destId="{899FD2BE-5700-4086-82DE-A5C64EFFC334}" srcOrd="1" destOrd="0" presId="urn:microsoft.com/office/officeart/2005/8/layout/chevron1"/>
    <dgm:cxn modelId="{AC99DAD1-8624-4290-A148-04144ABA855A}" type="presParOf" srcId="{61D41C3E-6E41-462B-A09C-8692875BC900}" destId="{D48FCEFD-C9CF-46F1-8E84-D8A4F5D0D984}" srcOrd="2" destOrd="0" presId="urn:microsoft.com/office/officeart/2005/8/layout/chevron1"/>
    <dgm:cxn modelId="{0B1C46CE-3A79-4A8A-BFC5-DE2242F51BA1}" type="presParOf" srcId="{61D41C3E-6E41-462B-A09C-8692875BC900}" destId="{509C6F47-4C0F-4D03-9CDA-2AE6192E871A}" srcOrd="3" destOrd="0" presId="urn:microsoft.com/office/officeart/2005/8/layout/chevron1"/>
    <dgm:cxn modelId="{2A8BE1F2-CDCF-4B4D-9789-DE7D7FC122A6}" type="presParOf" srcId="{61D41C3E-6E41-462B-A09C-8692875BC900}" destId="{BFA6BA60-9444-4028-9F79-9CE0CEEA74A9}" srcOrd="4" destOrd="0" presId="urn:microsoft.com/office/officeart/2005/8/layout/chevron1"/>
    <dgm:cxn modelId="{72D2B094-FE7C-4851-AA0A-1D5BDE12A40D}" type="presParOf" srcId="{61D41C3E-6E41-462B-A09C-8692875BC900}" destId="{85019266-DFD5-4EF4-B728-DDBF19D5B1A6}" srcOrd="5" destOrd="0" presId="urn:microsoft.com/office/officeart/2005/8/layout/chevron1"/>
    <dgm:cxn modelId="{4308662B-B535-466D-92E2-275FC57A7A14}" type="presParOf" srcId="{61D41C3E-6E41-462B-A09C-8692875BC900}" destId="{42F47644-E0FA-4115-9BDE-14340B0517F6}" srcOrd="6" destOrd="0" presId="urn:microsoft.com/office/officeart/2005/8/layout/chevron1"/>
    <dgm:cxn modelId="{59AC0C98-F0B9-4B7E-8720-01EF47FF97D7}" type="presParOf" srcId="{61D41C3E-6E41-462B-A09C-8692875BC900}" destId="{AE32BB91-C967-4336-9A09-550E15684BF8}" srcOrd="7" destOrd="0" presId="urn:microsoft.com/office/officeart/2005/8/layout/chevron1"/>
    <dgm:cxn modelId="{AA98AF6F-F73A-4835-8C31-C9032CB68AAA}" type="presParOf" srcId="{61D41C3E-6E41-462B-A09C-8692875BC900}" destId="{94B77C99-BDEF-45B5-A683-BDD7301ED007}" srcOrd="8" destOrd="0" presId="urn:microsoft.com/office/officeart/2005/8/layout/chevron1"/>
    <dgm:cxn modelId="{E07088B9-C809-427A-AFAC-D78CAFD0217B}" type="presParOf" srcId="{61D41C3E-6E41-462B-A09C-8692875BC900}" destId="{A2C15E45-E730-4325-B29C-76BF6C972F6E}" srcOrd="9" destOrd="0" presId="urn:microsoft.com/office/officeart/2005/8/layout/chevron1"/>
    <dgm:cxn modelId="{E69CB5CB-D908-4481-82A1-5131E9B12E42}" type="presParOf" srcId="{61D41C3E-6E41-462B-A09C-8692875BC900}" destId="{1EA71725-1187-4D9C-899D-CE9E08CC660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0B4B4-7942-43F6-82E6-A26F015006A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88FB102-5D08-4DAD-8D89-5FA5F9A416CA}">
      <dgm:prSet phldrT="[Texto]"/>
      <dgm:spPr/>
      <dgm:t>
        <a:bodyPr/>
        <a:lstStyle/>
        <a:p>
          <a:r>
            <a:rPr lang="pt-BR" dirty="0" smtClean="0"/>
            <a:t>10</a:t>
          </a:r>
          <a:endParaRPr lang="pt-BR" dirty="0"/>
        </a:p>
      </dgm:t>
    </dgm:pt>
    <dgm:pt modelId="{C11E963E-E31F-4656-9DE5-985586BA5EFD}" type="parTrans" cxnId="{3FFC7E5A-B76F-414F-BCF3-7688333D175F}">
      <dgm:prSet/>
      <dgm:spPr/>
      <dgm:t>
        <a:bodyPr/>
        <a:lstStyle/>
        <a:p>
          <a:endParaRPr lang="pt-BR"/>
        </a:p>
      </dgm:t>
    </dgm:pt>
    <dgm:pt modelId="{3636652F-8A97-42B5-8F28-F74F37DA070C}" type="sibTrans" cxnId="{3FFC7E5A-B76F-414F-BCF3-7688333D175F}">
      <dgm:prSet/>
      <dgm:spPr/>
      <dgm:t>
        <a:bodyPr/>
        <a:lstStyle/>
        <a:p>
          <a:endParaRPr lang="pt-BR"/>
        </a:p>
      </dgm:t>
    </dgm:pt>
    <dgm:pt modelId="{D721A875-E468-4B91-AC8E-9FCE88FE87D7}">
      <dgm:prSet phldrT="[Texto]"/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4B0787A7-2ADC-473D-9E92-36A31262BD27}" type="parTrans" cxnId="{62711651-72FD-4CF4-9247-6272A7E4C897}">
      <dgm:prSet/>
      <dgm:spPr/>
      <dgm:t>
        <a:bodyPr/>
        <a:lstStyle/>
        <a:p>
          <a:endParaRPr lang="pt-BR"/>
        </a:p>
      </dgm:t>
    </dgm:pt>
    <dgm:pt modelId="{FF5F9834-AFC4-4957-BAB3-FEC1E69FF3A2}" type="sibTrans" cxnId="{62711651-72FD-4CF4-9247-6272A7E4C897}">
      <dgm:prSet/>
      <dgm:spPr/>
      <dgm:t>
        <a:bodyPr/>
        <a:lstStyle/>
        <a:p>
          <a:endParaRPr lang="pt-BR"/>
        </a:p>
      </dgm:t>
    </dgm:pt>
    <dgm:pt modelId="{CB24CB10-CA10-464A-B9D2-5D27F5D26043}">
      <dgm:prSet phldrT="[Texto]"/>
      <dgm:spPr/>
      <dgm:t>
        <a:bodyPr/>
        <a:lstStyle/>
        <a:p>
          <a:r>
            <a:rPr lang="pt-BR" dirty="0" smtClean="0"/>
            <a:t>7</a:t>
          </a:r>
          <a:endParaRPr lang="pt-BR" dirty="0"/>
        </a:p>
      </dgm:t>
    </dgm:pt>
    <dgm:pt modelId="{A6DDACD3-1607-4719-98CD-DBC690C5420E}" type="parTrans" cxnId="{4B75499A-B031-4DCB-A99D-EFCBE8D49586}">
      <dgm:prSet/>
      <dgm:spPr/>
      <dgm:t>
        <a:bodyPr/>
        <a:lstStyle/>
        <a:p>
          <a:endParaRPr lang="pt-BR"/>
        </a:p>
      </dgm:t>
    </dgm:pt>
    <dgm:pt modelId="{69B2F7C9-D09C-4996-9BCF-6273F445A2D0}" type="sibTrans" cxnId="{4B75499A-B031-4DCB-A99D-EFCBE8D49586}">
      <dgm:prSet/>
      <dgm:spPr/>
      <dgm:t>
        <a:bodyPr/>
        <a:lstStyle/>
        <a:p>
          <a:endParaRPr lang="pt-BR"/>
        </a:p>
      </dgm:t>
    </dgm:pt>
    <dgm:pt modelId="{7B637FDE-6846-4D73-BC83-C3B790C35473}">
      <dgm:prSet phldrT="[Texto]"/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02E4B2D5-099B-4A80-AA82-924D98680544}" type="parTrans" cxnId="{1EC14E32-5241-42BC-A864-665A8EC76B54}">
      <dgm:prSet/>
      <dgm:spPr/>
      <dgm:t>
        <a:bodyPr/>
        <a:lstStyle/>
        <a:p>
          <a:endParaRPr lang="pt-BR"/>
        </a:p>
      </dgm:t>
    </dgm:pt>
    <dgm:pt modelId="{62FCB0DC-4758-41BD-970D-7D2FBE263B22}" type="sibTrans" cxnId="{1EC14E32-5241-42BC-A864-665A8EC76B54}">
      <dgm:prSet/>
      <dgm:spPr/>
      <dgm:t>
        <a:bodyPr/>
        <a:lstStyle/>
        <a:p>
          <a:endParaRPr lang="pt-BR"/>
        </a:p>
      </dgm:t>
    </dgm:pt>
    <dgm:pt modelId="{A87F0684-C800-4515-B450-0261B82E2087}">
      <dgm:prSet phldrT="[Texto]"/>
      <dgm:spPr/>
      <dgm:t>
        <a:bodyPr/>
        <a:lstStyle/>
        <a:p>
          <a:r>
            <a:rPr lang="pt-BR" dirty="0" smtClean="0"/>
            <a:t>9</a:t>
          </a:r>
          <a:endParaRPr lang="pt-BR" dirty="0"/>
        </a:p>
      </dgm:t>
    </dgm:pt>
    <dgm:pt modelId="{BF1A66A3-4D38-4351-A790-9B2B1050A3B5}" type="parTrans" cxnId="{DAF5E3B9-B89D-431C-B11A-0DA6C684D22B}">
      <dgm:prSet/>
      <dgm:spPr/>
      <dgm:t>
        <a:bodyPr/>
        <a:lstStyle/>
        <a:p>
          <a:endParaRPr lang="pt-BR"/>
        </a:p>
      </dgm:t>
    </dgm:pt>
    <dgm:pt modelId="{07688609-732D-4A19-9582-39E43CBEAD7E}" type="sibTrans" cxnId="{DAF5E3B9-B89D-431C-B11A-0DA6C684D22B}">
      <dgm:prSet/>
      <dgm:spPr/>
      <dgm:t>
        <a:bodyPr/>
        <a:lstStyle/>
        <a:p>
          <a:endParaRPr lang="pt-BR"/>
        </a:p>
      </dgm:t>
    </dgm:pt>
    <dgm:pt modelId="{79E7EC15-1F1E-4123-A9DC-EF19798DF141}">
      <dgm:prSet phldrT="[Texto]"/>
      <dgm:spPr/>
      <dgm:t>
        <a:bodyPr/>
        <a:lstStyle/>
        <a:p>
          <a:r>
            <a:rPr lang="pt-BR" dirty="0" smtClean="0"/>
            <a:t>8</a:t>
          </a:r>
          <a:endParaRPr lang="pt-BR" dirty="0"/>
        </a:p>
      </dgm:t>
    </dgm:pt>
    <dgm:pt modelId="{0A6F7319-1844-4DD4-8B9A-180073EE6631}" type="parTrans" cxnId="{E8436AF2-4892-4396-9A48-19D74CCEE166}">
      <dgm:prSet/>
      <dgm:spPr/>
      <dgm:t>
        <a:bodyPr/>
        <a:lstStyle/>
        <a:p>
          <a:endParaRPr lang="pt-BR"/>
        </a:p>
      </dgm:t>
    </dgm:pt>
    <dgm:pt modelId="{05FC4C8D-4012-4C60-8C07-6E8716B2BBEF}" type="sibTrans" cxnId="{E8436AF2-4892-4396-9A48-19D74CCEE166}">
      <dgm:prSet/>
      <dgm:spPr/>
      <dgm:t>
        <a:bodyPr/>
        <a:lstStyle/>
        <a:p>
          <a:endParaRPr lang="pt-BR"/>
        </a:p>
      </dgm:t>
    </dgm:pt>
    <dgm:pt modelId="{61D41C3E-6E41-462B-A09C-8692875BC900}" type="pres">
      <dgm:prSet presAssocID="{E020B4B4-7942-43F6-82E6-A26F015006AB}" presName="Name0" presStyleCnt="0">
        <dgm:presLayoutVars>
          <dgm:dir/>
          <dgm:animLvl val="lvl"/>
          <dgm:resizeHandles val="exact"/>
        </dgm:presLayoutVars>
      </dgm:prSet>
      <dgm:spPr/>
    </dgm:pt>
    <dgm:pt modelId="{5CE81302-F93B-48E4-B0E9-B7956B5158F8}" type="pres">
      <dgm:prSet presAssocID="{D88FB102-5D08-4DAD-8D89-5FA5F9A416C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9FD2BE-5700-4086-82DE-A5C64EFFC334}" type="pres">
      <dgm:prSet presAssocID="{3636652F-8A97-42B5-8F28-F74F37DA070C}" presName="parTxOnlySpace" presStyleCnt="0"/>
      <dgm:spPr/>
    </dgm:pt>
    <dgm:pt modelId="{D48FCEFD-C9CF-46F1-8E84-D8A4F5D0D984}" type="pres">
      <dgm:prSet presAssocID="{D721A875-E468-4B91-AC8E-9FCE88FE87D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9C6F47-4C0F-4D03-9CDA-2AE6192E871A}" type="pres">
      <dgm:prSet presAssocID="{FF5F9834-AFC4-4957-BAB3-FEC1E69FF3A2}" presName="parTxOnlySpace" presStyleCnt="0"/>
      <dgm:spPr/>
    </dgm:pt>
    <dgm:pt modelId="{BFA6BA60-9444-4028-9F79-9CE0CEEA74A9}" type="pres">
      <dgm:prSet presAssocID="{CB24CB10-CA10-464A-B9D2-5D27F5D2604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019266-DFD5-4EF4-B728-DDBF19D5B1A6}" type="pres">
      <dgm:prSet presAssocID="{69B2F7C9-D09C-4996-9BCF-6273F445A2D0}" presName="parTxOnlySpace" presStyleCnt="0"/>
      <dgm:spPr/>
    </dgm:pt>
    <dgm:pt modelId="{42F47644-E0FA-4115-9BDE-14340B0517F6}" type="pres">
      <dgm:prSet presAssocID="{A87F0684-C800-4515-B450-0261B82E208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32BB91-C967-4336-9A09-550E15684BF8}" type="pres">
      <dgm:prSet presAssocID="{07688609-732D-4A19-9582-39E43CBEAD7E}" presName="parTxOnlySpace" presStyleCnt="0"/>
      <dgm:spPr/>
    </dgm:pt>
    <dgm:pt modelId="{94B77C99-BDEF-45B5-A683-BDD7301ED007}" type="pres">
      <dgm:prSet presAssocID="{79E7EC15-1F1E-4123-A9DC-EF19798DF14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C15E45-E730-4325-B29C-76BF6C972F6E}" type="pres">
      <dgm:prSet presAssocID="{05FC4C8D-4012-4C60-8C07-6E8716B2BBEF}" presName="parTxOnlySpace" presStyleCnt="0"/>
      <dgm:spPr/>
    </dgm:pt>
    <dgm:pt modelId="{1EA71725-1187-4D9C-899D-CE9E08CC660F}" type="pres">
      <dgm:prSet presAssocID="{7B637FDE-6846-4D73-BC83-C3B790C3547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5B4E650-9349-478C-9B80-93BBF8D02848}" type="presOf" srcId="{7B637FDE-6846-4D73-BC83-C3B790C35473}" destId="{1EA71725-1187-4D9C-899D-CE9E08CC660F}" srcOrd="0" destOrd="0" presId="urn:microsoft.com/office/officeart/2005/8/layout/chevron1"/>
    <dgm:cxn modelId="{AEBCE8CC-BD3B-4792-B7C7-E4AEBCFBE074}" type="presOf" srcId="{D88FB102-5D08-4DAD-8D89-5FA5F9A416CA}" destId="{5CE81302-F93B-48E4-B0E9-B7956B5158F8}" srcOrd="0" destOrd="0" presId="urn:microsoft.com/office/officeart/2005/8/layout/chevron1"/>
    <dgm:cxn modelId="{4B75499A-B031-4DCB-A99D-EFCBE8D49586}" srcId="{E020B4B4-7942-43F6-82E6-A26F015006AB}" destId="{CB24CB10-CA10-464A-B9D2-5D27F5D26043}" srcOrd="2" destOrd="0" parTransId="{A6DDACD3-1607-4719-98CD-DBC690C5420E}" sibTransId="{69B2F7C9-D09C-4996-9BCF-6273F445A2D0}"/>
    <dgm:cxn modelId="{62711651-72FD-4CF4-9247-6272A7E4C897}" srcId="{E020B4B4-7942-43F6-82E6-A26F015006AB}" destId="{D721A875-E468-4B91-AC8E-9FCE88FE87D7}" srcOrd="1" destOrd="0" parTransId="{4B0787A7-2ADC-473D-9E92-36A31262BD27}" sibTransId="{FF5F9834-AFC4-4957-BAB3-FEC1E69FF3A2}"/>
    <dgm:cxn modelId="{AC674019-1816-4065-8AEA-4C1E7A7B178B}" type="presOf" srcId="{CB24CB10-CA10-464A-B9D2-5D27F5D26043}" destId="{BFA6BA60-9444-4028-9F79-9CE0CEEA74A9}" srcOrd="0" destOrd="0" presId="urn:microsoft.com/office/officeart/2005/8/layout/chevron1"/>
    <dgm:cxn modelId="{A8A5FEDB-451D-4A7C-9A6E-17C859109A83}" type="presOf" srcId="{79E7EC15-1F1E-4123-A9DC-EF19798DF141}" destId="{94B77C99-BDEF-45B5-A683-BDD7301ED007}" srcOrd="0" destOrd="0" presId="urn:microsoft.com/office/officeart/2005/8/layout/chevron1"/>
    <dgm:cxn modelId="{E08EB5E7-7136-44F6-8BBD-1E5DA02BC9AC}" type="presOf" srcId="{D721A875-E468-4B91-AC8E-9FCE88FE87D7}" destId="{D48FCEFD-C9CF-46F1-8E84-D8A4F5D0D984}" srcOrd="0" destOrd="0" presId="urn:microsoft.com/office/officeart/2005/8/layout/chevron1"/>
    <dgm:cxn modelId="{BCA96B4E-69B5-4316-94C6-5ABE384A2A8E}" type="presOf" srcId="{E020B4B4-7942-43F6-82E6-A26F015006AB}" destId="{61D41C3E-6E41-462B-A09C-8692875BC900}" srcOrd="0" destOrd="0" presId="urn:microsoft.com/office/officeart/2005/8/layout/chevron1"/>
    <dgm:cxn modelId="{E8436AF2-4892-4396-9A48-19D74CCEE166}" srcId="{E020B4B4-7942-43F6-82E6-A26F015006AB}" destId="{79E7EC15-1F1E-4123-A9DC-EF19798DF141}" srcOrd="4" destOrd="0" parTransId="{0A6F7319-1844-4DD4-8B9A-180073EE6631}" sibTransId="{05FC4C8D-4012-4C60-8C07-6E8716B2BBEF}"/>
    <dgm:cxn modelId="{1EC14E32-5241-42BC-A864-665A8EC76B54}" srcId="{E020B4B4-7942-43F6-82E6-A26F015006AB}" destId="{7B637FDE-6846-4D73-BC83-C3B790C35473}" srcOrd="5" destOrd="0" parTransId="{02E4B2D5-099B-4A80-AA82-924D98680544}" sibTransId="{62FCB0DC-4758-41BD-970D-7D2FBE263B22}"/>
    <dgm:cxn modelId="{8CF4AC36-832E-42AB-9A57-5717CDB677F0}" type="presOf" srcId="{A87F0684-C800-4515-B450-0261B82E2087}" destId="{42F47644-E0FA-4115-9BDE-14340B0517F6}" srcOrd="0" destOrd="0" presId="urn:microsoft.com/office/officeart/2005/8/layout/chevron1"/>
    <dgm:cxn modelId="{3FFC7E5A-B76F-414F-BCF3-7688333D175F}" srcId="{E020B4B4-7942-43F6-82E6-A26F015006AB}" destId="{D88FB102-5D08-4DAD-8D89-5FA5F9A416CA}" srcOrd="0" destOrd="0" parTransId="{C11E963E-E31F-4656-9DE5-985586BA5EFD}" sibTransId="{3636652F-8A97-42B5-8F28-F74F37DA070C}"/>
    <dgm:cxn modelId="{DAF5E3B9-B89D-431C-B11A-0DA6C684D22B}" srcId="{E020B4B4-7942-43F6-82E6-A26F015006AB}" destId="{A87F0684-C800-4515-B450-0261B82E2087}" srcOrd="3" destOrd="0" parTransId="{BF1A66A3-4D38-4351-A790-9B2B1050A3B5}" sibTransId="{07688609-732D-4A19-9582-39E43CBEAD7E}"/>
    <dgm:cxn modelId="{60D530B9-519F-4EE4-8640-B7176F6A188E}" type="presParOf" srcId="{61D41C3E-6E41-462B-A09C-8692875BC900}" destId="{5CE81302-F93B-48E4-B0E9-B7956B5158F8}" srcOrd="0" destOrd="0" presId="urn:microsoft.com/office/officeart/2005/8/layout/chevron1"/>
    <dgm:cxn modelId="{7B90A014-C8EE-4B1B-8BA1-D90D3F774DBD}" type="presParOf" srcId="{61D41C3E-6E41-462B-A09C-8692875BC900}" destId="{899FD2BE-5700-4086-82DE-A5C64EFFC334}" srcOrd="1" destOrd="0" presId="urn:microsoft.com/office/officeart/2005/8/layout/chevron1"/>
    <dgm:cxn modelId="{AC99DAD1-8624-4290-A148-04144ABA855A}" type="presParOf" srcId="{61D41C3E-6E41-462B-A09C-8692875BC900}" destId="{D48FCEFD-C9CF-46F1-8E84-D8A4F5D0D984}" srcOrd="2" destOrd="0" presId="urn:microsoft.com/office/officeart/2005/8/layout/chevron1"/>
    <dgm:cxn modelId="{0B1C46CE-3A79-4A8A-BFC5-DE2242F51BA1}" type="presParOf" srcId="{61D41C3E-6E41-462B-A09C-8692875BC900}" destId="{509C6F47-4C0F-4D03-9CDA-2AE6192E871A}" srcOrd="3" destOrd="0" presId="urn:microsoft.com/office/officeart/2005/8/layout/chevron1"/>
    <dgm:cxn modelId="{2A8BE1F2-CDCF-4B4D-9789-DE7D7FC122A6}" type="presParOf" srcId="{61D41C3E-6E41-462B-A09C-8692875BC900}" destId="{BFA6BA60-9444-4028-9F79-9CE0CEEA74A9}" srcOrd="4" destOrd="0" presId="urn:microsoft.com/office/officeart/2005/8/layout/chevron1"/>
    <dgm:cxn modelId="{72D2B094-FE7C-4851-AA0A-1D5BDE12A40D}" type="presParOf" srcId="{61D41C3E-6E41-462B-A09C-8692875BC900}" destId="{85019266-DFD5-4EF4-B728-DDBF19D5B1A6}" srcOrd="5" destOrd="0" presId="urn:microsoft.com/office/officeart/2005/8/layout/chevron1"/>
    <dgm:cxn modelId="{4308662B-B535-466D-92E2-275FC57A7A14}" type="presParOf" srcId="{61D41C3E-6E41-462B-A09C-8692875BC900}" destId="{42F47644-E0FA-4115-9BDE-14340B0517F6}" srcOrd="6" destOrd="0" presId="urn:microsoft.com/office/officeart/2005/8/layout/chevron1"/>
    <dgm:cxn modelId="{59AC0C98-F0B9-4B7E-8720-01EF47FF97D7}" type="presParOf" srcId="{61D41C3E-6E41-462B-A09C-8692875BC900}" destId="{AE32BB91-C967-4336-9A09-550E15684BF8}" srcOrd="7" destOrd="0" presId="urn:microsoft.com/office/officeart/2005/8/layout/chevron1"/>
    <dgm:cxn modelId="{AA98AF6F-F73A-4835-8C31-C9032CB68AAA}" type="presParOf" srcId="{61D41C3E-6E41-462B-A09C-8692875BC900}" destId="{94B77C99-BDEF-45B5-A683-BDD7301ED007}" srcOrd="8" destOrd="0" presId="urn:microsoft.com/office/officeart/2005/8/layout/chevron1"/>
    <dgm:cxn modelId="{E07088B9-C809-427A-AFAC-D78CAFD0217B}" type="presParOf" srcId="{61D41C3E-6E41-462B-A09C-8692875BC900}" destId="{A2C15E45-E730-4325-B29C-76BF6C972F6E}" srcOrd="9" destOrd="0" presId="urn:microsoft.com/office/officeart/2005/8/layout/chevron1"/>
    <dgm:cxn modelId="{E69CB5CB-D908-4481-82A1-5131E9B12E42}" type="presParOf" srcId="{61D41C3E-6E41-462B-A09C-8692875BC900}" destId="{1EA71725-1187-4D9C-899D-CE9E08CC660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20B4B4-7942-43F6-82E6-A26F015006A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88FB102-5D08-4DAD-8D89-5FA5F9A416CA}">
      <dgm:prSet phldrT="[Texto]"/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C11E963E-E31F-4656-9DE5-985586BA5EFD}" type="parTrans" cxnId="{3FFC7E5A-B76F-414F-BCF3-7688333D175F}">
      <dgm:prSet/>
      <dgm:spPr/>
      <dgm:t>
        <a:bodyPr/>
        <a:lstStyle/>
        <a:p>
          <a:endParaRPr lang="pt-BR"/>
        </a:p>
      </dgm:t>
    </dgm:pt>
    <dgm:pt modelId="{3636652F-8A97-42B5-8F28-F74F37DA070C}" type="sibTrans" cxnId="{3FFC7E5A-B76F-414F-BCF3-7688333D175F}">
      <dgm:prSet/>
      <dgm:spPr/>
      <dgm:t>
        <a:bodyPr/>
        <a:lstStyle/>
        <a:p>
          <a:endParaRPr lang="pt-BR"/>
        </a:p>
      </dgm:t>
    </dgm:pt>
    <dgm:pt modelId="{D721A875-E468-4B91-AC8E-9FCE88FE87D7}">
      <dgm:prSet phldrT="[Texto]"/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4B0787A7-2ADC-473D-9E92-36A31262BD27}" type="parTrans" cxnId="{62711651-72FD-4CF4-9247-6272A7E4C897}">
      <dgm:prSet/>
      <dgm:spPr/>
      <dgm:t>
        <a:bodyPr/>
        <a:lstStyle/>
        <a:p>
          <a:endParaRPr lang="pt-BR"/>
        </a:p>
      </dgm:t>
    </dgm:pt>
    <dgm:pt modelId="{FF5F9834-AFC4-4957-BAB3-FEC1E69FF3A2}" type="sibTrans" cxnId="{62711651-72FD-4CF4-9247-6272A7E4C897}">
      <dgm:prSet/>
      <dgm:spPr/>
      <dgm:t>
        <a:bodyPr/>
        <a:lstStyle/>
        <a:p>
          <a:endParaRPr lang="pt-BR"/>
        </a:p>
      </dgm:t>
    </dgm:pt>
    <dgm:pt modelId="{CB24CB10-CA10-464A-B9D2-5D27F5D26043}">
      <dgm:prSet phldrT="[Texto]"/>
      <dgm:spPr/>
      <dgm:t>
        <a:bodyPr/>
        <a:lstStyle/>
        <a:p>
          <a:r>
            <a:rPr lang="pt-BR" dirty="0" smtClean="0"/>
            <a:t>7</a:t>
          </a:r>
          <a:endParaRPr lang="pt-BR" dirty="0"/>
        </a:p>
      </dgm:t>
    </dgm:pt>
    <dgm:pt modelId="{A6DDACD3-1607-4719-98CD-DBC690C5420E}" type="parTrans" cxnId="{4B75499A-B031-4DCB-A99D-EFCBE8D49586}">
      <dgm:prSet/>
      <dgm:spPr/>
      <dgm:t>
        <a:bodyPr/>
        <a:lstStyle/>
        <a:p>
          <a:endParaRPr lang="pt-BR"/>
        </a:p>
      </dgm:t>
    </dgm:pt>
    <dgm:pt modelId="{69B2F7C9-D09C-4996-9BCF-6273F445A2D0}" type="sibTrans" cxnId="{4B75499A-B031-4DCB-A99D-EFCBE8D49586}">
      <dgm:prSet/>
      <dgm:spPr/>
      <dgm:t>
        <a:bodyPr/>
        <a:lstStyle/>
        <a:p>
          <a:endParaRPr lang="pt-BR"/>
        </a:p>
      </dgm:t>
    </dgm:pt>
    <dgm:pt modelId="{7B637FDE-6846-4D73-BC83-C3B790C35473}">
      <dgm:prSet phldrT="[Texto]"/>
      <dgm:spPr/>
      <dgm:t>
        <a:bodyPr/>
        <a:lstStyle/>
        <a:p>
          <a:r>
            <a:rPr lang="pt-BR" dirty="0" smtClean="0"/>
            <a:t>10</a:t>
          </a:r>
          <a:endParaRPr lang="pt-BR" dirty="0"/>
        </a:p>
      </dgm:t>
    </dgm:pt>
    <dgm:pt modelId="{02E4B2D5-099B-4A80-AA82-924D98680544}" type="parTrans" cxnId="{1EC14E32-5241-42BC-A864-665A8EC76B54}">
      <dgm:prSet/>
      <dgm:spPr/>
      <dgm:t>
        <a:bodyPr/>
        <a:lstStyle/>
        <a:p>
          <a:endParaRPr lang="pt-BR"/>
        </a:p>
      </dgm:t>
    </dgm:pt>
    <dgm:pt modelId="{62FCB0DC-4758-41BD-970D-7D2FBE263B22}" type="sibTrans" cxnId="{1EC14E32-5241-42BC-A864-665A8EC76B54}">
      <dgm:prSet/>
      <dgm:spPr/>
      <dgm:t>
        <a:bodyPr/>
        <a:lstStyle/>
        <a:p>
          <a:endParaRPr lang="pt-BR"/>
        </a:p>
      </dgm:t>
    </dgm:pt>
    <dgm:pt modelId="{A87F0684-C800-4515-B450-0261B82E2087}">
      <dgm:prSet phldrT="[Texto]"/>
      <dgm:spPr/>
      <dgm:t>
        <a:bodyPr/>
        <a:lstStyle/>
        <a:p>
          <a:r>
            <a:rPr lang="pt-BR" dirty="0" smtClean="0"/>
            <a:t>9</a:t>
          </a:r>
          <a:endParaRPr lang="pt-BR" dirty="0"/>
        </a:p>
      </dgm:t>
    </dgm:pt>
    <dgm:pt modelId="{BF1A66A3-4D38-4351-A790-9B2B1050A3B5}" type="parTrans" cxnId="{DAF5E3B9-B89D-431C-B11A-0DA6C684D22B}">
      <dgm:prSet/>
      <dgm:spPr/>
      <dgm:t>
        <a:bodyPr/>
        <a:lstStyle/>
        <a:p>
          <a:endParaRPr lang="pt-BR"/>
        </a:p>
      </dgm:t>
    </dgm:pt>
    <dgm:pt modelId="{07688609-732D-4A19-9582-39E43CBEAD7E}" type="sibTrans" cxnId="{DAF5E3B9-B89D-431C-B11A-0DA6C684D22B}">
      <dgm:prSet/>
      <dgm:spPr/>
      <dgm:t>
        <a:bodyPr/>
        <a:lstStyle/>
        <a:p>
          <a:endParaRPr lang="pt-BR"/>
        </a:p>
      </dgm:t>
    </dgm:pt>
    <dgm:pt modelId="{79E7EC15-1F1E-4123-A9DC-EF19798DF141}">
      <dgm:prSet phldrT="[Texto]"/>
      <dgm:spPr/>
      <dgm:t>
        <a:bodyPr/>
        <a:lstStyle/>
        <a:p>
          <a:r>
            <a:rPr lang="pt-BR" dirty="0" smtClean="0"/>
            <a:t>8</a:t>
          </a:r>
          <a:endParaRPr lang="pt-BR" dirty="0"/>
        </a:p>
      </dgm:t>
    </dgm:pt>
    <dgm:pt modelId="{0A6F7319-1844-4DD4-8B9A-180073EE6631}" type="parTrans" cxnId="{E8436AF2-4892-4396-9A48-19D74CCEE166}">
      <dgm:prSet/>
      <dgm:spPr/>
      <dgm:t>
        <a:bodyPr/>
        <a:lstStyle/>
        <a:p>
          <a:endParaRPr lang="pt-BR"/>
        </a:p>
      </dgm:t>
    </dgm:pt>
    <dgm:pt modelId="{05FC4C8D-4012-4C60-8C07-6E8716B2BBEF}" type="sibTrans" cxnId="{E8436AF2-4892-4396-9A48-19D74CCEE166}">
      <dgm:prSet/>
      <dgm:spPr/>
      <dgm:t>
        <a:bodyPr/>
        <a:lstStyle/>
        <a:p>
          <a:endParaRPr lang="pt-BR"/>
        </a:p>
      </dgm:t>
    </dgm:pt>
    <dgm:pt modelId="{61D41C3E-6E41-462B-A09C-8692875BC900}" type="pres">
      <dgm:prSet presAssocID="{E020B4B4-7942-43F6-82E6-A26F015006AB}" presName="Name0" presStyleCnt="0">
        <dgm:presLayoutVars>
          <dgm:dir/>
          <dgm:animLvl val="lvl"/>
          <dgm:resizeHandles val="exact"/>
        </dgm:presLayoutVars>
      </dgm:prSet>
      <dgm:spPr/>
    </dgm:pt>
    <dgm:pt modelId="{5CE81302-F93B-48E4-B0E9-B7956B5158F8}" type="pres">
      <dgm:prSet presAssocID="{D88FB102-5D08-4DAD-8D89-5FA5F9A416C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9FD2BE-5700-4086-82DE-A5C64EFFC334}" type="pres">
      <dgm:prSet presAssocID="{3636652F-8A97-42B5-8F28-F74F37DA070C}" presName="parTxOnlySpace" presStyleCnt="0"/>
      <dgm:spPr/>
    </dgm:pt>
    <dgm:pt modelId="{D48FCEFD-C9CF-46F1-8E84-D8A4F5D0D984}" type="pres">
      <dgm:prSet presAssocID="{D721A875-E468-4B91-AC8E-9FCE88FE87D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9C6F47-4C0F-4D03-9CDA-2AE6192E871A}" type="pres">
      <dgm:prSet presAssocID="{FF5F9834-AFC4-4957-BAB3-FEC1E69FF3A2}" presName="parTxOnlySpace" presStyleCnt="0"/>
      <dgm:spPr/>
    </dgm:pt>
    <dgm:pt modelId="{BFA6BA60-9444-4028-9F79-9CE0CEEA74A9}" type="pres">
      <dgm:prSet presAssocID="{CB24CB10-CA10-464A-B9D2-5D27F5D2604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019266-DFD5-4EF4-B728-DDBF19D5B1A6}" type="pres">
      <dgm:prSet presAssocID="{69B2F7C9-D09C-4996-9BCF-6273F445A2D0}" presName="parTxOnlySpace" presStyleCnt="0"/>
      <dgm:spPr/>
    </dgm:pt>
    <dgm:pt modelId="{42F47644-E0FA-4115-9BDE-14340B0517F6}" type="pres">
      <dgm:prSet presAssocID="{A87F0684-C800-4515-B450-0261B82E208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32BB91-C967-4336-9A09-550E15684BF8}" type="pres">
      <dgm:prSet presAssocID="{07688609-732D-4A19-9582-39E43CBEAD7E}" presName="parTxOnlySpace" presStyleCnt="0"/>
      <dgm:spPr/>
    </dgm:pt>
    <dgm:pt modelId="{94B77C99-BDEF-45B5-A683-BDD7301ED007}" type="pres">
      <dgm:prSet presAssocID="{79E7EC15-1F1E-4123-A9DC-EF19798DF14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C15E45-E730-4325-B29C-76BF6C972F6E}" type="pres">
      <dgm:prSet presAssocID="{05FC4C8D-4012-4C60-8C07-6E8716B2BBEF}" presName="parTxOnlySpace" presStyleCnt="0"/>
      <dgm:spPr/>
    </dgm:pt>
    <dgm:pt modelId="{1EA71725-1187-4D9C-899D-CE9E08CC660F}" type="pres">
      <dgm:prSet presAssocID="{7B637FDE-6846-4D73-BC83-C3B790C3547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5B4E650-9349-478C-9B80-93BBF8D02848}" type="presOf" srcId="{7B637FDE-6846-4D73-BC83-C3B790C35473}" destId="{1EA71725-1187-4D9C-899D-CE9E08CC660F}" srcOrd="0" destOrd="0" presId="urn:microsoft.com/office/officeart/2005/8/layout/chevron1"/>
    <dgm:cxn modelId="{AEBCE8CC-BD3B-4792-B7C7-E4AEBCFBE074}" type="presOf" srcId="{D88FB102-5D08-4DAD-8D89-5FA5F9A416CA}" destId="{5CE81302-F93B-48E4-B0E9-B7956B5158F8}" srcOrd="0" destOrd="0" presId="urn:microsoft.com/office/officeart/2005/8/layout/chevron1"/>
    <dgm:cxn modelId="{4B75499A-B031-4DCB-A99D-EFCBE8D49586}" srcId="{E020B4B4-7942-43F6-82E6-A26F015006AB}" destId="{CB24CB10-CA10-464A-B9D2-5D27F5D26043}" srcOrd="2" destOrd="0" parTransId="{A6DDACD3-1607-4719-98CD-DBC690C5420E}" sibTransId="{69B2F7C9-D09C-4996-9BCF-6273F445A2D0}"/>
    <dgm:cxn modelId="{62711651-72FD-4CF4-9247-6272A7E4C897}" srcId="{E020B4B4-7942-43F6-82E6-A26F015006AB}" destId="{D721A875-E468-4B91-AC8E-9FCE88FE87D7}" srcOrd="1" destOrd="0" parTransId="{4B0787A7-2ADC-473D-9E92-36A31262BD27}" sibTransId="{FF5F9834-AFC4-4957-BAB3-FEC1E69FF3A2}"/>
    <dgm:cxn modelId="{AC674019-1816-4065-8AEA-4C1E7A7B178B}" type="presOf" srcId="{CB24CB10-CA10-464A-B9D2-5D27F5D26043}" destId="{BFA6BA60-9444-4028-9F79-9CE0CEEA74A9}" srcOrd="0" destOrd="0" presId="urn:microsoft.com/office/officeart/2005/8/layout/chevron1"/>
    <dgm:cxn modelId="{A8A5FEDB-451D-4A7C-9A6E-17C859109A83}" type="presOf" srcId="{79E7EC15-1F1E-4123-A9DC-EF19798DF141}" destId="{94B77C99-BDEF-45B5-A683-BDD7301ED007}" srcOrd="0" destOrd="0" presId="urn:microsoft.com/office/officeart/2005/8/layout/chevron1"/>
    <dgm:cxn modelId="{E08EB5E7-7136-44F6-8BBD-1E5DA02BC9AC}" type="presOf" srcId="{D721A875-E468-4B91-AC8E-9FCE88FE87D7}" destId="{D48FCEFD-C9CF-46F1-8E84-D8A4F5D0D984}" srcOrd="0" destOrd="0" presId="urn:microsoft.com/office/officeart/2005/8/layout/chevron1"/>
    <dgm:cxn modelId="{BCA96B4E-69B5-4316-94C6-5ABE384A2A8E}" type="presOf" srcId="{E020B4B4-7942-43F6-82E6-A26F015006AB}" destId="{61D41C3E-6E41-462B-A09C-8692875BC900}" srcOrd="0" destOrd="0" presId="urn:microsoft.com/office/officeart/2005/8/layout/chevron1"/>
    <dgm:cxn modelId="{E8436AF2-4892-4396-9A48-19D74CCEE166}" srcId="{E020B4B4-7942-43F6-82E6-A26F015006AB}" destId="{79E7EC15-1F1E-4123-A9DC-EF19798DF141}" srcOrd="4" destOrd="0" parTransId="{0A6F7319-1844-4DD4-8B9A-180073EE6631}" sibTransId="{05FC4C8D-4012-4C60-8C07-6E8716B2BBEF}"/>
    <dgm:cxn modelId="{1EC14E32-5241-42BC-A864-665A8EC76B54}" srcId="{E020B4B4-7942-43F6-82E6-A26F015006AB}" destId="{7B637FDE-6846-4D73-BC83-C3B790C35473}" srcOrd="5" destOrd="0" parTransId="{02E4B2D5-099B-4A80-AA82-924D98680544}" sibTransId="{62FCB0DC-4758-41BD-970D-7D2FBE263B22}"/>
    <dgm:cxn modelId="{8CF4AC36-832E-42AB-9A57-5717CDB677F0}" type="presOf" srcId="{A87F0684-C800-4515-B450-0261B82E2087}" destId="{42F47644-E0FA-4115-9BDE-14340B0517F6}" srcOrd="0" destOrd="0" presId="urn:microsoft.com/office/officeart/2005/8/layout/chevron1"/>
    <dgm:cxn modelId="{3FFC7E5A-B76F-414F-BCF3-7688333D175F}" srcId="{E020B4B4-7942-43F6-82E6-A26F015006AB}" destId="{D88FB102-5D08-4DAD-8D89-5FA5F9A416CA}" srcOrd="0" destOrd="0" parTransId="{C11E963E-E31F-4656-9DE5-985586BA5EFD}" sibTransId="{3636652F-8A97-42B5-8F28-F74F37DA070C}"/>
    <dgm:cxn modelId="{DAF5E3B9-B89D-431C-B11A-0DA6C684D22B}" srcId="{E020B4B4-7942-43F6-82E6-A26F015006AB}" destId="{A87F0684-C800-4515-B450-0261B82E2087}" srcOrd="3" destOrd="0" parTransId="{BF1A66A3-4D38-4351-A790-9B2B1050A3B5}" sibTransId="{07688609-732D-4A19-9582-39E43CBEAD7E}"/>
    <dgm:cxn modelId="{60D530B9-519F-4EE4-8640-B7176F6A188E}" type="presParOf" srcId="{61D41C3E-6E41-462B-A09C-8692875BC900}" destId="{5CE81302-F93B-48E4-B0E9-B7956B5158F8}" srcOrd="0" destOrd="0" presId="urn:microsoft.com/office/officeart/2005/8/layout/chevron1"/>
    <dgm:cxn modelId="{7B90A014-C8EE-4B1B-8BA1-D90D3F774DBD}" type="presParOf" srcId="{61D41C3E-6E41-462B-A09C-8692875BC900}" destId="{899FD2BE-5700-4086-82DE-A5C64EFFC334}" srcOrd="1" destOrd="0" presId="urn:microsoft.com/office/officeart/2005/8/layout/chevron1"/>
    <dgm:cxn modelId="{AC99DAD1-8624-4290-A148-04144ABA855A}" type="presParOf" srcId="{61D41C3E-6E41-462B-A09C-8692875BC900}" destId="{D48FCEFD-C9CF-46F1-8E84-D8A4F5D0D984}" srcOrd="2" destOrd="0" presId="urn:microsoft.com/office/officeart/2005/8/layout/chevron1"/>
    <dgm:cxn modelId="{0B1C46CE-3A79-4A8A-BFC5-DE2242F51BA1}" type="presParOf" srcId="{61D41C3E-6E41-462B-A09C-8692875BC900}" destId="{509C6F47-4C0F-4D03-9CDA-2AE6192E871A}" srcOrd="3" destOrd="0" presId="urn:microsoft.com/office/officeart/2005/8/layout/chevron1"/>
    <dgm:cxn modelId="{2A8BE1F2-CDCF-4B4D-9789-DE7D7FC122A6}" type="presParOf" srcId="{61D41C3E-6E41-462B-A09C-8692875BC900}" destId="{BFA6BA60-9444-4028-9F79-9CE0CEEA74A9}" srcOrd="4" destOrd="0" presId="urn:microsoft.com/office/officeart/2005/8/layout/chevron1"/>
    <dgm:cxn modelId="{72D2B094-FE7C-4851-AA0A-1D5BDE12A40D}" type="presParOf" srcId="{61D41C3E-6E41-462B-A09C-8692875BC900}" destId="{85019266-DFD5-4EF4-B728-DDBF19D5B1A6}" srcOrd="5" destOrd="0" presId="urn:microsoft.com/office/officeart/2005/8/layout/chevron1"/>
    <dgm:cxn modelId="{4308662B-B535-466D-92E2-275FC57A7A14}" type="presParOf" srcId="{61D41C3E-6E41-462B-A09C-8692875BC900}" destId="{42F47644-E0FA-4115-9BDE-14340B0517F6}" srcOrd="6" destOrd="0" presId="urn:microsoft.com/office/officeart/2005/8/layout/chevron1"/>
    <dgm:cxn modelId="{59AC0C98-F0B9-4B7E-8720-01EF47FF97D7}" type="presParOf" srcId="{61D41C3E-6E41-462B-A09C-8692875BC900}" destId="{AE32BB91-C967-4336-9A09-550E15684BF8}" srcOrd="7" destOrd="0" presId="urn:microsoft.com/office/officeart/2005/8/layout/chevron1"/>
    <dgm:cxn modelId="{AA98AF6F-F73A-4835-8C31-C9032CB68AAA}" type="presParOf" srcId="{61D41C3E-6E41-462B-A09C-8692875BC900}" destId="{94B77C99-BDEF-45B5-A683-BDD7301ED007}" srcOrd="8" destOrd="0" presId="urn:microsoft.com/office/officeart/2005/8/layout/chevron1"/>
    <dgm:cxn modelId="{E07088B9-C809-427A-AFAC-D78CAFD0217B}" type="presParOf" srcId="{61D41C3E-6E41-462B-A09C-8692875BC900}" destId="{A2C15E45-E730-4325-B29C-76BF6C972F6E}" srcOrd="9" destOrd="0" presId="urn:microsoft.com/office/officeart/2005/8/layout/chevron1"/>
    <dgm:cxn modelId="{E69CB5CB-D908-4481-82A1-5131E9B12E42}" type="presParOf" srcId="{61D41C3E-6E41-462B-A09C-8692875BC900}" destId="{1EA71725-1187-4D9C-899D-CE9E08CC660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0B4B4-7942-43F6-82E6-A26F015006A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88FB102-5D08-4DAD-8D89-5FA5F9A416CA}">
      <dgm:prSet phldrT="[Texto]"/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C11E963E-E31F-4656-9DE5-985586BA5EFD}" type="parTrans" cxnId="{3FFC7E5A-B76F-414F-BCF3-7688333D175F}">
      <dgm:prSet/>
      <dgm:spPr/>
      <dgm:t>
        <a:bodyPr/>
        <a:lstStyle/>
        <a:p>
          <a:endParaRPr lang="pt-BR"/>
        </a:p>
      </dgm:t>
    </dgm:pt>
    <dgm:pt modelId="{3636652F-8A97-42B5-8F28-F74F37DA070C}" type="sibTrans" cxnId="{3FFC7E5A-B76F-414F-BCF3-7688333D175F}">
      <dgm:prSet/>
      <dgm:spPr/>
      <dgm:t>
        <a:bodyPr/>
        <a:lstStyle/>
        <a:p>
          <a:endParaRPr lang="pt-BR"/>
        </a:p>
      </dgm:t>
    </dgm:pt>
    <dgm:pt modelId="{D721A875-E468-4B91-AC8E-9FCE88FE87D7}">
      <dgm:prSet phldrT="[Texto]"/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4B0787A7-2ADC-473D-9E92-36A31262BD27}" type="parTrans" cxnId="{62711651-72FD-4CF4-9247-6272A7E4C897}">
      <dgm:prSet/>
      <dgm:spPr/>
      <dgm:t>
        <a:bodyPr/>
        <a:lstStyle/>
        <a:p>
          <a:endParaRPr lang="pt-BR"/>
        </a:p>
      </dgm:t>
    </dgm:pt>
    <dgm:pt modelId="{FF5F9834-AFC4-4957-BAB3-FEC1E69FF3A2}" type="sibTrans" cxnId="{62711651-72FD-4CF4-9247-6272A7E4C897}">
      <dgm:prSet/>
      <dgm:spPr/>
      <dgm:t>
        <a:bodyPr/>
        <a:lstStyle/>
        <a:p>
          <a:endParaRPr lang="pt-BR"/>
        </a:p>
      </dgm:t>
    </dgm:pt>
    <dgm:pt modelId="{CB24CB10-CA10-464A-B9D2-5D27F5D26043}">
      <dgm:prSet phldrT="[Texto]"/>
      <dgm:spPr/>
      <dgm:t>
        <a:bodyPr/>
        <a:lstStyle/>
        <a:p>
          <a:r>
            <a:rPr lang="pt-BR" dirty="0" smtClean="0"/>
            <a:t>7</a:t>
          </a:r>
          <a:endParaRPr lang="pt-BR" dirty="0"/>
        </a:p>
      </dgm:t>
    </dgm:pt>
    <dgm:pt modelId="{A6DDACD3-1607-4719-98CD-DBC690C5420E}" type="parTrans" cxnId="{4B75499A-B031-4DCB-A99D-EFCBE8D49586}">
      <dgm:prSet/>
      <dgm:spPr/>
      <dgm:t>
        <a:bodyPr/>
        <a:lstStyle/>
        <a:p>
          <a:endParaRPr lang="pt-BR"/>
        </a:p>
      </dgm:t>
    </dgm:pt>
    <dgm:pt modelId="{69B2F7C9-D09C-4996-9BCF-6273F445A2D0}" type="sibTrans" cxnId="{4B75499A-B031-4DCB-A99D-EFCBE8D49586}">
      <dgm:prSet/>
      <dgm:spPr/>
      <dgm:t>
        <a:bodyPr/>
        <a:lstStyle/>
        <a:p>
          <a:endParaRPr lang="pt-BR"/>
        </a:p>
      </dgm:t>
    </dgm:pt>
    <dgm:pt modelId="{7B637FDE-6846-4D73-BC83-C3B790C35473}">
      <dgm:prSet phldrT="[Texto]"/>
      <dgm:spPr/>
      <dgm:t>
        <a:bodyPr/>
        <a:lstStyle/>
        <a:p>
          <a:r>
            <a:rPr lang="pt-BR" dirty="0" smtClean="0"/>
            <a:t>10</a:t>
          </a:r>
          <a:endParaRPr lang="pt-BR" dirty="0"/>
        </a:p>
      </dgm:t>
    </dgm:pt>
    <dgm:pt modelId="{02E4B2D5-099B-4A80-AA82-924D98680544}" type="parTrans" cxnId="{1EC14E32-5241-42BC-A864-665A8EC76B54}">
      <dgm:prSet/>
      <dgm:spPr/>
      <dgm:t>
        <a:bodyPr/>
        <a:lstStyle/>
        <a:p>
          <a:endParaRPr lang="pt-BR"/>
        </a:p>
      </dgm:t>
    </dgm:pt>
    <dgm:pt modelId="{62FCB0DC-4758-41BD-970D-7D2FBE263B22}" type="sibTrans" cxnId="{1EC14E32-5241-42BC-A864-665A8EC76B54}">
      <dgm:prSet/>
      <dgm:spPr/>
      <dgm:t>
        <a:bodyPr/>
        <a:lstStyle/>
        <a:p>
          <a:endParaRPr lang="pt-BR"/>
        </a:p>
      </dgm:t>
    </dgm:pt>
    <dgm:pt modelId="{A87F0684-C800-4515-B450-0261B82E2087}">
      <dgm:prSet phldrT="[Texto]"/>
      <dgm:spPr/>
      <dgm:t>
        <a:bodyPr/>
        <a:lstStyle/>
        <a:p>
          <a:r>
            <a:rPr lang="pt-BR" dirty="0" smtClean="0"/>
            <a:t>9</a:t>
          </a:r>
          <a:endParaRPr lang="pt-BR" dirty="0"/>
        </a:p>
      </dgm:t>
    </dgm:pt>
    <dgm:pt modelId="{BF1A66A3-4D38-4351-A790-9B2B1050A3B5}" type="parTrans" cxnId="{DAF5E3B9-B89D-431C-B11A-0DA6C684D22B}">
      <dgm:prSet/>
      <dgm:spPr/>
      <dgm:t>
        <a:bodyPr/>
        <a:lstStyle/>
        <a:p>
          <a:endParaRPr lang="pt-BR"/>
        </a:p>
      </dgm:t>
    </dgm:pt>
    <dgm:pt modelId="{07688609-732D-4A19-9582-39E43CBEAD7E}" type="sibTrans" cxnId="{DAF5E3B9-B89D-431C-B11A-0DA6C684D22B}">
      <dgm:prSet/>
      <dgm:spPr/>
      <dgm:t>
        <a:bodyPr/>
        <a:lstStyle/>
        <a:p>
          <a:endParaRPr lang="pt-BR"/>
        </a:p>
      </dgm:t>
    </dgm:pt>
    <dgm:pt modelId="{79E7EC15-1F1E-4123-A9DC-EF19798DF141}">
      <dgm:prSet phldrT="[Texto]"/>
      <dgm:spPr/>
      <dgm:t>
        <a:bodyPr/>
        <a:lstStyle/>
        <a:p>
          <a:r>
            <a:rPr lang="pt-BR" dirty="0" smtClean="0"/>
            <a:t>8</a:t>
          </a:r>
          <a:endParaRPr lang="pt-BR" dirty="0"/>
        </a:p>
      </dgm:t>
    </dgm:pt>
    <dgm:pt modelId="{0A6F7319-1844-4DD4-8B9A-180073EE6631}" type="parTrans" cxnId="{E8436AF2-4892-4396-9A48-19D74CCEE166}">
      <dgm:prSet/>
      <dgm:spPr/>
      <dgm:t>
        <a:bodyPr/>
        <a:lstStyle/>
        <a:p>
          <a:endParaRPr lang="pt-BR"/>
        </a:p>
      </dgm:t>
    </dgm:pt>
    <dgm:pt modelId="{05FC4C8D-4012-4C60-8C07-6E8716B2BBEF}" type="sibTrans" cxnId="{E8436AF2-4892-4396-9A48-19D74CCEE166}">
      <dgm:prSet/>
      <dgm:spPr/>
      <dgm:t>
        <a:bodyPr/>
        <a:lstStyle/>
        <a:p>
          <a:endParaRPr lang="pt-BR"/>
        </a:p>
      </dgm:t>
    </dgm:pt>
    <dgm:pt modelId="{61D41C3E-6E41-462B-A09C-8692875BC900}" type="pres">
      <dgm:prSet presAssocID="{E020B4B4-7942-43F6-82E6-A26F015006AB}" presName="Name0" presStyleCnt="0">
        <dgm:presLayoutVars>
          <dgm:dir/>
          <dgm:animLvl val="lvl"/>
          <dgm:resizeHandles val="exact"/>
        </dgm:presLayoutVars>
      </dgm:prSet>
      <dgm:spPr/>
    </dgm:pt>
    <dgm:pt modelId="{5CE81302-F93B-48E4-B0E9-B7956B5158F8}" type="pres">
      <dgm:prSet presAssocID="{D88FB102-5D08-4DAD-8D89-5FA5F9A416C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9FD2BE-5700-4086-82DE-A5C64EFFC334}" type="pres">
      <dgm:prSet presAssocID="{3636652F-8A97-42B5-8F28-F74F37DA070C}" presName="parTxOnlySpace" presStyleCnt="0"/>
      <dgm:spPr/>
    </dgm:pt>
    <dgm:pt modelId="{D48FCEFD-C9CF-46F1-8E84-D8A4F5D0D984}" type="pres">
      <dgm:prSet presAssocID="{D721A875-E468-4B91-AC8E-9FCE88FE87D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9C6F47-4C0F-4D03-9CDA-2AE6192E871A}" type="pres">
      <dgm:prSet presAssocID="{FF5F9834-AFC4-4957-BAB3-FEC1E69FF3A2}" presName="parTxOnlySpace" presStyleCnt="0"/>
      <dgm:spPr/>
    </dgm:pt>
    <dgm:pt modelId="{BFA6BA60-9444-4028-9F79-9CE0CEEA74A9}" type="pres">
      <dgm:prSet presAssocID="{CB24CB10-CA10-464A-B9D2-5D27F5D2604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019266-DFD5-4EF4-B728-DDBF19D5B1A6}" type="pres">
      <dgm:prSet presAssocID="{69B2F7C9-D09C-4996-9BCF-6273F445A2D0}" presName="parTxOnlySpace" presStyleCnt="0"/>
      <dgm:spPr/>
    </dgm:pt>
    <dgm:pt modelId="{42F47644-E0FA-4115-9BDE-14340B0517F6}" type="pres">
      <dgm:prSet presAssocID="{A87F0684-C800-4515-B450-0261B82E208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32BB91-C967-4336-9A09-550E15684BF8}" type="pres">
      <dgm:prSet presAssocID="{07688609-732D-4A19-9582-39E43CBEAD7E}" presName="parTxOnlySpace" presStyleCnt="0"/>
      <dgm:spPr/>
    </dgm:pt>
    <dgm:pt modelId="{94B77C99-BDEF-45B5-A683-BDD7301ED007}" type="pres">
      <dgm:prSet presAssocID="{79E7EC15-1F1E-4123-A9DC-EF19798DF14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C15E45-E730-4325-B29C-76BF6C972F6E}" type="pres">
      <dgm:prSet presAssocID="{05FC4C8D-4012-4C60-8C07-6E8716B2BBEF}" presName="parTxOnlySpace" presStyleCnt="0"/>
      <dgm:spPr/>
    </dgm:pt>
    <dgm:pt modelId="{1EA71725-1187-4D9C-899D-CE9E08CC660F}" type="pres">
      <dgm:prSet presAssocID="{7B637FDE-6846-4D73-BC83-C3B790C3547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5B4E650-9349-478C-9B80-93BBF8D02848}" type="presOf" srcId="{7B637FDE-6846-4D73-BC83-C3B790C35473}" destId="{1EA71725-1187-4D9C-899D-CE9E08CC660F}" srcOrd="0" destOrd="0" presId="urn:microsoft.com/office/officeart/2005/8/layout/chevron1"/>
    <dgm:cxn modelId="{AEBCE8CC-BD3B-4792-B7C7-E4AEBCFBE074}" type="presOf" srcId="{D88FB102-5D08-4DAD-8D89-5FA5F9A416CA}" destId="{5CE81302-F93B-48E4-B0E9-B7956B5158F8}" srcOrd="0" destOrd="0" presId="urn:microsoft.com/office/officeart/2005/8/layout/chevron1"/>
    <dgm:cxn modelId="{4B75499A-B031-4DCB-A99D-EFCBE8D49586}" srcId="{E020B4B4-7942-43F6-82E6-A26F015006AB}" destId="{CB24CB10-CA10-464A-B9D2-5D27F5D26043}" srcOrd="2" destOrd="0" parTransId="{A6DDACD3-1607-4719-98CD-DBC690C5420E}" sibTransId="{69B2F7C9-D09C-4996-9BCF-6273F445A2D0}"/>
    <dgm:cxn modelId="{62711651-72FD-4CF4-9247-6272A7E4C897}" srcId="{E020B4B4-7942-43F6-82E6-A26F015006AB}" destId="{D721A875-E468-4B91-AC8E-9FCE88FE87D7}" srcOrd="1" destOrd="0" parTransId="{4B0787A7-2ADC-473D-9E92-36A31262BD27}" sibTransId="{FF5F9834-AFC4-4957-BAB3-FEC1E69FF3A2}"/>
    <dgm:cxn modelId="{AC674019-1816-4065-8AEA-4C1E7A7B178B}" type="presOf" srcId="{CB24CB10-CA10-464A-B9D2-5D27F5D26043}" destId="{BFA6BA60-9444-4028-9F79-9CE0CEEA74A9}" srcOrd="0" destOrd="0" presId="urn:microsoft.com/office/officeart/2005/8/layout/chevron1"/>
    <dgm:cxn modelId="{A8A5FEDB-451D-4A7C-9A6E-17C859109A83}" type="presOf" srcId="{79E7EC15-1F1E-4123-A9DC-EF19798DF141}" destId="{94B77C99-BDEF-45B5-A683-BDD7301ED007}" srcOrd="0" destOrd="0" presId="urn:microsoft.com/office/officeart/2005/8/layout/chevron1"/>
    <dgm:cxn modelId="{E08EB5E7-7136-44F6-8BBD-1E5DA02BC9AC}" type="presOf" srcId="{D721A875-E468-4B91-AC8E-9FCE88FE87D7}" destId="{D48FCEFD-C9CF-46F1-8E84-D8A4F5D0D984}" srcOrd="0" destOrd="0" presId="urn:microsoft.com/office/officeart/2005/8/layout/chevron1"/>
    <dgm:cxn modelId="{BCA96B4E-69B5-4316-94C6-5ABE384A2A8E}" type="presOf" srcId="{E020B4B4-7942-43F6-82E6-A26F015006AB}" destId="{61D41C3E-6E41-462B-A09C-8692875BC900}" srcOrd="0" destOrd="0" presId="urn:microsoft.com/office/officeart/2005/8/layout/chevron1"/>
    <dgm:cxn modelId="{E8436AF2-4892-4396-9A48-19D74CCEE166}" srcId="{E020B4B4-7942-43F6-82E6-A26F015006AB}" destId="{79E7EC15-1F1E-4123-A9DC-EF19798DF141}" srcOrd="4" destOrd="0" parTransId="{0A6F7319-1844-4DD4-8B9A-180073EE6631}" sibTransId="{05FC4C8D-4012-4C60-8C07-6E8716B2BBEF}"/>
    <dgm:cxn modelId="{1EC14E32-5241-42BC-A864-665A8EC76B54}" srcId="{E020B4B4-7942-43F6-82E6-A26F015006AB}" destId="{7B637FDE-6846-4D73-BC83-C3B790C35473}" srcOrd="5" destOrd="0" parTransId="{02E4B2D5-099B-4A80-AA82-924D98680544}" sibTransId="{62FCB0DC-4758-41BD-970D-7D2FBE263B22}"/>
    <dgm:cxn modelId="{8CF4AC36-832E-42AB-9A57-5717CDB677F0}" type="presOf" srcId="{A87F0684-C800-4515-B450-0261B82E2087}" destId="{42F47644-E0FA-4115-9BDE-14340B0517F6}" srcOrd="0" destOrd="0" presId="urn:microsoft.com/office/officeart/2005/8/layout/chevron1"/>
    <dgm:cxn modelId="{3FFC7E5A-B76F-414F-BCF3-7688333D175F}" srcId="{E020B4B4-7942-43F6-82E6-A26F015006AB}" destId="{D88FB102-5D08-4DAD-8D89-5FA5F9A416CA}" srcOrd="0" destOrd="0" parTransId="{C11E963E-E31F-4656-9DE5-985586BA5EFD}" sibTransId="{3636652F-8A97-42B5-8F28-F74F37DA070C}"/>
    <dgm:cxn modelId="{DAF5E3B9-B89D-431C-B11A-0DA6C684D22B}" srcId="{E020B4B4-7942-43F6-82E6-A26F015006AB}" destId="{A87F0684-C800-4515-B450-0261B82E2087}" srcOrd="3" destOrd="0" parTransId="{BF1A66A3-4D38-4351-A790-9B2B1050A3B5}" sibTransId="{07688609-732D-4A19-9582-39E43CBEAD7E}"/>
    <dgm:cxn modelId="{60D530B9-519F-4EE4-8640-B7176F6A188E}" type="presParOf" srcId="{61D41C3E-6E41-462B-A09C-8692875BC900}" destId="{5CE81302-F93B-48E4-B0E9-B7956B5158F8}" srcOrd="0" destOrd="0" presId="urn:microsoft.com/office/officeart/2005/8/layout/chevron1"/>
    <dgm:cxn modelId="{7B90A014-C8EE-4B1B-8BA1-D90D3F774DBD}" type="presParOf" srcId="{61D41C3E-6E41-462B-A09C-8692875BC900}" destId="{899FD2BE-5700-4086-82DE-A5C64EFFC334}" srcOrd="1" destOrd="0" presId="urn:microsoft.com/office/officeart/2005/8/layout/chevron1"/>
    <dgm:cxn modelId="{AC99DAD1-8624-4290-A148-04144ABA855A}" type="presParOf" srcId="{61D41C3E-6E41-462B-A09C-8692875BC900}" destId="{D48FCEFD-C9CF-46F1-8E84-D8A4F5D0D984}" srcOrd="2" destOrd="0" presId="urn:microsoft.com/office/officeart/2005/8/layout/chevron1"/>
    <dgm:cxn modelId="{0B1C46CE-3A79-4A8A-BFC5-DE2242F51BA1}" type="presParOf" srcId="{61D41C3E-6E41-462B-A09C-8692875BC900}" destId="{509C6F47-4C0F-4D03-9CDA-2AE6192E871A}" srcOrd="3" destOrd="0" presId="urn:microsoft.com/office/officeart/2005/8/layout/chevron1"/>
    <dgm:cxn modelId="{2A8BE1F2-CDCF-4B4D-9789-DE7D7FC122A6}" type="presParOf" srcId="{61D41C3E-6E41-462B-A09C-8692875BC900}" destId="{BFA6BA60-9444-4028-9F79-9CE0CEEA74A9}" srcOrd="4" destOrd="0" presId="urn:microsoft.com/office/officeart/2005/8/layout/chevron1"/>
    <dgm:cxn modelId="{72D2B094-FE7C-4851-AA0A-1D5BDE12A40D}" type="presParOf" srcId="{61D41C3E-6E41-462B-A09C-8692875BC900}" destId="{85019266-DFD5-4EF4-B728-DDBF19D5B1A6}" srcOrd="5" destOrd="0" presId="urn:microsoft.com/office/officeart/2005/8/layout/chevron1"/>
    <dgm:cxn modelId="{4308662B-B535-466D-92E2-275FC57A7A14}" type="presParOf" srcId="{61D41C3E-6E41-462B-A09C-8692875BC900}" destId="{42F47644-E0FA-4115-9BDE-14340B0517F6}" srcOrd="6" destOrd="0" presId="urn:microsoft.com/office/officeart/2005/8/layout/chevron1"/>
    <dgm:cxn modelId="{59AC0C98-F0B9-4B7E-8720-01EF47FF97D7}" type="presParOf" srcId="{61D41C3E-6E41-462B-A09C-8692875BC900}" destId="{AE32BB91-C967-4336-9A09-550E15684BF8}" srcOrd="7" destOrd="0" presId="urn:microsoft.com/office/officeart/2005/8/layout/chevron1"/>
    <dgm:cxn modelId="{AA98AF6F-F73A-4835-8C31-C9032CB68AAA}" type="presParOf" srcId="{61D41C3E-6E41-462B-A09C-8692875BC900}" destId="{94B77C99-BDEF-45B5-A683-BDD7301ED007}" srcOrd="8" destOrd="0" presId="urn:microsoft.com/office/officeart/2005/8/layout/chevron1"/>
    <dgm:cxn modelId="{E07088B9-C809-427A-AFAC-D78CAFD0217B}" type="presParOf" srcId="{61D41C3E-6E41-462B-A09C-8692875BC900}" destId="{A2C15E45-E730-4325-B29C-76BF6C972F6E}" srcOrd="9" destOrd="0" presId="urn:microsoft.com/office/officeart/2005/8/layout/chevron1"/>
    <dgm:cxn modelId="{E69CB5CB-D908-4481-82A1-5131E9B12E42}" type="presParOf" srcId="{61D41C3E-6E41-462B-A09C-8692875BC900}" destId="{1EA71725-1187-4D9C-899D-CE9E08CC660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20B4B4-7942-43F6-82E6-A26F015006A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88FB102-5D08-4DAD-8D89-5FA5F9A416CA}">
      <dgm:prSet phldrT="[Texto]"/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C11E963E-E31F-4656-9DE5-985586BA5EFD}" type="parTrans" cxnId="{3FFC7E5A-B76F-414F-BCF3-7688333D175F}">
      <dgm:prSet/>
      <dgm:spPr/>
      <dgm:t>
        <a:bodyPr/>
        <a:lstStyle/>
        <a:p>
          <a:endParaRPr lang="pt-BR"/>
        </a:p>
      </dgm:t>
    </dgm:pt>
    <dgm:pt modelId="{3636652F-8A97-42B5-8F28-F74F37DA070C}" type="sibTrans" cxnId="{3FFC7E5A-B76F-414F-BCF3-7688333D175F}">
      <dgm:prSet/>
      <dgm:spPr/>
      <dgm:t>
        <a:bodyPr/>
        <a:lstStyle/>
        <a:p>
          <a:endParaRPr lang="pt-BR"/>
        </a:p>
      </dgm:t>
    </dgm:pt>
    <dgm:pt modelId="{D721A875-E468-4B91-AC8E-9FCE88FE87D7}">
      <dgm:prSet phldrT="[Texto]"/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4B0787A7-2ADC-473D-9E92-36A31262BD27}" type="parTrans" cxnId="{62711651-72FD-4CF4-9247-6272A7E4C897}">
      <dgm:prSet/>
      <dgm:spPr/>
      <dgm:t>
        <a:bodyPr/>
        <a:lstStyle/>
        <a:p>
          <a:endParaRPr lang="pt-BR"/>
        </a:p>
      </dgm:t>
    </dgm:pt>
    <dgm:pt modelId="{FF5F9834-AFC4-4957-BAB3-FEC1E69FF3A2}" type="sibTrans" cxnId="{62711651-72FD-4CF4-9247-6272A7E4C897}">
      <dgm:prSet/>
      <dgm:spPr/>
      <dgm:t>
        <a:bodyPr/>
        <a:lstStyle/>
        <a:p>
          <a:endParaRPr lang="pt-BR"/>
        </a:p>
      </dgm:t>
    </dgm:pt>
    <dgm:pt modelId="{CB24CB10-CA10-464A-B9D2-5D27F5D26043}">
      <dgm:prSet phldrT="[Texto]"/>
      <dgm:spPr/>
      <dgm:t>
        <a:bodyPr/>
        <a:lstStyle/>
        <a:p>
          <a:r>
            <a:rPr lang="pt-BR" dirty="0" smtClean="0"/>
            <a:t>7</a:t>
          </a:r>
          <a:endParaRPr lang="pt-BR" dirty="0"/>
        </a:p>
      </dgm:t>
    </dgm:pt>
    <dgm:pt modelId="{A6DDACD3-1607-4719-98CD-DBC690C5420E}" type="parTrans" cxnId="{4B75499A-B031-4DCB-A99D-EFCBE8D49586}">
      <dgm:prSet/>
      <dgm:spPr/>
      <dgm:t>
        <a:bodyPr/>
        <a:lstStyle/>
        <a:p>
          <a:endParaRPr lang="pt-BR"/>
        </a:p>
      </dgm:t>
    </dgm:pt>
    <dgm:pt modelId="{69B2F7C9-D09C-4996-9BCF-6273F445A2D0}" type="sibTrans" cxnId="{4B75499A-B031-4DCB-A99D-EFCBE8D49586}">
      <dgm:prSet/>
      <dgm:spPr/>
      <dgm:t>
        <a:bodyPr/>
        <a:lstStyle/>
        <a:p>
          <a:endParaRPr lang="pt-BR"/>
        </a:p>
      </dgm:t>
    </dgm:pt>
    <dgm:pt modelId="{7B637FDE-6846-4D73-BC83-C3B790C35473}">
      <dgm:prSet phldrT="[Texto]"/>
      <dgm:spPr/>
      <dgm:t>
        <a:bodyPr/>
        <a:lstStyle/>
        <a:p>
          <a:r>
            <a:rPr lang="pt-BR" dirty="0" smtClean="0"/>
            <a:t>10</a:t>
          </a:r>
          <a:endParaRPr lang="pt-BR" dirty="0"/>
        </a:p>
      </dgm:t>
    </dgm:pt>
    <dgm:pt modelId="{02E4B2D5-099B-4A80-AA82-924D98680544}" type="parTrans" cxnId="{1EC14E32-5241-42BC-A864-665A8EC76B54}">
      <dgm:prSet/>
      <dgm:spPr/>
      <dgm:t>
        <a:bodyPr/>
        <a:lstStyle/>
        <a:p>
          <a:endParaRPr lang="pt-BR"/>
        </a:p>
      </dgm:t>
    </dgm:pt>
    <dgm:pt modelId="{62FCB0DC-4758-41BD-970D-7D2FBE263B22}" type="sibTrans" cxnId="{1EC14E32-5241-42BC-A864-665A8EC76B54}">
      <dgm:prSet/>
      <dgm:spPr/>
      <dgm:t>
        <a:bodyPr/>
        <a:lstStyle/>
        <a:p>
          <a:endParaRPr lang="pt-BR"/>
        </a:p>
      </dgm:t>
    </dgm:pt>
    <dgm:pt modelId="{A87F0684-C800-4515-B450-0261B82E2087}">
      <dgm:prSet phldrT="[Texto]"/>
      <dgm:spPr/>
      <dgm:t>
        <a:bodyPr/>
        <a:lstStyle/>
        <a:p>
          <a:r>
            <a:rPr lang="pt-BR" dirty="0" smtClean="0"/>
            <a:t>9</a:t>
          </a:r>
          <a:endParaRPr lang="pt-BR" dirty="0"/>
        </a:p>
      </dgm:t>
    </dgm:pt>
    <dgm:pt modelId="{BF1A66A3-4D38-4351-A790-9B2B1050A3B5}" type="parTrans" cxnId="{DAF5E3B9-B89D-431C-B11A-0DA6C684D22B}">
      <dgm:prSet/>
      <dgm:spPr/>
      <dgm:t>
        <a:bodyPr/>
        <a:lstStyle/>
        <a:p>
          <a:endParaRPr lang="pt-BR"/>
        </a:p>
      </dgm:t>
    </dgm:pt>
    <dgm:pt modelId="{07688609-732D-4A19-9582-39E43CBEAD7E}" type="sibTrans" cxnId="{DAF5E3B9-B89D-431C-B11A-0DA6C684D22B}">
      <dgm:prSet/>
      <dgm:spPr/>
      <dgm:t>
        <a:bodyPr/>
        <a:lstStyle/>
        <a:p>
          <a:endParaRPr lang="pt-BR"/>
        </a:p>
      </dgm:t>
    </dgm:pt>
    <dgm:pt modelId="{79E7EC15-1F1E-4123-A9DC-EF19798DF141}">
      <dgm:prSet phldrT="[Texto]"/>
      <dgm:spPr/>
      <dgm:t>
        <a:bodyPr/>
        <a:lstStyle/>
        <a:p>
          <a:r>
            <a:rPr lang="pt-BR" dirty="0" smtClean="0"/>
            <a:t>8</a:t>
          </a:r>
          <a:endParaRPr lang="pt-BR" dirty="0"/>
        </a:p>
      </dgm:t>
    </dgm:pt>
    <dgm:pt modelId="{0A6F7319-1844-4DD4-8B9A-180073EE6631}" type="parTrans" cxnId="{E8436AF2-4892-4396-9A48-19D74CCEE166}">
      <dgm:prSet/>
      <dgm:spPr/>
      <dgm:t>
        <a:bodyPr/>
        <a:lstStyle/>
        <a:p>
          <a:endParaRPr lang="pt-BR"/>
        </a:p>
      </dgm:t>
    </dgm:pt>
    <dgm:pt modelId="{05FC4C8D-4012-4C60-8C07-6E8716B2BBEF}" type="sibTrans" cxnId="{E8436AF2-4892-4396-9A48-19D74CCEE166}">
      <dgm:prSet/>
      <dgm:spPr/>
      <dgm:t>
        <a:bodyPr/>
        <a:lstStyle/>
        <a:p>
          <a:endParaRPr lang="pt-BR"/>
        </a:p>
      </dgm:t>
    </dgm:pt>
    <dgm:pt modelId="{61D41C3E-6E41-462B-A09C-8692875BC900}" type="pres">
      <dgm:prSet presAssocID="{E020B4B4-7942-43F6-82E6-A26F015006AB}" presName="Name0" presStyleCnt="0">
        <dgm:presLayoutVars>
          <dgm:dir/>
          <dgm:animLvl val="lvl"/>
          <dgm:resizeHandles val="exact"/>
        </dgm:presLayoutVars>
      </dgm:prSet>
      <dgm:spPr/>
    </dgm:pt>
    <dgm:pt modelId="{5CE81302-F93B-48E4-B0E9-B7956B5158F8}" type="pres">
      <dgm:prSet presAssocID="{D88FB102-5D08-4DAD-8D89-5FA5F9A416C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9FD2BE-5700-4086-82DE-A5C64EFFC334}" type="pres">
      <dgm:prSet presAssocID="{3636652F-8A97-42B5-8F28-F74F37DA070C}" presName="parTxOnlySpace" presStyleCnt="0"/>
      <dgm:spPr/>
    </dgm:pt>
    <dgm:pt modelId="{D48FCEFD-C9CF-46F1-8E84-D8A4F5D0D984}" type="pres">
      <dgm:prSet presAssocID="{D721A875-E468-4B91-AC8E-9FCE88FE87D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9C6F47-4C0F-4D03-9CDA-2AE6192E871A}" type="pres">
      <dgm:prSet presAssocID="{FF5F9834-AFC4-4957-BAB3-FEC1E69FF3A2}" presName="parTxOnlySpace" presStyleCnt="0"/>
      <dgm:spPr/>
    </dgm:pt>
    <dgm:pt modelId="{BFA6BA60-9444-4028-9F79-9CE0CEEA74A9}" type="pres">
      <dgm:prSet presAssocID="{CB24CB10-CA10-464A-B9D2-5D27F5D2604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019266-DFD5-4EF4-B728-DDBF19D5B1A6}" type="pres">
      <dgm:prSet presAssocID="{69B2F7C9-D09C-4996-9BCF-6273F445A2D0}" presName="parTxOnlySpace" presStyleCnt="0"/>
      <dgm:spPr/>
    </dgm:pt>
    <dgm:pt modelId="{42F47644-E0FA-4115-9BDE-14340B0517F6}" type="pres">
      <dgm:prSet presAssocID="{A87F0684-C800-4515-B450-0261B82E208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32BB91-C967-4336-9A09-550E15684BF8}" type="pres">
      <dgm:prSet presAssocID="{07688609-732D-4A19-9582-39E43CBEAD7E}" presName="parTxOnlySpace" presStyleCnt="0"/>
      <dgm:spPr/>
    </dgm:pt>
    <dgm:pt modelId="{94B77C99-BDEF-45B5-A683-BDD7301ED007}" type="pres">
      <dgm:prSet presAssocID="{79E7EC15-1F1E-4123-A9DC-EF19798DF14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C15E45-E730-4325-B29C-76BF6C972F6E}" type="pres">
      <dgm:prSet presAssocID="{05FC4C8D-4012-4C60-8C07-6E8716B2BBEF}" presName="parTxOnlySpace" presStyleCnt="0"/>
      <dgm:spPr/>
    </dgm:pt>
    <dgm:pt modelId="{1EA71725-1187-4D9C-899D-CE9E08CC660F}" type="pres">
      <dgm:prSet presAssocID="{7B637FDE-6846-4D73-BC83-C3B790C3547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5B4E650-9349-478C-9B80-93BBF8D02848}" type="presOf" srcId="{7B637FDE-6846-4D73-BC83-C3B790C35473}" destId="{1EA71725-1187-4D9C-899D-CE9E08CC660F}" srcOrd="0" destOrd="0" presId="urn:microsoft.com/office/officeart/2005/8/layout/chevron1"/>
    <dgm:cxn modelId="{AEBCE8CC-BD3B-4792-B7C7-E4AEBCFBE074}" type="presOf" srcId="{D88FB102-5D08-4DAD-8D89-5FA5F9A416CA}" destId="{5CE81302-F93B-48E4-B0E9-B7956B5158F8}" srcOrd="0" destOrd="0" presId="urn:microsoft.com/office/officeart/2005/8/layout/chevron1"/>
    <dgm:cxn modelId="{4B75499A-B031-4DCB-A99D-EFCBE8D49586}" srcId="{E020B4B4-7942-43F6-82E6-A26F015006AB}" destId="{CB24CB10-CA10-464A-B9D2-5D27F5D26043}" srcOrd="2" destOrd="0" parTransId="{A6DDACD3-1607-4719-98CD-DBC690C5420E}" sibTransId="{69B2F7C9-D09C-4996-9BCF-6273F445A2D0}"/>
    <dgm:cxn modelId="{62711651-72FD-4CF4-9247-6272A7E4C897}" srcId="{E020B4B4-7942-43F6-82E6-A26F015006AB}" destId="{D721A875-E468-4B91-AC8E-9FCE88FE87D7}" srcOrd="1" destOrd="0" parTransId="{4B0787A7-2ADC-473D-9E92-36A31262BD27}" sibTransId="{FF5F9834-AFC4-4957-BAB3-FEC1E69FF3A2}"/>
    <dgm:cxn modelId="{AC674019-1816-4065-8AEA-4C1E7A7B178B}" type="presOf" srcId="{CB24CB10-CA10-464A-B9D2-5D27F5D26043}" destId="{BFA6BA60-9444-4028-9F79-9CE0CEEA74A9}" srcOrd="0" destOrd="0" presId="urn:microsoft.com/office/officeart/2005/8/layout/chevron1"/>
    <dgm:cxn modelId="{A8A5FEDB-451D-4A7C-9A6E-17C859109A83}" type="presOf" srcId="{79E7EC15-1F1E-4123-A9DC-EF19798DF141}" destId="{94B77C99-BDEF-45B5-A683-BDD7301ED007}" srcOrd="0" destOrd="0" presId="urn:microsoft.com/office/officeart/2005/8/layout/chevron1"/>
    <dgm:cxn modelId="{E08EB5E7-7136-44F6-8BBD-1E5DA02BC9AC}" type="presOf" srcId="{D721A875-E468-4B91-AC8E-9FCE88FE87D7}" destId="{D48FCEFD-C9CF-46F1-8E84-D8A4F5D0D984}" srcOrd="0" destOrd="0" presId="urn:microsoft.com/office/officeart/2005/8/layout/chevron1"/>
    <dgm:cxn modelId="{BCA96B4E-69B5-4316-94C6-5ABE384A2A8E}" type="presOf" srcId="{E020B4B4-7942-43F6-82E6-A26F015006AB}" destId="{61D41C3E-6E41-462B-A09C-8692875BC900}" srcOrd="0" destOrd="0" presId="urn:microsoft.com/office/officeart/2005/8/layout/chevron1"/>
    <dgm:cxn modelId="{E8436AF2-4892-4396-9A48-19D74CCEE166}" srcId="{E020B4B4-7942-43F6-82E6-A26F015006AB}" destId="{79E7EC15-1F1E-4123-A9DC-EF19798DF141}" srcOrd="4" destOrd="0" parTransId="{0A6F7319-1844-4DD4-8B9A-180073EE6631}" sibTransId="{05FC4C8D-4012-4C60-8C07-6E8716B2BBEF}"/>
    <dgm:cxn modelId="{1EC14E32-5241-42BC-A864-665A8EC76B54}" srcId="{E020B4B4-7942-43F6-82E6-A26F015006AB}" destId="{7B637FDE-6846-4D73-BC83-C3B790C35473}" srcOrd="5" destOrd="0" parTransId="{02E4B2D5-099B-4A80-AA82-924D98680544}" sibTransId="{62FCB0DC-4758-41BD-970D-7D2FBE263B22}"/>
    <dgm:cxn modelId="{8CF4AC36-832E-42AB-9A57-5717CDB677F0}" type="presOf" srcId="{A87F0684-C800-4515-B450-0261B82E2087}" destId="{42F47644-E0FA-4115-9BDE-14340B0517F6}" srcOrd="0" destOrd="0" presId="urn:microsoft.com/office/officeart/2005/8/layout/chevron1"/>
    <dgm:cxn modelId="{3FFC7E5A-B76F-414F-BCF3-7688333D175F}" srcId="{E020B4B4-7942-43F6-82E6-A26F015006AB}" destId="{D88FB102-5D08-4DAD-8D89-5FA5F9A416CA}" srcOrd="0" destOrd="0" parTransId="{C11E963E-E31F-4656-9DE5-985586BA5EFD}" sibTransId="{3636652F-8A97-42B5-8F28-F74F37DA070C}"/>
    <dgm:cxn modelId="{DAF5E3B9-B89D-431C-B11A-0DA6C684D22B}" srcId="{E020B4B4-7942-43F6-82E6-A26F015006AB}" destId="{A87F0684-C800-4515-B450-0261B82E2087}" srcOrd="3" destOrd="0" parTransId="{BF1A66A3-4D38-4351-A790-9B2B1050A3B5}" sibTransId="{07688609-732D-4A19-9582-39E43CBEAD7E}"/>
    <dgm:cxn modelId="{60D530B9-519F-4EE4-8640-B7176F6A188E}" type="presParOf" srcId="{61D41C3E-6E41-462B-A09C-8692875BC900}" destId="{5CE81302-F93B-48E4-B0E9-B7956B5158F8}" srcOrd="0" destOrd="0" presId="urn:microsoft.com/office/officeart/2005/8/layout/chevron1"/>
    <dgm:cxn modelId="{7B90A014-C8EE-4B1B-8BA1-D90D3F774DBD}" type="presParOf" srcId="{61D41C3E-6E41-462B-A09C-8692875BC900}" destId="{899FD2BE-5700-4086-82DE-A5C64EFFC334}" srcOrd="1" destOrd="0" presId="urn:microsoft.com/office/officeart/2005/8/layout/chevron1"/>
    <dgm:cxn modelId="{AC99DAD1-8624-4290-A148-04144ABA855A}" type="presParOf" srcId="{61D41C3E-6E41-462B-A09C-8692875BC900}" destId="{D48FCEFD-C9CF-46F1-8E84-D8A4F5D0D984}" srcOrd="2" destOrd="0" presId="urn:microsoft.com/office/officeart/2005/8/layout/chevron1"/>
    <dgm:cxn modelId="{0B1C46CE-3A79-4A8A-BFC5-DE2242F51BA1}" type="presParOf" srcId="{61D41C3E-6E41-462B-A09C-8692875BC900}" destId="{509C6F47-4C0F-4D03-9CDA-2AE6192E871A}" srcOrd="3" destOrd="0" presId="urn:microsoft.com/office/officeart/2005/8/layout/chevron1"/>
    <dgm:cxn modelId="{2A8BE1F2-CDCF-4B4D-9789-DE7D7FC122A6}" type="presParOf" srcId="{61D41C3E-6E41-462B-A09C-8692875BC900}" destId="{BFA6BA60-9444-4028-9F79-9CE0CEEA74A9}" srcOrd="4" destOrd="0" presId="urn:microsoft.com/office/officeart/2005/8/layout/chevron1"/>
    <dgm:cxn modelId="{72D2B094-FE7C-4851-AA0A-1D5BDE12A40D}" type="presParOf" srcId="{61D41C3E-6E41-462B-A09C-8692875BC900}" destId="{85019266-DFD5-4EF4-B728-DDBF19D5B1A6}" srcOrd="5" destOrd="0" presId="urn:microsoft.com/office/officeart/2005/8/layout/chevron1"/>
    <dgm:cxn modelId="{4308662B-B535-466D-92E2-275FC57A7A14}" type="presParOf" srcId="{61D41C3E-6E41-462B-A09C-8692875BC900}" destId="{42F47644-E0FA-4115-9BDE-14340B0517F6}" srcOrd="6" destOrd="0" presId="urn:microsoft.com/office/officeart/2005/8/layout/chevron1"/>
    <dgm:cxn modelId="{59AC0C98-F0B9-4B7E-8720-01EF47FF97D7}" type="presParOf" srcId="{61D41C3E-6E41-462B-A09C-8692875BC900}" destId="{AE32BB91-C967-4336-9A09-550E15684BF8}" srcOrd="7" destOrd="0" presId="urn:microsoft.com/office/officeart/2005/8/layout/chevron1"/>
    <dgm:cxn modelId="{AA98AF6F-F73A-4835-8C31-C9032CB68AAA}" type="presParOf" srcId="{61D41C3E-6E41-462B-A09C-8692875BC900}" destId="{94B77C99-BDEF-45B5-A683-BDD7301ED007}" srcOrd="8" destOrd="0" presId="urn:microsoft.com/office/officeart/2005/8/layout/chevron1"/>
    <dgm:cxn modelId="{E07088B9-C809-427A-AFAC-D78CAFD0217B}" type="presParOf" srcId="{61D41C3E-6E41-462B-A09C-8692875BC900}" destId="{A2C15E45-E730-4325-B29C-76BF6C972F6E}" srcOrd="9" destOrd="0" presId="urn:microsoft.com/office/officeart/2005/8/layout/chevron1"/>
    <dgm:cxn modelId="{E69CB5CB-D908-4481-82A1-5131E9B12E42}" type="presParOf" srcId="{61D41C3E-6E41-462B-A09C-8692875BC900}" destId="{1EA71725-1187-4D9C-899D-CE9E08CC660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1302-F93B-48E4-B0E9-B7956B5158F8}">
      <dsp:nvSpPr>
        <dsp:cNvPr id="0" name=""/>
        <dsp:cNvSpPr/>
      </dsp:nvSpPr>
      <dsp:spPr>
        <a:xfrm>
          <a:off x="3968" y="893445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10</a:t>
          </a:r>
          <a:endParaRPr lang="pt-BR" sz="3700" kern="1200" dirty="0"/>
        </a:p>
      </dsp:txBody>
      <dsp:txXfrm>
        <a:off x="299243" y="893445"/>
        <a:ext cx="885825" cy="590549"/>
      </dsp:txXfrm>
    </dsp:sp>
    <dsp:sp modelId="{D48FCEFD-C9CF-46F1-8E84-D8A4F5D0D984}">
      <dsp:nvSpPr>
        <dsp:cNvPr id="0" name=""/>
        <dsp:cNvSpPr/>
      </dsp:nvSpPr>
      <dsp:spPr>
        <a:xfrm>
          <a:off x="1332706" y="893445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3</a:t>
          </a:r>
          <a:endParaRPr lang="pt-BR" sz="3700" kern="1200" dirty="0"/>
        </a:p>
      </dsp:txBody>
      <dsp:txXfrm>
        <a:off x="1627981" y="893445"/>
        <a:ext cx="885825" cy="590549"/>
      </dsp:txXfrm>
    </dsp:sp>
    <dsp:sp modelId="{BFA6BA60-9444-4028-9F79-9CE0CEEA74A9}">
      <dsp:nvSpPr>
        <dsp:cNvPr id="0" name=""/>
        <dsp:cNvSpPr/>
      </dsp:nvSpPr>
      <dsp:spPr>
        <a:xfrm>
          <a:off x="2661443" y="893445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7</a:t>
          </a:r>
          <a:endParaRPr lang="pt-BR" sz="3700" kern="1200" dirty="0"/>
        </a:p>
      </dsp:txBody>
      <dsp:txXfrm>
        <a:off x="2956718" y="893445"/>
        <a:ext cx="885825" cy="590549"/>
      </dsp:txXfrm>
    </dsp:sp>
    <dsp:sp modelId="{42F47644-E0FA-4115-9BDE-14340B0517F6}">
      <dsp:nvSpPr>
        <dsp:cNvPr id="0" name=""/>
        <dsp:cNvSpPr/>
      </dsp:nvSpPr>
      <dsp:spPr>
        <a:xfrm>
          <a:off x="3990181" y="893445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9</a:t>
          </a:r>
          <a:endParaRPr lang="pt-BR" sz="3700" kern="1200" dirty="0"/>
        </a:p>
      </dsp:txBody>
      <dsp:txXfrm>
        <a:off x="4285456" y="893445"/>
        <a:ext cx="885825" cy="590549"/>
      </dsp:txXfrm>
    </dsp:sp>
    <dsp:sp modelId="{94B77C99-BDEF-45B5-A683-BDD7301ED007}">
      <dsp:nvSpPr>
        <dsp:cNvPr id="0" name=""/>
        <dsp:cNvSpPr/>
      </dsp:nvSpPr>
      <dsp:spPr>
        <a:xfrm>
          <a:off x="5318918" y="893445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8</a:t>
          </a:r>
          <a:endParaRPr lang="pt-BR" sz="3700" kern="1200" dirty="0"/>
        </a:p>
      </dsp:txBody>
      <dsp:txXfrm>
        <a:off x="5614193" y="893445"/>
        <a:ext cx="885825" cy="590549"/>
      </dsp:txXfrm>
    </dsp:sp>
    <dsp:sp modelId="{1EA71725-1187-4D9C-899D-CE9E08CC660F}">
      <dsp:nvSpPr>
        <dsp:cNvPr id="0" name=""/>
        <dsp:cNvSpPr/>
      </dsp:nvSpPr>
      <dsp:spPr>
        <a:xfrm>
          <a:off x="6647656" y="893445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</a:t>
          </a:r>
          <a:endParaRPr lang="pt-BR" sz="3700" kern="1200" dirty="0"/>
        </a:p>
      </dsp:txBody>
      <dsp:txXfrm>
        <a:off x="6942931" y="893445"/>
        <a:ext cx="885825" cy="590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1302-F93B-48E4-B0E9-B7956B5158F8}">
      <dsp:nvSpPr>
        <dsp:cNvPr id="0" name=""/>
        <dsp:cNvSpPr/>
      </dsp:nvSpPr>
      <dsp:spPr>
        <a:xfrm>
          <a:off x="3968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10</a:t>
          </a:r>
          <a:endParaRPr lang="pt-BR" sz="3700" kern="1200" dirty="0"/>
        </a:p>
      </dsp:txBody>
      <dsp:txXfrm>
        <a:off x="299243" y="783983"/>
        <a:ext cx="885825" cy="590549"/>
      </dsp:txXfrm>
    </dsp:sp>
    <dsp:sp modelId="{D48FCEFD-C9CF-46F1-8E84-D8A4F5D0D984}">
      <dsp:nvSpPr>
        <dsp:cNvPr id="0" name=""/>
        <dsp:cNvSpPr/>
      </dsp:nvSpPr>
      <dsp:spPr>
        <a:xfrm>
          <a:off x="1332706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3</a:t>
          </a:r>
          <a:endParaRPr lang="pt-BR" sz="3700" kern="1200" dirty="0"/>
        </a:p>
      </dsp:txBody>
      <dsp:txXfrm>
        <a:off x="1627981" y="783983"/>
        <a:ext cx="885825" cy="590549"/>
      </dsp:txXfrm>
    </dsp:sp>
    <dsp:sp modelId="{BFA6BA60-9444-4028-9F79-9CE0CEEA74A9}">
      <dsp:nvSpPr>
        <dsp:cNvPr id="0" name=""/>
        <dsp:cNvSpPr/>
      </dsp:nvSpPr>
      <dsp:spPr>
        <a:xfrm>
          <a:off x="2661443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7</a:t>
          </a:r>
          <a:endParaRPr lang="pt-BR" sz="3700" kern="1200" dirty="0"/>
        </a:p>
      </dsp:txBody>
      <dsp:txXfrm>
        <a:off x="2956718" y="783983"/>
        <a:ext cx="885825" cy="590549"/>
      </dsp:txXfrm>
    </dsp:sp>
    <dsp:sp modelId="{42F47644-E0FA-4115-9BDE-14340B0517F6}">
      <dsp:nvSpPr>
        <dsp:cNvPr id="0" name=""/>
        <dsp:cNvSpPr/>
      </dsp:nvSpPr>
      <dsp:spPr>
        <a:xfrm>
          <a:off x="3990181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9</a:t>
          </a:r>
          <a:endParaRPr lang="pt-BR" sz="3700" kern="1200" dirty="0"/>
        </a:p>
      </dsp:txBody>
      <dsp:txXfrm>
        <a:off x="4285456" y="783983"/>
        <a:ext cx="885825" cy="590549"/>
      </dsp:txXfrm>
    </dsp:sp>
    <dsp:sp modelId="{94B77C99-BDEF-45B5-A683-BDD7301ED007}">
      <dsp:nvSpPr>
        <dsp:cNvPr id="0" name=""/>
        <dsp:cNvSpPr/>
      </dsp:nvSpPr>
      <dsp:spPr>
        <a:xfrm>
          <a:off x="5318918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8</a:t>
          </a:r>
          <a:endParaRPr lang="pt-BR" sz="3700" kern="1200" dirty="0"/>
        </a:p>
      </dsp:txBody>
      <dsp:txXfrm>
        <a:off x="5614193" y="783983"/>
        <a:ext cx="885825" cy="590549"/>
      </dsp:txXfrm>
    </dsp:sp>
    <dsp:sp modelId="{1EA71725-1187-4D9C-899D-CE9E08CC660F}">
      <dsp:nvSpPr>
        <dsp:cNvPr id="0" name=""/>
        <dsp:cNvSpPr/>
      </dsp:nvSpPr>
      <dsp:spPr>
        <a:xfrm>
          <a:off x="6647656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</a:t>
          </a:r>
          <a:endParaRPr lang="pt-BR" sz="3700" kern="1200" dirty="0"/>
        </a:p>
      </dsp:txBody>
      <dsp:txXfrm>
        <a:off x="6942931" y="783983"/>
        <a:ext cx="885825" cy="590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1302-F93B-48E4-B0E9-B7956B5158F8}">
      <dsp:nvSpPr>
        <dsp:cNvPr id="0" name=""/>
        <dsp:cNvSpPr/>
      </dsp:nvSpPr>
      <dsp:spPr>
        <a:xfrm>
          <a:off x="3968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</a:t>
          </a:r>
          <a:endParaRPr lang="pt-BR" sz="3700" kern="1200" dirty="0"/>
        </a:p>
      </dsp:txBody>
      <dsp:txXfrm>
        <a:off x="299243" y="783983"/>
        <a:ext cx="885825" cy="590549"/>
      </dsp:txXfrm>
    </dsp:sp>
    <dsp:sp modelId="{D48FCEFD-C9CF-46F1-8E84-D8A4F5D0D984}">
      <dsp:nvSpPr>
        <dsp:cNvPr id="0" name=""/>
        <dsp:cNvSpPr/>
      </dsp:nvSpPr>
      <dsp:spPr>
        <a:xfrm>
          <a:off x="1332706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3</a:t>
          </a:r>
          <a:endParaRPr lang="pt-BR" sz="3700" kern="1200" dirty="0"/>
        </a:p>
      </dsp:txBody>
      <dsp:txXfrm>
        <a:off x="1627981" y="783983"/>
        <a:ext cx="885825" cy="590549"/>
      </dsp:txXfrm>
    </dsp:sp>
    <dsp:sp modelId="{BFA6BA60-9444-4028-9F79-9CE0CEEA74A9}">
      <dsp:nvSpPr>
        <dsp:cNvPr id="0" name=""/>
        <dsp:cNvSpPr/>
      </dsp:nvSpPr>
      <dsp:spPr>
        <a:xfrm>
          <a:off x="2661443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7</a:t>
          </a:r>
          <a:endParaRPr lang="pt-BR" sz="3700" kern="1200" dirty="0"/>
        </a:p>
      </dsp:txBody>
      <dsp:txXfrm>
        <a:off x="2956718" y="783983"/>
        <a:ext cx="885825" cy="590549"/>
      </dsp:txXfrm>
    </dsp:sp>
    <dsp:sp modelId="{42F47644-E0FA-4115-9BDE-14340B0517F6}">
      <dsp:nvSpPr>
        <dsp:cNvPr id="0" name=""/>
        <dsp:cNvSpPr/>
      </dsp:nvSpPr>
      <dsp:spPr>
        <a:xfrm>
          <a:off x="3990181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9</a:t>
          </a:r>
          <a:endParaRPr lang="pt-BR" sz="3700" kern="1200" dirty="0"/>
        </a:p>
      </dsp:txBody>
      <dsp:txXfrm>
        <a:off x="4285456" y="783983"/>
        <a:ext cx="885825" cy="590549"/>
      </dsp:txXfrm>
    </dsp:sp>
    <dsp:sp modelId="{94B77C99-BDEF-45B5-A683-BDD7301ED007}">
      <dsp:nvSpPr>
        <dsp:cNvPr id="0" name=""/>
        <dsp:cNvSpPr/>
      </dsp:nvSpPr>
      <dsp:spPr>
        <a:xfrm>
          <a:off x="5318918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8</a:t>
          </a:r>
          <a:endParaRPr lang="pt-BR" sz="3700" kern="1200" dirty="0"/>
        </a:p>
      </dsp:txBody>
      <dsp:txXfrm>
        <a:off x="5614193" y="783983"/>
        <a:ext cx="885825" cy="590549"/>
      </dsp:txXfrm>
    </dsp:sp>
    <dsp:sp modelId="{1EA71725-1187-4D9C-899D-CE9E08CC660F}">
      <dsp:nvSpPr>
        <dsp:cNvPr id="0" name=""/>
        <dsp:cNvSpPr/>
      </dsp:nvSpPr>
      <dsp:spPr>
        <a:xfrm>
          <a:off x="6647656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10</a:t>
          </a:r>
          <a:endParaRPr lang="pt-BR" sz="3700" kern="1200" dirty="0"/>
        </a:p>
      </dsp:txBody>
      <dsp:txXfrm>
        <a:off x="6942931" y="783983"/>
        <a:ext cx="885825" cy="590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1302-F93B-48E4-B0E9-B7956B5158F8}">
      <dsp:nvSpPr>
        <dsp:cNvPr id="0" name=""/>
        <dsp:cNvSpPr/>
      </dsp:nvSpPr>
      <dsp:spPr>
        <a:xfrm>
          <a:off x="3968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</a:t>
          </a:r>
          <a:endParaRPr lang="pt-BR" sz="3700" kern="1200" dirty="0"/>
        </a:p>
      </dsp:txBody>
      <dsp:txXfrm>
        <a:off x="299243" y="783983"/>
        <a:ext cx="885825" cy="590549"/>
      </dsp:txXfrm>
    </dsp:sp>
    <dsp:sp modelId="{D48FCEFD-C9CF-46F1-8E84-D8A4F5D0D984}">
      <dsp:nvSpPr>
        <dsp:cNvPr id="0" name=""/>
        <dsp:cNvSpPr/>
      </dsp:nvSpPr>
      <dsp:spPr>
        <a:xfrm>
          <a:off x="1332706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3</a:t>
          </a:r>
          <a:endParaRPr lang="pt-BR" sz="3700" kern="1200" dirty="0"/>
        </a:p>
      </dsp:txBody>
      <dsp:txXfrm>
        <a:off x="1627981" y="783983"/>
        <a:ext cx="885825" cy="590549"/>
      </dsp:txXfrm>
    </dsp:sp>
    <dsp:sp modelId="{BFA6BA60-9444-4028-9F79-9CE0CEEA74A9}">
      <dsp:nvSpPr>
        <dsp:cNvPr id="0" name=""/>
        <dsp:cNvSpPr/>
      </dsp:nvSpPr>
      <dsp:spPr>
        <a:xfrm>
          <a:off x="2661443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7</a:t>
          </a:r>
          <a:endParaRPr lang="pt-BR" sz="3700" kern="1200" dirty="0"/>
        </a:p>
      </dsp:txBody>
      <dsp:txXfrm>
        <a:off x="2956718" y="783983"/>
        <a:ext cx="885825" cy="590549"/>
      </dsp:txXfrm>
    </dsp:sp>
    <dsp:sp modelId="{42F47644-E0FA-4115-9BDE-14340B0517F6}">
      <dsp:nvSpPr>
        <dsp:cNvPr id="0" name=""/>
        <dsp:cNvSpPr/>
      </dsp:nvSpPr>
      <dsp:spPr>
        <a:xfrm>
          <a:off x="3990181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9</a:t>
          </a:r>
          <a:endParaRPr lang="pt-BR" sz="3700" kern="1200" dirty="0"/>
        </a:p>
      </dsp:txBody>
      <dsp:txXfrm>
        <a:off x="4285456" y="783983"/>
        <a:ext cx="885825" cy="590549"/>
      </dsp:txXfrm>
    </dsp:sp>
    <dsp:sp modelId="{94B77C99-BDEF-45B5-A683-BDD7301ED007}">
      <dsp:nvSpPr>
        <dsp:cNvPr id="0" name=""/>
        <dsp:cNvSpPr/>
      </dsp:nvSpPr>
      <dsp:spPr>
        <a:xfrm>
          <a:off x="5318918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8</a:t>
          </a:r>
          <a:endParaRPr lang="pt-BR" sz="3700" kern="1200" dirty="0"/>
        </a:p>
      </dsp:txBody>
      <dsp:txXfrm>
        <a:off x="5614193" y="783983"/>
        <a:ext cx="885825" cy="590549"/>
      </dsp:txXfrm>
    </dsp:sp>
    <dsp:sp modelId="{1EA71725-1187-4D9C-899D-CE9E08CC660F}">
      <dsp:nvSpPr>
        <dsp:cNvPr id="0" name=""/>
        <dsp:cNvSpPr/>
      </dsp:nvSpPr>
      <dsp:spPr>
        <a:xfrm>
          <a:off x="6647656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10</a:t>
          </a:r>
          <a:endParaRPr lang="pt-BR" sz="3700" kern="1200" dirty="0"/>
        </a:p>
      </dsp:txBody>
      <dsp:txXfrm>
        <a:off x="6942931" y="783983"/>
        <a:ext cx="885825" cy="590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1302-F93B-48E4-B0E9-B7956B5158F8}">
      <dsp:nvSpPr>
        <dsp:cNvPr id="0" name=""/>
        <dsp:cNvSpPr/>
      </dsp:nvSpPr>
      <dsp:spPr>
        <a:xfrm>
          <a:off x="3968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</a:t>
          </a:r>
          <a:endParaRPr lang="pt-BR" sz="3700" kern="1200" dirty="0"/>
        </a:p>
      </dsp:txBody>
      <dsp:txXfrm>
        <a:off x="299243" y="783983"/>
        <a:ext cx="885825" cy="590549"/>
      </dsp:txXfrm>
    </dsp:sp>
    <dsp:sp modelId="{D48FCEFD-C9CF-46F1-8E84-D8A4F5D0D984}">
      <dsp:nvSpPr>
        <dsp:cNvPr id="0" name=""/>
        <dsp:cNvSpPr/>
      </dsp:nvSpPr>
      <dsp:spPr>
        <a:xfrm>
          <a:off x="1332706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3</a:t>
          </a:r>
          <a:endParaRPr lang="pt-BR" sz="3700" kern="1200" dirty="0"/>
        </a:p>
      </dsp:txBody>
      <dsp:txXfrm>
        <a:off x="1627981" y="783983"/>
        <a:ext cx="885825" cy="590549"/>
      </dsp:txXfrm>
    </dsp:sp>
    <dsp:sp modelId="{BFA6BA60-9444-4028-9F79-9CE0CEEA74A9}">
      <dsp:nvSpPr>
        <dsp:cNvPr id="0" name=""/>
        <dsp:cNvSpPr/>
      </dsp:nvSpPr>
      <dsp:spPr>
        <a:xfrm>
          <a:off x="2661443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7</a:t>
          </a:r>
          <a:endParaRPr lang="pt-BR" sz="3700" kern="1200" dirty="0"/>
        </a:p>
      </dsp:txBody>
      <dsp:txXfrm>
        <a:off x="2956718" y="783983"/>
        <a:ext cx="885825" cy="590549"/>
      </dsp:txXfrm>
    </dsp:sp>
    <dsp:sp modelId="{42F47644-E0FA-4115-9BDE-14340B0517F6}">
      <dsp:nvSpPr>
        <dsp:cNvPr id="0" name=""/>
        <dsp:cNvSpPr/>
      </dsp:nvSpPr>
      <dsp:spPr>
        <a:xfrm>
          <a:off x="3990181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9</a:t>
          </a:r>
          <a:endParaRPr lang="pt-BR" sz="3700" kern="1200" dirty="0"/>
        </a:p>
      </dsp:txBody>
      <dsp:txXfrm>
        <a:off x="4285456" y="783983"/>
        <a:ext cx="885825" cy="590549"/>
      </dsp:txXfrm>
    </dsp:sp>
    <dsp:sp modelId="{94B77C99-BDEF-45B5-A683-BDD7301ED007}">
      <dsp:nvSpPr>
        <dsp:cNvPr id="0" name=""/>
        <dsp:cNvSpPr/>
      </dsp:nvSpPr>
      <dsp:spPr>
        <a:xfrm>
          <a:off x="5318918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8</a:t>
          </a:r>
          <a:endParaRPr lang="pt-BR" sz="3700" kern="1200" dirty="0"/>
        </a:p>
      </dsp:txBody>
      <dsp:txXfrm>
        <a:off x="5614193" y="783983"/>
        <a:ext cx="885825" cy="590549"/>
      </dsp:txXfrm>
    </dsp:sp>
    <dsp:sp modelId="{1EA71725-1187-4D9C-899D-CE9E08CC660F}">
      <dsp:nvSpPr>
        <dsp:cNvPr id="0" name=""/>
        <dsp:cNvSpPr/>
      </dsp:nvSpPr>
      <dsp:spPr>
        <a:xfrm>
          <a:off x="6647656" y="783983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10</a:t>
          </a:r>
          <a:endParaRPr lang="pt-BR" sz="3700" kern="1200" dirty="0"/>
        </a:p>
      </dsp:txBody>
      <dsp:txXfrm>
        <a:off x="6942931" y="783983"/>
        <a:ext cx="885825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23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569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8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E63C-2D97-4FE6-B5FC-6B567DB1500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0A804B-CEF5-43A2-AA9D-656E33FE8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9139"/>
            <a:ext cx="7766936" cy="1646302"/>
          </a:xfrm>
        </p:spPr>
        <p:txBody>
          <a:bodyPr/>
          <a:lstStyle/>
          <a:p>
            <a:r>
              <a:rPr lang="es-MX" dirty="0" smtClean="0"/>
              <a:t>Método de ordenamiento QuickSort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010730"/>
            <a:ext cx="7766936" cy="1096899"/>
          </a:xfrm>
        </p:spPr>
        <p:txBody>
          <a:bodyPr/>
          <a:lstStyle/>
          <a:p>
            <a:r>
              <a:rPr lang="es-MX" dirty="0" smtClean="0"/>
              <a:t>Análisis de código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446584"/>
            <a:ext cx="5917793" cy="22312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9" y="351294"/>
            <a:ext cx="2434048" cy="24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7200" dirty="0"/>
              <a:t>QuickSort</a:t>
            </a:r>
            <a:endParaRPr lang="en-US" sz="7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basa en separar la lista a ordenar separadas por un elemento.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81228039"/>
              </p:ext>
            </p:extLst>
          </p:nvPr>
        </p:nvGraphicFramePr>
        <p:xfrm>
          <a:off x="1146002" y="2730138"/>
          <a:ext cx="8128000" cy="237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397725" y="4516752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Partición</a:t>
            </a:r>
            <a:r>
              <a:rPr lang="en-US" dirty="0" smtClean="0"/>
              <a:t> </a:t>
            </a:r>
            <a:r>
              <a:rPr lang="es-MX" dirty="0" smtClean="0"/>
              <a:t>izquierda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87077" y="4511338"/>
            <a:ext cx="108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Pivote</a:t>
            </a:r>
            <a:r>
              <a:rPr lang="en-US" dirty="0" smtClean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060611" y="4511338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Partición</a:t>
            </a:r>
            <a:r>
              <a:rPr lang="en-US" dirty="0" smtClean="0"/>
              <a:t> </a:t>
            </a:r>
            <a:r>
              <a:rPr lang="es-MX" dirty="0" smtClean="0"/>
              <a:t>derecha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82093" y="3016758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Lista</a:t>
            </a:r>
            <a:r>
              <a:rPr lang="en-US" dirty="0" smtClean="0"/>
              <a:t> a </a:t>
            </a:r>
            <a:r>
              <a:rPr lang="es-MX" dirty="0" smtClean="0"/>
              <a:t>ordenar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273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83046188"/>
              </p:ext>
            </p:extLst>
          </p:nvPr>
        </p:nvGraphicFramePr>
        <p:xfrm>
          <a:off x="1397725" y="1668901"/>
          <a:ext cx="8128000" cy="215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929057" y="1110343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El primer paso es seleccionar un elemento pivote</a:t>
            </a:r>
          </a:p>
          <a:p>
            <a:r>
              <a:rPr lang="es-MX" dirty="0" smtClean="0"/>
              <a:t>Seguido de una serie de condiciones para el orden de la lista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El arreglo se recorre de derecha a izquierda y de izquierda a derecha</a:t>
            </a:r>
          </a:p>
          <a:p>
            <a:r>
              <a:rPr lang="es-MX" dirty="0" smtClean="0"/>
              <a:t>10 &gt;7 y 1&lt;7 Como la condición es verdadera se cambian de posición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n-US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4741817" y="3090939"/>
            <a:ext cx="1" cy="26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375911" y="3352195"/>
            <a:ext cx="108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Pivote</a:t>
            </a:r>
            <a:r>
              <a:rPr lang="en-US" dirty="0" smtClean="0"/>
              <a:t> </a:t>
            </a: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942044956"/>
              </p:ext>
            </p:extLst>
          </p:nvPr>
        </p:nvGraphicFramePr>
        <p:xfrm>
          <a:off x="1397725" y="4699484"/>
          <a:ext cx="8128000" cy="215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Seta para Cima 12"/>
          <p:cNvSpPr/>
          <p:nvPr/>
        </p:nvSpPr>
        <p:spPr>
          <a:xfrm>
            <a:off x="1841863" y="3132606"/>
            <a:ext cx="352697" cy="4391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</a:t>
            </a:r>
            <a:endParaRPr lang="es-MX" dirty="0"/>
          </a:p>
        </p:txBody>
      </p:sp>
      <p:sp>
        <p:nvSpPr>
          <p:cNvPr id="14" name="Seta para Cima 13"/>
          <p:cNvSpPr/>
          <p:nvPr/>
        </p:nvSpPr>
        <p:spPr>
          <a:xfrm>
            <a:off x="8629468" y="3132606"/>
            <a:ext cx="352697" cy="4391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92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929057" y="1150552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Se incrementa el recorrido d</a:t>
            </a:r>
            <a:r>
              <a:rPr lang="es-MX" dirty="0"/>
              <a:t>e derecha a izquierda y de izquierda a </a:t>
            </a:r>
            <a:r>
              <a:rPr lang="es-MX" dirty="0" smtClean="0"/>
              <a:t>derecha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Y se vuelve a efectuar la condición 3 &gt; 7 y 8 &lt; 7, como la condición es falsa no se efectúa ningún cambio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Y así sucesivamente hasta ordenar la lista   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n-US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99257068"/>
              </p:ext>
            </p:extLst>
          </p:nvPr>
        </p:nvGraphicFramePr>
        <p:xfrm>
          <a:off x="1163391" y="1150552"/>
          <a:ext cx="8128000" cy="215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ta para Cima 3"/>
          <p:cNvSpPr/>
          <p:nvPr/>
        </p:nvSpPr>
        <p:spPr>
          <a:xfrm>
            <a:off x="3004458" y="2655925"/>
            <a:ext cx="352697" cy="4391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</a:t>
            </a:r>
            <a:endParaRPr lang="es-MX" dirty="0"/>
          </a:p>
        </p:txBody>
      </p:sp>
      <p:sp>
        <p:nvSpPr>
          <p:cNvPr id="5" name="Seta para Cima 4"/>
          <p:cNvSpPr/>
          <p:nvPr/>
        </p:nvSpPr>
        <p:spPr>
          <a:xfrm>
            <a:off x="7036526" y="2655925"/>
            <a:ext cx="352697" cy="4391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</a:t>
            </a:r>
            <a:endParaRPr lang="es-MX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053860679"/>
              </p:ext>
            </p:extLst>
          </p:nvPr>
        </p:nvGraphicFramePr>
        <p:xfrm>
          <a:off x="1163391" y="4059050"/>
          <a:ext cx="8128000" cy="215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977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en C++</a:t>
            </a:r>
            <a:endParaRPr lang="es-MX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3943350" cy="36957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13" y="2887662"/>
            <a:ext cx="54006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4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162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Método de ordenamiento QuickSort</vt:lpstr>
      <vt:lpstr>QuickSort</vt:lpstr>
      <vt:lpstr>Apresentação do PowerPoint</vt:lpstr>
      <vt:lpstr>Apresentação do PowerPoint</vt:lpstr>
      <vt:lpstr>Algoritmo en C++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ordenamiento QuickSort</dc:title>
  <dc:creator>Kevin Estrada</dc:creator>
  <cp:lastModifiedBy>Kevin Estrada</cp:lastModifiedBy>
  <cp:revision>5</cp:revision>
  <dcterms:created xsi:type="dcterms:W3CDTF">2019-04-08T05:09:14Z</dcterms:created>
  <dcterms:modified xsi:type="dcterms:W3CDTF">2019-04-08T05:48:25Z</dcterms:modified>
</cp:coreProperties>
</file>