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C22B5-EFB0-49D6-8520-3229AD7D1D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19FB71-5134-454D-9ECC-1003A2BE7CBC}">
      <dgm:prSet phldrT="[Texto]"/>
      <dgm:spPr/>
      <dgm:t>
        <a:bodyPr/>
        <a:lstStyle/>
        <a:p>
          <a:r>
            <a:rPr lang="es" dirty="0" smtClean="0"/>
            <a:t>El código desarrollado, hace uso de dos ciclos for y una condicion para ordenar los naipes.</a:t>
          </a:r>
          <a:endParaRPr lang="pt-BR" dirty="0"/>
        </a:p>
      </dgm:t>
    </dgm:pt>
    <dgm:pt modelId="{D6ECB3A3-3DF9-46E4-BB19-03DECFBCD8A9}" type="parTrans" cxnId="{F4259663-8F9C-4475-8592-AEB77FBA5C67}">
      <dgm:prSet/>
      <dgm:spPr/>
      <dgm:t>
        <a:bodyPr/>
        <a:lstStyle/>
        <a:p>
          <a:endParaRPr lang="pt-BR"/>
        </a:p>
      </dgm:t>
    </dgm:pt>
    <dgm:pt modelId="{B6614FE5-91DE-44A3-A30B-5DCD83E30E79}" type="sibTrans" cxnId="{F4259663-8F9C-4475-8592-AEB77FBA5C67}">
      <dgm:prSet/>
      <dgm:spPr/>
      <dgm:t>
        <a:bodyPr/>
        <a:lstStyle/>
        <a:p>
          <a:endParaRPr lang="pt-BR"/>
        </a:p>
      </dgm:t>
    </dgm:pt>
    <dgm:pt modelId="{96A347BF-C2C5-4544-A1CC-64F77FC19933}">
      <dgm:prSet phldrT="[Texto]"/>
      <dgm:spPr/>
      <dgm:t>
        <a:bodyPr/>
        <a:lstStyle/>
        <a:p>
          <a:r>
            <a:rPr lang="es" dirty="0" smtClean="0"/>
            <a:t>El primero recorrer el vector e  imprime los números del vector original ordenados o no.</a:t>
          </a:r>
          <a:endParaRPr lang="pt-BR" dirty="0"/>
        </a:p>
      </dgm:t>
    </dgm:pt>
    <dgm:pt modelId="{EF980E95-C072-4345-BA36-C6A2C2D28ACA}" type="parTrans" cxnId="{9ADA753A-EC51-49E2-B812-821D515BAC3B}">
      <dgm:prSet/>
      <dgm:spPr/>
      <dgm:t>
        <a:bodyPr/>
        <a:lstStyle/>
        <a:p>
          <a:endParaRPr lang="pt-BR"/>
        </a:p>
      </dgm:t>
    </dgm:pt>
    <dgm:pt modelId="{ACA4C91C-22BA-4BC3-B530-2289B926F5BA}" type="sibTrans" cxnId="{9ADA753A-EC51-49E2-B812-821D515BAC3B}">
      <dgm:prSet/>
      <dgm:spPr/>
      <dgm:t>
        <a:bodyPr/>
        <a:lstStyle/>
        <a:p>
          <a:endParaRPr lang="pt-BR"/>
        </a:p>
      </dgm:t>
    </dgm:pt>
    <dgm:pt modelId="{9818F7B4-5905-44F2-A6C1-9D9A9A95CA92}">
      <dgm:prSet phldrT="[Texto]"/>
      <dgm:spPr/>
      <dgm:t>
        <a:bodyPr/>
        <a:lstStyle/>
        <a:p>
          <a:r>
            <a:rPr lang="es" dirty="0" smtClean="0"/>
            <a:t>El segundo for irá quitando el último elemento una vez que se haya evaluado la condición.</a:t>
          </a:r>
          <a:endParaRPr lang="pt-BR" dirty="0"/>
        </a:p>
      </dgm:t>
    </dgm:pt>
    <dgm:pt modelId="{C8DE05FF-80F1-47CD-BF17-C6748612AAC8}" type="parTrans" cxnId="{BB09481A-2C2B-4A7D-B2CB-89A75C007CFC}">
      <dgm:prSet/>
      <dgm:spPr/>
      <dgm:t>
        <a:bodyPr/>
        <a:lstStyle/>
        <a:p>
          <a:endParaRPr lang="pt-BR"/>
        </a:p>
      </dgm:t>
    </dgm:pt>
    <dgm:pt modelId="{F04DB746-B853-4B6F-BB01-00643FAF2900}" type="sibTrans" cxnId="{BB09481A-2C2B-4A7D-B2CB-89A75C007CFC}">
      <dgm:prSet/>
      <dgm:spPr/>
      <dgm:t>
        <a:bodyPr/>
        <a:lstStyle/>
        <a:p>
          <a:endParaRPr lang="pt-BR"/>
        </a:p>
      </dgm:t>
    </dgm:pt>
    <dgm:pt modelId="{9E937BF9-DA54-4946-AB39-B61009B9F304}" type="pres">
      <dgm:prSet presAssocID="{D0EC22B5-EFB0-49D6-8520-3229AD7D1DBD}" presName="Name0" presStyleCnt="0">
        <dgm:presLayoutVars>
          <dgm:dir/>
          <dgm:resizeHandles val="exact"/>
        </dgm:presLayoutVars>
      </dgm:prSet>
      <dgm:spPr/>
    </dgm:pt>
    <dgm:pt modelId="{5112FBF1-B74C-4765-969B-FAC3FB5813CA}" type="pres">
      <dgm:prSet presAssocID="{D619FB71-5134-454D-9ECC-1003A2BE7C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351D7-30A0-40C6-8397-7DC6005AB7D0}" type="pres">
      <dgm:prSet presAssocID="{B6614FE5-91DE-44A3-A30B-5DCD83E30E79}" presName="sibTrans" presStyleLbl="sibTrans2D1" presStyleIdx="0" presStyleCnt="2"/>
      <dgm:spPr/>
    </dgm:pt>
    <dgm:pt modelId="{A23A1EA4-BA4C-476C-BCFB-C5CD1AC8C6C0}" type="pres">
      <dgm:prSet presAssocID="{B6614FE5-91DE-44A3-A30B-5DCD83E30E79}" presName="connectorText" presStyleLbl="sibTrans2D1" presStyleIdx="0" presStyleCnt="2"/>
      <dgm:spPr/>
    </dgm:pt>
    <dgm:pt modelId="{C2A0380C-0A87-4133-95C3-15C8D983F86D}" type="pres">
      <dgm:prSet presAssocID="{96A347BF-C2C5-4544-A1CC-64F77FC199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066194-7306-4959-BB40-D96C6C05EFE7}" type="pres">
      <dgm:prSet presAssocID="{ACA4C91C-22BA-4BC3-B530-2289B926F5BA}" presName="sibTrans" presStyleLbl="sibTrans2D1" presStyleIdx="1" presStyleCnt="2"/>
      <dgm:spPr/>
    </dgm:pt>
    <dgm:pt modelId="{39C87948-1622-470F-8F57-A2C0756A320C}" type="pres">
      <dgm:prSet presAssocID="{ACA4C91C-22BA-4BC3-B530-2289B926F5BA}" presName="connectorText" presStyleLbl="sibTrans2D1" presStyleIdx="1" presStyleCnt="2"/>
      <dgm:spPr/>
    </dgm:pt>
    <dgm:pt modelId="{455F505A-1E06-47F8-A94A-85DFA964913F}" type="pres">
      <dgm:prSet presAssocID="{9818F7B4-5905-44F2-A6C1-9D9A9A95CA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C99230-6F14-48D4-9D7D-5A723A8AA1A7}" type="presOf" srcId="{B6614FE5-91DE-44A3-A30B-5DCD83E30E79}" destId="{580351D7-30A0-40C6-8397-7DC6005AB7D0}" srcOrd="0" destOrd="0" presId="urn:microsoft.com/office/officeart/2005/8/layout/process1"/>
    <dgm:cxn modelId="{BB09481A-2C2B-4A7D-B2CB-89A75C007CFC}" srcId="{D0EC22B5-EFB0-49D6-8520-3229AD7D1DBD}" destId="{9818F7B4-5905-44F2-A6C1-9D9A9A95CA92}" srcOrd="2" destOrd="0" parTransId="{C8DE05FF-80F1-47CD-BF17-C6748612AAC8}" sibTransId="{F04DB746-B853-4B6F-BB01-00643FAF2900}"/>
    <dgm:cxn modelId="{F4259663-8F9C-4475-8592-AEB77FBA5C67}" srcId="{D0EC22B5-EFB0-49D6-8520-3229AD7D1DBD}" destId="{D619FB71-5134-454D-9ECC-1003A2BE7CBC}" srcOrd="0" destOrd="0" parTransId="{D6ECB3A3-3DF9-46E4-BB19-03DECFBCD8A9}" sibTransId="{B6614FE5-91DE-44A3-A30B-5DCD83E30E79}"/>
    <dgm:cxn modelId="{BDEF377D-39D9-492D-8F0E-1CCFF3D9C104}" type="presOf" srcId="{ACA4C91C-22BA-4BC3-B530-2289B926F5BA}" destId="{BE066194-7306-4959-BB40-D96C6C05EFE7}" srcOrd="0" destOrd="0" presId="urn:microsoft.com/office/officeart/2005/8/layout/process1"/>
    <dgm:cxn modelId="{89DBEC43-EC25-480C-8DF2-3913F58A3B6D}" type="presOf" srcId="{D619FB71-5134-454D-9ECC-1003A2BE7CBC}" destId="{5112FBF1-B74C-4765-969B-FAC3FB5813CA}" srcOrd="0" destOrd="0" presId="urn:microsoft.com/office/officeart/2005/8/layout/process1"/>
    <dgm:cxn modelId="{9ADA753A-EC51-49E2-B812-821D515BAC3B}" srcId="{D0EC22B5-EFB0-49D6-8520-3229AD7D1DBD}" destId="{96A347BF-C2C5-4544-A1CC-64F77FC19933}" srcOrd="1" destOrd="0" parTransId="{EF980E95-C072-4345-BA36-C6A2C2D28ACA}" sibTransId="{ACA4C91C-22BA-4BC3-B530-2289B926F5BA}"/>
    <dgm:cxn modelId="{7DF9EFCD-D87A-49C4-A7BE-7F921F237F63}" type="presOf" srcId="{9818F7B4-5905-44F2-A6C1-9D9A9A95CA92}" destId="{455F505A-1E06-47F8-A94A-85DFA964913F}" srcOrd="0" destOrd="0" presId="urn:microsoft.com/office/officeart/2005/8/layout/process1"/>
    <dgm:cxn modelId="{CA8F4632-637D-4836-9B56-67975EE21AE3}" type="presOf" srcId="{ACA4C91C-22BA-4BC3-B530-2289B926F5BA}" destId="{39C87948-1622-470F-8F57-A2C0756A320C}" srcOrd="1" destOrd="0" presId="urn:microsoft.com/office/officeart/2005/8/layout/process1"/>
    <dgm:cxn modelId="{CDAF4E31-24FF-431C-A9DC-C9CED78DE7BE}" type="presOf" srcId="{96A347BF-C2C5-4544-A1CC-64F77FC19933}" destId="{C2A0380C-0A87-4133-95C3-15C8D983F86D}" srcOrd="0" destOrd="0" presId="urn:microsoft.com/office/officeart/2005/8/layout/process1"/>
    <dgm:cxn modelId="{B4194AE7-09D5-45BF-A9BD-DE2A1A584E72}" type="presOf" srcId="{B6614FE5-91DE-44A3-A30B-5DCD83E30E79}" destId="{A23A1EA4-BA4C-476C-BCFB-C5CD1AC8C6C0}" srcOrd="1" destOrd="0" presId="urn:microsoft.com/office/officeart/2005/8/layout/process1"/>
    <dgm:cxn modelId="{02E4CBC4-A263-4DEC-9210-C7E8A64F7540}" type="presOf" srcId="{D0EC22B5-EFB0-49D6-8520-3229AD7D1DBD}" destId="{9E937BF9-DA54-4946-AB39-B61009B9F304}" srcOrd="0" destOrd="0" presId="urn:microsoft.com/office/officeart/2005/8/layout/process1"/>
    <dgm:cxn modelId="{731F2B5E-DB0C-4998-BC4D-BA207C7D1215}" type="presParOf" srcId="{9E937BF9-DA54-4946-AB39-B61009B9F304}" destId="{5112FBF1-B74C-4765-969B-FAC3FB5813CA}" srcOrd="0" destOrd="0" presId="urn:microsoft.com/office/officeart/2005/8/layout/process1"/>
    <dgm:cxn modelId="{0CAEC419-CBB1-456A-9FB4-B2C2AB2EB8D7}" type="presParOf" srcId="{9E937BF9-DA54-4946-AB39-B61009B9F304}" destId="{580351D7-30A0-40C6-8397-7DC6005AB7D0}" srcOrd="1" destOrd="0" presId="urn:microsoft.com/office/officeart/2005/8/layout/process1"/>
    <dgm:cxn modelId="{F0AE320C-6C2D-4121-A744-7661BED48FCA}" type="presParOf" srcId="{580351D7-30A0-40C6-8397-7DC6005AB7D0}" destId="{A23A1EA4-BA4C-476C-BCFB-C5CD1AC8C6C0}" srcOrd="0" destOrd="0" presId="urn:microsoft.com/office/officeart/2005/8/layout/process1"/>
    <dgm:cxn modelId="{5DE1289C-7B63-4B68-AFE6-146A03735913}" type="presParOf" srcId="{9E937BF9-DA54-4946-AB39-B61009B9F304}" destId="{C2A0380C-0A87-4133-95C3-15C8D983F86D}" srcOrd="2" destOrd="0" presId="urn:microsoft.com/office/officeart/2005/8/layout/process1"/>
    <dgm:cxn modelId="{4683DE60-3F6B-435C-8F07-5EBEBE07591B}" type="presParOf" srcId="{9E937BF9-DA54-4946-AB39-B61009B9F304}" destId="{BE066194-7306-4959-BB40-D96C6C05EFE7}" srcOrd="3" destOrd="0" presId="urn:microsoft.com/office/officeart/2005/8/layout/process1"/>
    <dgm:cxn modelId="{90CE9C61-F39B-45F2-B37D-E1CFA4CDB4E2}" type="presParOf" srcId="{BE066194-7306-4959-BB40-D96C6C05EFE7}" destId="{39C87948-1622-470F-8F57-A2C0756A320C}" srcOrd="0" destOrd="0" presId="urn:microsoft.com/office/officeart/2005/8/layout/process1"/>
    <dgm:cxn modelId="{3DD6B2B4-3210-4AA8-8015-48079B637F63}" type="presParOf" srcId="{9E937BF9-DA54-4946-AB39-B61009B9F304}" destId="{455F505A-1E06-47F8-A94A-85DFA964913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2FBF1-B74C-4765-969B-FAC3FB5813CA}">
      <dsp:nvSpPr>
        <dsp:cNvPr id="0" name=""/>
        <dsp:cNvSpPr/>
      </dsp:nvSpPr>
      <dsp:spPr>
        <a:xfrm>
          <a:off x="7214" y="1155124"/>
          <a:ext cx="2156418" cy="196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" sz="1800" kern="1200" dirty="0" smtClean="0"/>
            <a:t>El código desarrollado, hace uso de dos ciclos for y una condicion para ordenar los naipes.</a:t>
          </a:r>
          <a:endParaRPr lang="pt-BR" sz="1800" kern="1200" dirty="0"/>
        </a:p>
      </dsp:txBody>
      <dsp:txXfrm>
        <a:off x="64649" y="1212559"/>
        <a:ext cx="2041548" cy="1846122"/>
      </dsp:txXfrm>
    </dsp:sp>
    <dsp:sp modelId="{580351D7-30A0-40C6-8397-7DC6005AB7D0}">
      <dsp:nvSpPr>
        <dsp:cNvPr id="0" name=""/>
        <dsp:cNvSpPr/>
      </dsp:nvSpPr>
      <dsp:spPr>
        <a:xfrm>
          <a:off x="2379274" y="1868224"/>
          <a:ext cx="457160" cy="534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379274" y="1975182"/>
        <a:ext cx="320012" cy="320875"/>
      </dsp:txXfrm>
    </dsp:sp>
    <dsp:sp modelId="{C2A0380C-0A87-4133-95C3-15C8D983F86D}">
      <dsp:nvSpPr>
        <dsp:cNvPr id="0" name=""/>
        <dsp:cNvSpPr/>
      </dsp:nvSpPr>
      <dsp:spPr>
        <a:xfrm>
          <a:off x="3026199" y="1155124"/>
          <a:ext cx="2156418" cy="196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" sz="1800" kern="1200" dirty="0" smtClean="0"/>
            <a:t>El primero recorrer el vector e  imprime los números del vector original ordenados o no.</a:t>
          </a:r>
          <a:endParaRPr lang="pt-BR" sz="1800" kern="1200" dirty="0"/>
        </a:p>
      </dsp:txBody>
      <dsp:txXfrm>
        <a:off x="3083634" y="1212559"/>
        <a:ext cx="2041548" cy="1846122"/>
      </dsp:txXfrm>
    </dsp:sp>
    <dsp:sp modelId="{BE066194-7306-4959-BB40-D96C6C05EFE7}">
      <dsp:nvSpPr>
        <dsp:cNvPr id="0" name=""/>
        <dsp:cNvSpPr/>
      </dsp:nvSpPr>
      <dsp:spPr>
        <a:xfrm>
          <a:off x="5398259" y="1868224"/>
          <a:ext cx="457160" cy="534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5398259" y="1975182"/>
        <a:ext cx="320012" cy="320875"/>
      </dsp:txXfrm>
    </dsp:sp>
    <dsp:sp modelId="{455F505A-1E06-47F8-A94A-85DFA964913F}">
      <dsp:nvSpPr>
        <dsp:cNvPr id="0" name=""/>
        <dsp:cNvSpPr/>
      </dsp:nvSpPr>
      <dsp:spPr>
        <a:xfrm>
          <a:off x="6045185" y="1155124"/>
          <a:ext cx="2156418" cy="196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" sz="1800" kern="1200" dirty="0" smtClean="0"/>
            <a:t>El segundo for irá quitando el último elemento una vez que se haya evaluado la condición.</a:t>
          </a:r>
          <a:endParaRPr lang="pt-BR" sz="1800" kern="1200" dirty="0"/>
        </a:p>
      </dsp:txBody>
      <dsp:txXfrm>
        <a:off x="6102620" y="1212559"/>
        <a:ext cx="2041548" cy="1846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todo empalmado pero jala por mientras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f3d42e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f3d42e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f3d42e3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f3d42e3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encuentro el png de los naipes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encontre uno pero donde venian como en forma de abanico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eidu creo que si encontro preguntale si los tiene que los pase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f3d42e3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f3d42e3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f3d42e3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f3d42e3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f3d42e3b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f3d42e3b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f3d42e3b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f3d42e3b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f3d42e3b_6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f3d42e3b_6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07925" y="2030825"/>
            <a:ext cx="60315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Algoritmo de ordenación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 cartas.</a:t>
            </a: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667250" y="3333750"/>
            <a:ext cx="4155300" cy="16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Asesor: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González Gurrola Luis Carlos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325060 Estrada Dominguez Kevin Efrain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312730 Ramirez Quintero Adan Alejandro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306007  López Venegas Kevin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1581325" y="0"/>
            <a:ext cx="76959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Universidad Autónoma de Chihuahua</a:t>
            </a:r>
            <a:endParaRPr sz="3000"/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3137575" y="654050"/>
            <a:ext cx="4583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Facultad de ingeniería</a:t>
            </a:r>
            <a:endParaRPr sz="3000"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" y="2831925"/>
            <a:ext cx="2034675" cy="2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>
            <a:spLocks noGrp="1"/>
          </p:cNvSpPr>
          <p:nvPr>
            <p:ph type="ctrTitle"/>
          </p:nvPr>
        </p:nvSpPr>
        <p:spPr>
          <a:xfrm>
            <a:off x="3137575" y="1316225"/>
            <a:ext cx="4583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Análisis de algoritmos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en C++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307850"/>
            <a:ext cx="3028950" cy="304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50" y="1307850"/>
            <a:ext cx="3248025" cy="3086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Explicación:</a:t>
            </a: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44414848"/>
              </p:ext>
            </p:extLst>
          </p:nvPr>
        </p:nvGraphicFramePr>
        <p:xfrm>
          <a:off x="311727" y="518968"/>
          <a:ext cx="8208818" cy="427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gráfica: 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547700" y="1567550"/>
            <a:ext cx="8013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Vector inicial:</a:t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58367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071" y="258366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19" y="258368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8" y="258367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6128" y="258368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2283" y="258368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0590" y="258368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3358" y="2583650"/>
            <a:ext cx="804572" cy="119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entrada.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71" y="2524944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892" y="2524930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40" y="2524948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49" y="2524937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949" y="252494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104" y="2524952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3411" y="2524952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6179" y="2524916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968959" y="2084966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1981734" y="2084966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entrada.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25" y="154412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21" y="154411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694" y="154413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78" y="154412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278" y="154413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5433" y="15441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740" y="15441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6508" y="1544100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1984513" y="1043600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997288" y="1043600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25" y="3513228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21" y="351321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469" y="3513232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78" y="351322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278" y="3513230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695" y="35132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3740" y="3513236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6508" y="3513200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/>
          <p:nvPr/>
        </p:nvSpPr>
        <p:spPr>
          <a:xfrm rot="10800000" flipH="1">
            <a:off x="1984525" y="2883947"/>
            <a:ext cx="1296000" cy="351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6;p18"/>
          <p:cNvSpPr/>
          <p:nvPr/>
        </p:nvSpPr>
        <p:spPr>
          <a:xfrm>
            <a:off x="3035849" y="3012683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7;p18"/>
          <p:cNvSpPr/>
          <p:nvPr/>
        </p:nvSpPr>
        <p:spPr>
          <a:xfrm>
            <a:off x="4048624" y="3012683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6;p18"/>
          <p:cNvSpPr/>
          <p:nvPr/>
        </p:nvSpPr>
        <p:spPr>
          <a:xfrm rot="10800000" flipH="1">
            <a:off x="3035849" y="4737574"/>
            <a:ext cx="1296000" cy="351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206" grpId="0" animBg="1"/>
      <p:bldP spid="206" grpId="1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42" y="1387729"/>
            <a:ext cx="804572" cy="119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462" y="1387714"/>
            <a:ext cx="804572" cy="11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285" y="1387758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32" y="1387721"/>
            <a:ext cx="804572" cy="11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519" y="1387743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712" y="1387737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2994" y="1387737"/>
            <a:ext cx="804572" cy="11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5762" y="1387701"/>
            <a:ext cx="804572" cy="119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1191392" y="814913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2204167" y="814913"/>
            <a:ext cx="205800" cy="35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Agrupar 4"/>
          <p:cNvGrpSpPr/>
          <p:nvPr/>
        </p:nvGrpSpPr>
        <p:grpSpPr>
          <a:xfrm>
            <a:off x="921937" y="3368882"/>
            <a:ext cx="7893920" cy="1190650"/>
            <a:chOff x="921937" y="3368882"/>
            <a:chExt cx="7893920" cy="1190650"/>
          </a:xfrm>
        </p:grpSpPr>
        <p:pic>
          <p:nvPicPr>
            <p:cNvPr id="222" name="Google Shape;22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34692" y="3368899"/>
              <a:ext cx="804572" cy="1190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47462" y="3368897"/>
              <a:ext cx="804572" cy="1190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11285" y="3368958"/>
              <a:ext cx="804572" cy="1190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60232" y="3368921"/>
              <a:ext cx="804572" cy="1190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98519" y="3368943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21937" y="3368882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72994" y="3368937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85762" y="3368901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9"/>
          <p:cNvSpPr/>
          <p:nvPr/>
        </p:nvSpPr>
        <p:spPr>
          <a:xfrm rot="10800000" flipH="1">
            <a:off x="1191404" y="2749117"/>
            <a:ext cx="1296000" cy="351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30" grpId="0" animBg="1"/>
      <p:bldP spid="2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así sucesivamente hasta ordenarlo </a:t>
            </a:r>
            <a:endParaRPr/>
          </a:p>
        </p:txBody>
      </p:sp>
      <p:grpSp>
        <p:nvGrpSpPr>
          <p:cNvPr id="2" name="Agrupar 1"/>
          <p:cNvGrpSpPr/>
          <p:nvPr/>
        </p:nvGrpSpPr>
        <p:grpSpPr>
          <a:xfrm>
            <a:off x="610815" y="2754792"/>
            <a:ext cx="7893795" cy="1190656"/>
            <a:chOff x="610815" y="2754792"/>
            <a:chExt cx="7893795" cy="1190656"/>
          </a:xfrm>
        </p:grpSpPr>
        <p:pic>
          <p:nvPicPr>
            <p:cNvPr id="236" name="Google Shape;2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4507" y="2754858"/>
              <a:ext cx="804572" cy="1190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36290" y="2754856"/>
              <a:ext cx="804572" cy="11905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00038" y="2754824"/>
              <a:ext cx="804572" cy="1190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87273" y="2754825"/>
              <a:ext cx="804572" cy="1190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23547" y="2754859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61752" y="2754841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49022" y="2754803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0815" y="2754792"/>
              <a:ext cx="804572" cy="1190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2095825" y="1734471"/>
            <a:ext cx="34122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ordenado:</a:t>
            </a: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140</Words>
  <Application>Microsoft Office PowerPoint</Application>
  <PresentationFormat>Apresentação na tela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Algoritmo de ordenación  con cartas.</vt:lpstr>
      <vt:lpstr>Código en C++</vt:lpstr>
      <vt:lpstr>Explicación:</vt:lpstr>
      <vt:lpstr>Explicación gráfica: </vt:lpstr>
      <vt:lpstr>Primera entrada.</vt:lpstr>
      <vt:lpstr>Segunda entrada.</vt:lpstr>
      <vt:lpstr>Apresentação do PowerPoint</vt:lpstr>
      <vt:lpstr>Y así sucesivamente hasta ordenarlo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ordenación  con cartas.</dc:title>
  <cp:lastModifiedBy>Kevin Estrada</cp:lastModifiedBy>
  <cp:revision>8</cp:revision>
  <dcterms:modified xsi:type="dcterms:W3CDTF">2019-02-12T08:19:06Z</dcterms:modified>
</cp:coreProperties>
</file>