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8" r:id="rId12"/>
    <p:sldId id="269" r:id="rId13"/>
  </p:sldIdLst>
  <p:sldSz cy="10287000" cx="18288000"/>
  <p:notesSz cx="6858000" cy="9144000"/>
  <p:embeddedFontLst>
    <p:embeddedFont>
      <p:font typeface="TT Rounds Condensed" panose="020B0604020202020204" charset="0"/>
      <p:regular r:id="rId14"/>
    </p:embeddedFont>
    <p:embeddedFont>
      <p:font typeface="Trebuchet MS Bold" panose="020B0703020202020204" pitchFamily="34" charset="0"/>
      <p:bold r:id="rId15"/>
    </p:embeddedFont>
    <p:embeddedFont>
      <p:font typeface="Trebuchet MS" panose="020B0603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Times New Roman Bold" panose="02020803070505020304" pitchFamily="18" charset="0"/>
      <p:bold r:id="rId24"/>
    </p:embeddedFont>
    <p:embeddedFont>
      <p:font typeface="Arimo" panose="020B0604020202020204" charset="0"/>
      <p:regular r:id="rId25"/>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2" autoAdjust="0"/>
  </p:normalViewPr>
  <p:slideViewPr>
    <p:cSldViewPr>
      <p:cViewPr varScale="1">
        <p:scale>
          <a:sx n="45" d="100"/>
          <a:sy n="45" d="100"/>
        </p:scale>
        <p:origin x="73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82" name=""/>
        <p:cNvGrpSpPr/>
        <p:nvPr/>
      </p:nvGrpSpPr>
      <p:grpSpPr>
        <a:xfrm>
          <a:off x="0" y="0"/>
          <a:ext cx="0" cy="0"/>
          <a:chOff x="0" y="0"/>
          <a:chExt cx="0" cy="0"/>
        </a:xfrm>
      </p:grpSpPr>
      <p:sp>
        <p:nvSpPr>
          <p:cNvPr id="104897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97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25.9.2024</a:t>
            </a:fld>
            <a:endParaRPr lang="cs-CZ"/>
          </a:p>
        </p:txBody>
      </p:sp>
      <p:sp>
        <p:nvSpPr>
          <p:cNvPr id="104897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976"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97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97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9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9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95"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79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79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9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0"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41"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42"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643"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11</a:t>
            </a:r>
            <a:endParaRPr lang="en-US" smtClean="0"/>
          </a:p>
        </p:txBody>
      </p:sp>
      <p:sp>
        <p:nvSpPr>
          <p:cNvPr id="1048644"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45"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99"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00"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01"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702"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12</a:t>
            </a:r>
            <a:endParaRPr lang="en-US" smtClean="0"/>
          </a:p>
        </p:txBody>
      </p:sp>
      <p:sp>
        <p:nvSpPr>
          <p:cNvPr id="1048703"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04"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08"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09"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10"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811"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2</a:t>
            </a:r>
            <a:endParaRPr lang="en-US" smtClean="0"/>
          </a:p>
        </p:txBody>
      </p:sp>
      <p:sp>
        <p:nvSpPr>
          <p:cNvPr id="1048812"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13"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2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2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26"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827"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3</a:t>
            </a:r>
            <a:endParaRPr lang="en-US" smtClean="0"/>
          </a:p>
        </p:txBody>
      </p:sp>
      <p:sp>
        <p:nvSpPr>
          <p:cNvPr id="104882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2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57"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58"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59"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860"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4</a:t>
            </a:r>
            <a:endParaRPr lang="en-US" smtClean="0"/>
          </a:p>
        </p:txBody>
      </p:sp>
      <p:sp>
        <p:nvSpPr>
          <p:cNvPr id="1048861"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62"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890"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91"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92"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893"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5</a:t>
            </a:r>
            <a:endParaRPr lang="en-US" smtClean="0"/>
          </a:p>
        </p:txBody>
      </p:sp>
      <p:sp>
        <p:nvSpPr>
          <p:cNvPr id="1048894"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95"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912"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913"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914"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915"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6</a:t>
            </a:r>
            <a:endParaRPr lang="en-US" smtClean="0"/>
          </a:p>
        </p:txBody>
      </p:sp>
      <p:sp>
        <p:nvSpPr>
          <p:cNvPr id="1048916"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917"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59"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60"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61"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762"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7</a:t>
            </a:r>
            <a:endParaRPr lang="en-US" smtClean="0"/>
          </a:p>
        </p:txBody>
      </p:sp>
      <p:sp>
        <p:nvSpPr>
          <p:cNvPr id="1048763"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64"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27"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28"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29"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730"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8</a:t>
            </a:r>
            <a:endParaRPr lang="en-US" smtClean="0"/>
          </a:p>
        </p:txBody>
      </p:sp>
      <p:sp>
        <p:nvSpPr>
          <p:cNvPr id="1048731"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32"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7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7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73"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67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9</a:t>
            </a:r>
            <a:endParaRPr lang="en-US" smtClean="0"/>
          </a:p>
        </p:txBody>
      </p:sp>
      <p:sp>
        <p:nvSpPr>
          <p:cNvPr id="104867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7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2" name=""/>
        <p:cNvGrpSpPr/>
        <p:nvPr/>
      </p:nvGrpSpPr>
      <p:grpSpPr>
        <a:xfrm>
          <a:off x="0" y="0"/>
          <a:ext cx="0" cy="0"/>
          <a:chOff x="0" y="0"/>
          <a:chExt cx="0" cy="0"/>
        </a:xfrm>
      </p:grpSpPr>
      <p:sp>
        <p:nvSpPr>
          <p:cNvPr id="1048918" name="Title 1"/>
          <p:cNvSpPr>
            <a:spLocks noGrp="1"/>
          </p:cNvSpPr>
          <p:nvPr>
            <p:ph type="ctrTitle"/>
          </p:nvPr>
        </p:nvSpPr>
        <p:spPr>
          <a:xfrm>
            <a:off x="685800" y="2130425"/>
            <a:ext cx="7772400" cy="1470025"/>
          </a:xfrm>
        </p:spPr>
        <p:txBody>
          <a:bodyPr>
            <a:normAutofit fontScale="97727"/>
          </a:bodyPr>
          <a:p>
            <a:r>
              <a:rPr lang="en-US" smtClean="0"/>
              <a:t>Click to edit Master title style</a:t>
            </a:r>
            <a:endParaRPr lang="en-US"/>
          </a:p>
        </p:txBody>
      </p:sp>
      <p:sp>
        <p:nvSpPr>
          <p:cNvPr id="1048919"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920" name="Date Placeholder 3"/>
          <p:cNvSpPr>
            <a:spLocks noGrp="1"/>
          </p:cNvSpPr>
          <p:nvPr>
            <p:ph type="dt" sz="half" idx="10"/>
          </p:nvPr>
        </p:nvSpPr>
        <p:spPr/>
        <p:txBody>
          <a:bodyPr/>
          <a:p>
            <a:fld id="{1D8BD707-D9CF-40AE-B4C6-C98DA3205C09}" type="datetimeFigureOut">
              <a:rPr lang="en-US" smtClean="0"/>
              <a:t>9/25/2024</a:t>
            </a:fld>
            <a:endParaRPr lang="en-US"/>
          </a:p>
        </p:txBody>
      </p:sp>
      <p:sp>
        <p:nvSpPr>
          <p:cNvPr id="1048921" name="Footer Placeholder 4"/>
          <p:cNvSpPr>
            <a:spLocks noGrp="1"/>
          </p:cNvSpPr>
          <p:nvPr>
            <p:ph type="ftr" sz="quarter" idx="11"/>
          </p:nvPr>
        </p:nvSpPr>
        <p:spPr/>
        <p:txBody>
          <a:bodyPr/>
          <a:p>
            <a:endParaRPr lang="en-US"/>
          </a:p>
        </p:txBody>
      </p:sp>
      <p:sp>
        <p:nvSpPr>
          <p:cNvPr id="104892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7" name=""/>
        <p:cNvGrpSpPr/>
        <p:nvPr/>
      </p:nvGrpSpPr>
      <p:grpSpPr>
        <a:xfrm>
          <a:off x="0" y="0"/>
          <a:ext cx="0" cy="0"/>
          <a:chOff x="0" y="0"/>
          <a:chExt cx="0" cy="0"/>
        </a:xfrm>
      </p:grpSpPr>
      <p:sp>
        <p:nvSpPr>
          <p:cNvPr id="1048943" name="Title 1"/>
          <p:cNvSpPr>
            <a:spLocks noGrp="1"/>
          </p:cNvSpPr>
          <p:nvPr>
            <p:ph type="title"/>
          </p:nvPr>
        </p:nvSpPr>
        <p:spPr/>
        <p:txBody>
          <a:bodyPr/>
          <a:p>
            <a:r>
              <a:rPr lang="en-US" smtClean="0"/>
              <a:t>Click to edit Master title style</a:t>
            </a:r>
            <a:endParaRPr lang="en-US"/>
          </a:p>
        </p:txBody>
      </p:sp>
      <p:sp>
        <p:nvSpPr>
          <p:cNvPr id="104894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45" name="Date Placeholder 3"/>
          <p:cNvSpPr>
            <a:spLocks noGrp="1"/>
          </p:cNvSpPr>
          <p:nvPr>
            <p:ph type="dt" sz="half" idx="10"/>
          </p:nvPr>
        </p:nvSpPr>
        <p:spPr/>
        <p:txBody>
          <a:bodyPr/>
          <a:p>
            <a:fld id="{1D8BD707-D9CF-40AE-B4C6-C98DA3205C09}" type="datetimeFigureOut">
              <a:rPr lang="en-US" smtClean="0"/>
              <a:t>9/25/2024</a:t>
            </a:fld>
            <a:endParaRPr lang="en-US"/>
          </a:p>
        </p:txBody>
      </p:sp>
      <p:sp>
        <p:nvSpPr>
          <p:cNvPr id="1048946" name="Footer Placeholder 4"/>
          <p:cNvSpPr>
            <a:spLocks noGrp="1"/>
          </p:cNvSpPr>
          <p:nvPr>
            <p:ph type="ftr" sz="quarter" idx="11"/>
          </p:nvPr>
        </p:nvSpPr>
        <p:spPr/>
        <p:txBody>
          <a:bodyPr/>
          <a:p>
            <a:endParaRPr lang="en-US"/>
          </a:p>
        </p:txBody>
      </p:sp>
      <p:sp>
        <p:nvSpPr>
          <p:cNvPr id="104894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4" name=""/>
        <p:cNvGrpSpPr/>
        <p:nvPr/>
      </p:nvGrpSpPr>
      <p:grpSpPr>
        <a:xfrm>
          <a:off x="0" y="0"/>
          <a:ext cx="0" cy="0"/>
          <a:chOff x="0" y="0"/>
          <a:chExt cx="0" cy="0"/>
        </a:xfrm>
      </p:grpSpPr>
      <p:sp>
        <p:nvSpPr>
          <p:cNvPr id="104892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92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29" name="Date Placeholder 3"/>
          <p:cNvSpPr>
            <a:spLocks noGrp="1"/>
          </p:cNvSpPr>
          <p:nvPr>
            <p:ph type="dt" sz="half" idx="10"/>
          </p:nvPr>
        </p:nvSpPr>
        <p:spPr/>
        <p:txBody>
          <a:bodyPr/>
          <a:p>
            <a:fld id="{1D8BD707-D9CF-40AE-B4C6-C98DA3205C09}" type="datetimeFigureOut">
              <a:rPr lang="en-US" smtClean="0"/>
              <a:t>9/25/2024</a:t>
            </a:fld>
            <a:endParaRPr lang="en-US"/>
          </a:p>
        </p:txBody>
      </p:sp>
      <p:sp>
        <p:nvSpPr>
          <p:cNvPr id="1048930" name="Footer Placeholder 4"/>
          <p:cNvSpPr>
            <a:spLocks noGrp="1"/>
          </p:cNvSpPr>
          <p:nvPr>
            <p:ph type="ftr" sz="quarter" idx="11"/>
          </p:nvPr>
        </p:nvSpPr>
        <p:spPr/>
        <p:txBody>
          <a:bodyPr/>
          <a:p>
            <a:endParaRPr lang="en-US"/>
          </a:p>
        </p:txBody>
      </p:sp>
      <p:sp>
        <p:nvSpPr>
          <p:cNvPr id="104893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5" name=""/>
        <p:cNvGrpSpPr/>
        <p:nvPr/>
      </p:nvGrpSpPr>
      <p:grpSpPr>
        <a:xfrm>
          <a:off x="0" y="0"/>
          <a:ext cx="0" cy="0"/>
          <a:chOff x="0" y="0"/>
          <a:chExt cx="0" cy="0"/>
        </a:xfrm>
      </p:grpSpPr>
      <p:sp>
        <p:nvSpPr>
          <p:cNvPr id="1048932" name="Title 1"/>
          <p:cNvSpPr>
            <a:spLocks noGrp="1"/>
          </p:cNvSpPr>
          <p:nvPr>
            <p:ph type="title"/>
          </p:nvPr>
        </p:nvSpPr>
        <p:spPr/>
        <p:txBody>
          <a:bodyPr/>
          <a:p>
            <a:r>
              <a:rPr lang="en-US" smtClean="0"/>
              <a:t>Click to edit Master title style</a:t>
            </a:r>
            <a:endParaRPr lang="en-US"/>
          </a:p>
        </p:txBody>
      </p:sp>
      <p:sp>
        <p:nvSpPr>
          <p:cNvPr id="104893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34" name="Date Placeholder 3"/>
          <p:cNvSpPr>
            <a:spLocks noGrp="1"/>
          </p:cNvSpPr>
          <p:nvPr>
            <p:ph type="dt" sz="half" idx="10"/>
          </p:nvPr>
        </p:nvSpPr>
        <p:spPr/>
        <p:txBody>
          <a:bodyPr/>
          <a:p>
            <a:fld id="{1D8BD707-D9CF-40AE-B4C6-C98DA3205C09}" type="datetimeFigureOut">
              <a:rPr lang="en-US" smtClean="0"/>
              <a:t>9/25/2024</a:t>
            </a:fld>
            <a:endParaRPr lang="en-US"/>
          </a:p>
        </p:txBody>
      </p:sp>
      <p:sp>
        <p:nvSpPr>
          <p:cNvPr id="1048935" name="Footer Placeholder 4"/>
          <p:cNvSpPr>
            <a:spLocks noGrp="1"/>
          </p:cNvSpPr>
          <p:nvPr>
            <p:ph type="ftr" sz="quarter" idx="11"/>
          </p:nvPr>
        </p:nvSpPr>
        <p:spPr/>
        <p:txBody>
          <a:bodyPr/>
          <a:p>
            <a:endParaRPr lang="en-US"/>
          </a:p>
        </p:txBody>
      </p:sp>
      <p:sp>
        <p:nvSpPr>
          <p:cNvPr id="104893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78" name=""/>
        <p:cNvGrpSpPr/>
        <p:nvPr/>
      </p:nvGrpSpPr>
      <p:grpSpPr>
        <a:xfrm>
          <a:off x="0" y="0"/>
          <a:ext cx="0" cy="0"/>
          <a:chOff x="0" y="0"/>
          <a:chExt cx="0" cy="0"/>
        </a:xfrm>
      </p:grpSpPr>
      <p:sp>
        <p:nvSpPr>
          <p:cNvPr id="1048948" name="Title 1"/>
          <p:cNvSpPr>
            <a:spLocks noGrp="1"/>
          </p:cNvSpPr>
          <p:nvPr>
            <p:ph type="title"/>
          </p:nvPr>
        </p:nvSpPr>
        <p:spPr>
          <a:xfrm>
            <a:off x="722313" y="4406900"/>
            <a:ext cx="7772400" cy="1362075"/>
          </a:xfrm>
        </p:spPr>
        <p:txBody>
          <a:bodyPr anchor="t">
            <a:normAutofit fontScale="95000"/>
          </a:bodyPr>
          <a:lstStyle>
            <a:lvl1pPr algn="l">
              <a:defRPr b="1" cap="all" sz="4000"/>
            </a:lvl1pPr>
          </a:lstStyle>
          <a:p>
            <a:r>
              <a:rPr lang="en-US" smtClean="0"/>
              <a:t>Click to edit Master title style</a:t>
            </a:r>
            <a:endParaRPr lang="en-US"/>
          </a:p>
        </p:txBody>
      </p:sp>
      <p:sp>
        <p:nvSpPr>
          <p:cNvPr id="104894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950" name="Date Placeholder 3"/>
          <p:cNvSpPr>
            <a:spLocks noGrp="1"/>
          </p:cNvSpPr>
          <p:nvPr>
            <p:ph type="dt" sz="half" idx="10"/>
          </p:nvPr>
        </p:nvSpPr>
        <p:spPr/>
        <p:txBody>
          <a:bodyPr/>
          <a:p>
            <a:fld id="{1D8BD707-D9CF-40AE-B4C6-C98DA3205C09}" type="datetimeFigureOut">
              <a:rPr lang="en-US" smtClean="0"/>
              <a:t>9/25/2024</a:t>
            </a:fld>
            <a:endParaRPr lang="en-US"/>
          </a:p>
        </p:txBody>
      </p:sp>
      <p:sp>
        <p:nvSpPr>
          <p:cNvPr id="1048951" name="Footer Placeholder 4"/>
          <p:cNvSpPr>
            <a:spLocks noGrp="1"/>
          </p:cNvSpPr>
          <p:nvPr>
            <p:ph type="ftr" sz="quarter" idx="11"/>
          </p:nvPr>
        </p:nvSpPr>
        <p:spPr/>
        <p:txBody>
          <a:bodyPr/>
          <a:p>
            <a:endParaRPr lang="en-US"/>
          </a:p>
        </p:txBody>
      </p:sp>
      <p:sp>
        <p:nvSpPr>
          <p:cNvPr id="104895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9" name=""/>
        <p:cNvGrpSpPr/>
        <p:nvPr/>
      </p:nvGrpSpPr>
      <p:grpSpPr>
        <a:xfrm>
          <a:off x="0" y="0"/>
          <a:ext cx="0" cy="0"/>
          <a:chOff x="0" y="0"/>
          <a:chExt cx="0" cy="0"/>
        </a:xfrm>
      </p:grpSpPr>
      <p:sp>
        <p:nvSpPr>
          <p:cNvPr id="1048953" name="Title 1"/>
          <p:cNvSpPr>
            <a:spLocks noGrp="1"/>
          </p:cNvSpPr>
          <p:nvPr>
            <p:ph type="title"/>
          </p:nvPr>
        </p:nvSpPr>
        <p:spPr/>
        <p:txBody>
          <a:bodyPr/>
          <a:p>
            <a:r>
              <a:rPr lang="en-US" smtClean="0"/>
              <a:t>Click to edit Master title style</a:t>
            </a:r>
            <a:endParaRPr lang="en-US"/>
          </a:p>
        </p:txBody>
      </p:sp>
      <p:sp>
        <p:nvSpPr>
          <p:cNvPr id="104895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5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56" name="Date Placeholder 4"/>
          <p:cNvSpPr>
            <a:spLocks noGrp="1"/>
          </p:cNvSpPr>
          <p:nvPr>
            <p:ph type="dt" sz="half" idx="10"/>
          </p:nvPr>
        </p:nvSpPr>
        <p:spPr/>
        <p:txBody>
          <a:bodyPr/>
          <a:p>
            <a:fld id="{1D8BD707-D9CF-40AE-B4C6-C98DA3205C09}" type="datetimeFigureOut">
              <a:rPr lang="en-US" smtClean="0"/>
              <a:t>9/25/2024</a:t>
            </a:fld>
            <a:endParaRPr lang="en-US"/>
          </a:p>
        </p:txBody>
      </p:sp>
      <p:sp>
        <p:nvSpPr>
          <p:cNvPr id="1048957" name="Footer Placeholder 5"/>
          <p:cNvSpPr>
            <a:spLocks noGrp="1"/>
          </p:cNvSpPr>
          <p:nvPr>
            <p:ph type="ftr" sz="quarter" idx="11"/>
          </p:nvPr>
        </p:nvSpPr>
        <p:spPr/>
        <p:txBody>
          <a:bodyPr/>
          <a:p>
            <a:endParaRPr lang="en-US"/>
          </a:p>
        </p:txBody>
      </p:sp>
      <p:sp>
        <p:nvSpPr>
          <p:cNvPr id="104895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80" name=""/>
        <p:cNvGrpSpPr/>
        <p:nvPr/>
      </p:nvGrpSpPr>
      <p:grpSpPr>
        <a:xfrm>
          <a:off x="0" y="0"/>
          <a:ext cx="0" cy="0"/>
          <a:chOff x="0" y="0"/>
          <a:chExt cx="0" cy="0"/>
        </a:xfrm>
      </p:grpSpPr>
      <p:sp>
        <p:nvSpPr>
          <p:cNvPr id="1048959" name="Title 1"/>
          <p:cNvSpPr>
            <a:spLocks noGrp="1"/>
          </p:cNvSpPr>
          <p:nvPr>
            <p:ph type="title"/>
          </p:nvPr>
        </p:nvSpPr>
        <p:spPr/>
        <p:txBody>
          <a:bodyPr/>
          <a:p>
            <a:r>
              <a:rPr lang="en-US" smtClean="0"/>
              <a:t>Click to edit Master title style</a:t>
            </a:r>
            <a:endParaRPr lang="en-US"/>
          </a:p>
        </p:txBody>
      </p:sp>
      <p:sp>
        <p:nvSpPr>
          <p:cNvPr id="1048960" name="Text Placeholder 2"/>
          <p:cNvSpPr>
            <a:spLocks noGrp="1"/>
          </p:cNvSpPr>
          <p:nvPr>
            <p:ph type="body" idx="1"/>
          </p:nvPr>
        </p:nvSpPr>
        <p:spPr>
          <a:xfrm>
            <a:off x="457200" y="1535113"/>
            <a:ext cx="4040188" cy="63976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6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62" name="Text Placeholder 4"/>
          <p:cNvSpPr>
            <a:spLocks noGrp="1"/>
          </p:cNvSpPr>
          <p:nvPr>
            <p:ph type="body" sz="quarter" idx="3"/>
          </p:nvPr>
        </p:nvSpPr>
        <p:spPr>
          <a:xfrm>
            <a:off x="4645025" y="1535113"/>
            <a:ext cx="4041775" cy="63976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6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64" name="Date Placeholder 6"/>
          <p:cNvSpPr>
            <a:spLocks noGrp="1"/>
          </p:cNvSpPr>
          <p:nvPr>
            <p:ph type="dt" sz="half" idx="10"/>
          </p:nvPr>
        </p:nvSpPr>
        <p:spPr/>
        <p:txBody>
          <a:bodyPr/>
          <a:p>
            <a:fld id="{1D8BD707-D9CF-40AE-B4C6-C98DA3205C09}" type="datetimeFigureOut">
              <a:rPr lang="en-US" smtClean="0"/>
              <a:t>9/25/2024</a:t>
            </a:fld>
            <a:endParaRPr lang="en-US"/>
          </a:p>
        </p:txBody>
      </p:sp>
      <p:sp>
        <p:nvSpPr>
          <p:cNvPr id="1048965" name="Footer Placeholder 7"/>
          <p:cNvSpPr>
            <a:spLocks noGrp="1"/>
          </p:cNvSpPr>
          <p:nvPr>
            <p:ph type="ftr" sz="quarter" idx="11"/>
          </p:nvPr>
        </p:nvSpPr>
        <p:spPr/>
        <p:txBody>
          <a:bodyPr/>
          <a:p>
            <a:endParaRPr lang="en-US"/>
          </a:p>
        </p:txBody>
      </p:sp>
      <p:sp>
        <p:nvSpPr>
          <p:cNvPr id="1048966"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3" name=""/>
        <p:cNvGrpSpPr/>
        <p:nvPr/>
      </p:nvGrpSpPr>
      <p:grpSpPr>
        <a:xfrm>
          <a:off x="0" y="0"/>
          <a:ext cx="0" cy="0"/>
          <a:chOff x="0" y="0"/>
          <a:chExt cx="0" cy="0"/>
        </a:xfrm>
      </p:grpSpPr>
      <p:sp>
        <p:nvSpPr>
          <p:cNvPr id="1048923" name="Title 1"/>
          <p:cNvSpPr>
            <a:spLocks noGrp="1"/>
          </p:cNvSpPr>
          <p:nvPr>
            <p:ph type="title"/>
          </p:nvPr>
        </p:nvSpPr>
        <p:spPr/>
        <p:txBody>
          <a:bodyPr/>
          <a:p>
            <a:r>
              <a:rPr lang="en-US" smtClean="0"/>
              <a:t>Click to edit Master title style</a:t>
            </a:r>
            <a:endParaRPr lang="en-US"/>
          </a:p>
        </p:txBody>
      </p:sp>
      <p:sp>
        <p:nvSpPr>
          <p:cNvPr id="1048924" name="Date Placeholder 2"/>
          <p:cNvSpPr>
            <a:spLocks noGrp="1"/>
          </p:cNvSpPr>
          <p:nvPr>
            <p:ph type="dt" sz="half" idx="10"/>
          </p:nvPr>
        </p:nvSpPr>
        <p:spPr/>
        <p:txBody>
          <a:bodyPr/>
          <a:p>
            <a:fld id="{1D8BD707-D9CF-40AE-B4C6-C98DA3205C09}" type="datetimeFigureOut">
              <a:rPr lang="en-US" smtClean="0"/>
              <a:t>9/25/2024</a:t>
            </a:fld>
            <a:endParaRPr lang="en-US"/>
          </a:p>
        </p:txBody>
      </p:sp>
      <p:sp>
        <p:nvSpPr>
          <p:cNvPr id="1048925" name="Footer Placeholder 3"/>
          <p:cNvSpPr>
            <a:spLocks noGrp="1"/>
          </p:cNvSpPr>
          <p:nvPr>
            <p:ph type="ftr" sz="quarter" idx="11"/>
          </p:nvPr>
        </p:nvSpPr>
        <p:spPr/>
        <p:txBody>
          <a:bodyPr/>
          <a:p>
            <a:endParaRPr lang="en-US"/>
          </a:p>
        </p:txBody>
      </p:sp>
      <p:sp>
        <p:nvSpPr>
          <p:cNvPr id="1048926"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9/25/2024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1" name=""/>
        <p:cNvGrpSpPr/>
        <p:nvPr/>
      </p:nvGrpSpPr>
      <p:grpSpPr>
        <a:xfrm>
          <a:off x="0" y="0"/>
          <a:ext cx="0" cy="0"/>
          <a:chOff x="0" y="0"/>
          <a:chExt cx="0" cy="0"/>
        </a:xfrm>
      </p:grpSpPr>
      <p:sp>
        <p:nvSpPr>
          <p:cNvPr id="104896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96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6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70" name="Date Placeholder 4"/>
          <p:cNvSpPr>
            <a:spLocks noGrp="1"/>
          </p:cNvSpPr>
          <p:nvPr>
            <p:ph type="dt" sz="half" idx="10"/>
          </p:nvPr>
        </p:nvSpPr>
        <p:spPr/>
        <p:txBody>
          <a:bodyPr/>
          <a:p>
            <a:fld id="{1D8BD707-D9CF-40AE-B4C6-C98DA3205C09}" type="datetimeFigureOut">
              <a:rPr lang="en-US" smtClean="0"/>
              <a:t>9/25/2024</a:t>
            </a:fld>
            <a:endParaRPr lang="en-US"/>
          </a:p>
        </p:txBody>
      </p:sp>
      <p:sp>
        <p:nvSpPr>
          <p:cNvPr id="1048971" name="Footer Placeholder 5"/>
          <p:cNvSpPr>
            <a:spLocks noGrp="1"/>
          </p:cNvSpPr>
          <p:nvPr>
            <p:ph type="ftr" sz="quarter" idx="11"/>
          </p:nvPr>
        </p:nvSpPr>
        <p:spPr/>
        <p:txBody>
          <a:bodyPr/>
          <a:p>
            <a:endParaRPr lang="en-US"/>
          </a:p>
        </p:txBody>
      </p:sp>
      <p:sp>
        <p:nvSpPr>
          <p:cNvPr id="104897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6" name=""/>
        <p:cNvGrpSpPr/>
        <p:nvPr/>
      </p:nvGrpSpPr>
      <p:grpSpPr>
        <a:xfrm>
          <a:off x="0" y="0"/>
          <a:ext cx="0" cy="0"/>
          <a:chOff x="0" y="0"/>
          <a:chExt cx="0" cy="0"/>
        </a:xfrm>
      </p:grpSpPr>
      <p:sp>
        <p:nvSpPr>
          <p:cNvPr id="104893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93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93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40" name="Date Placeholder 4"/>
          <p:cNvSpPr>
            <a:spLocks noGrp="1"/>
          </p:cNvSpPr>
          <p:nvPr>
            <p:ph type="dt" sz="half" idx="10"/>
          </p:nvPr>
        </p:nvSpPr>
        <p:spPr/>
        <p:txBody>
          <a:bodyPr/>
          <a:p>
            <a:fld id="{1D8BD707-D9CF-40AE-B4C6-C98DA3205C09}" type="datetimeFigureOut">
              <a:rPr lang="en-US" smtClean="0"/>
              <a:t>9/25/2024</a:t>
            </a:fld>
            <a:endParaRPr lang="en-US"/>
          </a:p>
        </p:txBody>
      </p:sp>
      <p:sp>
        <p:nvSpPr>
          <p:cNvPr id="1048941" name="Footer Placeholder 5"/>
          <p:cNvSpPr>
            <a:spLocks noGrp="1"/>
          </p:cNvSpPr>
          <p:nvPr>
            <p:ph type="ftr" sz="quarter" idx="11"/>
          </p:nvPr>
        </p:nvSpPr>
        <p:spPr/>
        <p:txBody>
          <a:bodyPr/>
          <a:p>
            <a:endParaRPr lang="en-US"/>
          </a:p>
        </p:txBody>
      </p:sp>
      <p:sp>
        <p:nvSpPr>
          <p:cNvPr id="104894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9/25/2024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7.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slideLayout" Target="../slideLayouts/slideLayout7.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7.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7.png"/><Relationship Id="rId3" Type="http://schemas.openxmlformats.org/officeDocument/2006/relationships/slideLayout" Target="../slideLayouts/slideLayout7.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7.png"/><Relationship Id="rId3" Type="http://schemas.openxmlformats.org/officeDocument/2006/relationships/slideLayout" Target="../slideLayouts/slideLayout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grpSp>
        <p:nvGrpSpPr>
          <p:cNvPr id="172" name="Group 2"/>
          <p:cNvGrpSpPr/>
          <p:nvPr/>
        </p:nvGrpSpPr>
        <p:grpSpPr>
          <a:xfrm>
            <a:off x="14058995" y="94"/>
            <a:ext cx="1842134" cy="10294618"/>
            <a:chOff x="0" y="0"/>
            <a:chExt cx="2456178" cy="13726158"/>
          </a:xfrm>
        </p:grpSpPr>
        <p:sp>
          <p:nvSpPr>
            <p:cNvPr id="1048765"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73" name="Group 4"/>
          <p:cNvGrpSpPr/>
          <p:nvPr/>
        </p:nvGrpSpPr>
        <p:grpSpPr>
          <a:xfrm>
            <a:off x="11165774" y="5535200"/>
            <a:ext cx="7129462" cy="4759642"/>
            <a:chOff x="0" y="0"/>
            <a:chExt cx="9505950" cy="6346190"/>
          </a:xfrm>
        </p:grpSpPr>
        <p:sp>
          <p:nvSpPr>
            <p:cNvPr id="1048766"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74" name="Group 6"/>
          <p:cNvGrpSpPr/>
          <p:nvPr/>
        </p:nvGrpSpPr>
        <p:grpSpPr>
          <a:xfrm>
            <a:off x="13773150" y="0"/>
            <a:ext cx="4514848" cy="10287000"/>
            <a:chOff x="0" y="0"/>
            <a:chExt cx="6019798" cy="13716000"/>
          </a:xfrm>
        </p:grpSpPr>
        <p:sp>
          <p:nvSpPr>
            <p:cNvPr id="1048767"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75" name="Group 8"/>
          <p:cNvGrpSpPr/>
          <p:nvPr/>
        </p:nvGrpSpPr>
        <p:grpSpPr>
          <a:xfrm>
            <a:off x="14404317" y="0"/>
            <a:ext cx="3884293" cy="10287000"/>
            <a:chOff x="0" y="0"/>
            <a:chExt cx="5179058" cy="13716000"/>
          </a:xfrm>
        </p:grpSpPr>
        <p:sp>
          <p:nvSpPr>
            <p:cNvPr id="1048768"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76" name="Group 10"/>
          <p:cNvGrpSpPr/>
          <p:nvPr/>
        </p:nvGrpSpPr>
        <p:grpSpPr>
          <a:xfrm>
            <a:off x="13401675" y="4572000"/>
            <a:ext cx="4886325" cy="5715000"/>
            <a:chOff x="0" y="0"/>
            <a:chExt cx="6515100" cy="7620000"/>
          </a:xfrm>
        </p:grpSpPr>
        <p:sp>
          <p:nvSpPr>
            <p:cNvPr id="1048769"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77" name="Group 12"/>
          <p:cNvGrpSpPr/>
          <p:nvPr/>
        </p:nvGrpSpPr>
        <p:grpSpPr>
          <a:xfrm>
            <a:off x="14006895" y="0"/>
            <a:ext cx="4281486" cy="10287000"/>
            <a:chOff x="0" y="0"/>
            <a:chExt cx="5708648" cy="13716000"/>
          </a:xfrm>
        </p:grpSpPr>
        <p:sp>
          <p:nvSpPr>
            <p:cNvPr id="1048770"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78" name="Group 14"/>
          <p:cNvGrpSpPr/>
          <p:nvPr/>
        </p:nvGrpSpPr>
        <p:grpSpPr>
          <a:xfrm>
            <a:off x="16344901" y="0"/>
            <a:ext cx="1943100" cy="10287000"/>
            <a:chOff x="0" y="0"/>
            <a:chExt cx="2590800" cy="13716000"/>
          </a:xfrm>
        </p:grpSpPr>
        <p:sp>
          <p:nvSpPr>
            <p:cNvPr id="1048771"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79" name="Group 16"/>
          <p:cNvGrpSpPr/>
          <p:nvPr/>
        </p:nvGrpSpPr>
        <p:grpSpPr>
          <a:xfrm>
            <a:off x="16404370" y="0"/>
            <a:ext cx="1884043" cy="10287000"/>
            <a:chOff x="0" y="0"/>
            <a:chExt cx="2512058" cy="13716000"/>
          </a:xfrm>
        </p:grpSpPr>
        <p:sp>
          <p:nvSpPr>
            <p:cNvPr id="1048772"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80" name="Group 18"/>
          <p:cNvGrpSpPr/>
          <p:nvPr/>
        </p:nvGrpSpPr>
        <p:grpSpPr>
          <a:xfrm>
            <a:off x="15559088" y="5386388"/>
            <a:ext cx="2728912" cy="4900612"/>
            <a:chOff x="0" y="0"/>
            <a:chExt cx="3638550" cy="6534150"/>
          </a:xfrm>
        </p:grpSpPr>
        <p:sp>
          <p:nvSpPr>
            <p:cNvPr id="1048773"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81" name="Group 20"/>
          <p:cNvGrpSpPr/>
          <p:nvPr/>
        </p:nvGrpSpPr>
        <p:grpSpPr>
          <a:xfrm>
            <a:off x="0" y="6015038"/>
            <a:ext cx="671511" cy="4271962"/>
            <a:chOff x="0" y="0"/>
            <a:chExt cx="895348" cy="5695950"/>
          </a:xfrm>
        </p:grpSpPr>
        <p:sp>
          <p:nvSpPr>
            <p:cNvPr id="1048774"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182" name="Group 22"/>
          <p:cNvGrpSpPr/>
          <p:nvPr/>
        </p:nvGrpSpPr>
        <p:grpSpPr>
          <a:xfrm>
            <a:off x="14058995" y="94"/>
            <a:ext cx="1842134" cy="10294618"/>
            <a:chOff x="0" y="0"/>
            <a:chExt cx="2456178" cy="13726158"/>
          </a:xfrm>
        </p:grpSpPr>
        <p:sp>
          <p:nvSpPr>
            <p:cNvPr id="1048775"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83" name="Group 24"/>
          <p:cNvGrpSpPr/>
          <p:nvPr/>
        </p:nvGrpSpPr>
        <p:grpSpPr>
          <a:xfrm>
            <a:off x="11165774" y="5535200"/>
            <a:ext cx="7129462" cy="4759642"/>
            <a:chOff x="0" y="0"/>
            <a:chExt cx="9505950" cy="6346190"/>
          </a:xfrm>
        </p:grpSpPr>
        <p:sp>
          <p:nvSpPr>
            <p:cNvPr id="1048776"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84" name="Group 26"/>
          <p:cNvGrpSpPr/>
          <p:nvPr/>
        </p:nvGrpSpPr>
        <p:grpSpPr>
          <a:xfrm>
            <a:off x="13773150" y="0"/>
            <a:ext cx="4514848" cy="10287000"/>
            <a:chOff x="0" y="0"/>
            <a:chExt cx="6019798" cy="13716000"/>
          </a:xfrm>
        </p:grpSpPr>
        <p:sp>
          <p:nvSpPr>
            <p:cNvPr id="1048777"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85" name="Group 28"/>
          <p:cNvGrpSpPr/>
          <p:nvPr/>
        </p:nvGrpSpPr>
        <p:grpSpPr>
          <a:xfrm>
            <a:off x="14404317" y="0"/>
            <a:ext cx="3884293" cy="10287000"/>
            <a:chOff x="0" y="0"/>
            <a:chExt cx="5179058" cy="13716000"/>
          </a:xfrm>
        </p:grpSpPr>
        <p:sp>
          <p:nvSpPr>
            <p:cNvPr id="1048778"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86" name="Group 30"/>
          <p:cNvGrpSpPr/>
          <p:nvPr/>
        </p:nvGrpSpPr>
        <p:grpSpPr>
          <a:xfrm>
            <a:off x="13401675" y="4572000"/>
            <a:ext cx="4886325" cy="5715000"/>
            <a:chOff x="0" y="0"/>
            <a:chExt cx="6515100" cy="7620000"/>
          </a:xfrm>
        </p:grpSpPr>
        <p:sp>
          <p:nvSpPr>
            <p:cNvPr id="1048779"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87" name="Group 32"/>
          <p:cNvGrpSpPr/>
          <p:nvPr/>
        </p:nvGrpSpPr>
        <p:grpSpPr>
          <a:xfrm>
            <a:off x="14006895" y="0"/>
            <a:ext cx="4281486" cy="10287000"/>
            <a:chOff x="0" y="0"/>
            <a:chExt cx="5708648" cy="13716000"/>
          </a:xfrm>
        </p:grpSpPr>
        <p:sp>
          <p:nvSpPr>
            <p:cNvPr id="1048780"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88" name="Group 34"/>
          <p:cNvGrpSpPr/>
          <p:nvPr/>
        </p:nvGrpSpPr>
        <p:grpSpPr>
          <a:xfrm>
            <a:off x="16344901" y="0"/>
            <a:ext cx="1943100" cy="10287000"/>
            <a:chOff x="0" y="0"/>
            <a:chExt cx="2590800" cy="13716000"/>
          </a:xfrm>
        </p:grpSpPr>
        <p:sp>
          <p:nvSpPr>
            <p:cNvPr id="1048781"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89" name="Group 36"/>
          <p:cNvGrpSpPr/>
          <p:nvPr/>
        </p:nvGrpSpPr>
        <p:grpSpPr>
          <a:xfrm>
            <a:off x="16404370" y="0"/>
            <a:ext cx="1884043" cy="10287000"/>
            <a:chOff x="0" y="0"/>
            <a:chExt cx="2512058" cy="13716000"/>
          </a:xfrm>
        </p:grpSpPr>
        <p:sp>
          <p:nvSpPr>
            <p:cNvPr id="1048782"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90" name="Group 38"/>
          <p:cNvGrpSpPr/>
          <p:nvPr/>
        </p:nvGrpSpPr>
        <p:grpSpPr>
          <a:xfrm>
            <a:off x="15559088" y="5386388"/>
            <a:ext cx="2728912" cy="4900612"/>
            <a:chOff x="0" y="0"/>
            <a:chExt cx="3638550" cy="6534150"/>
          </a:xfrm>
        </p:grpSpPr>
        <p:sp>
          <p:nvSpPr>
            <p:cNvPr id="1048783"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91" name="Group 40"/>
          <p:cNvGrpSpPr/>
          <p:nvPr/>
        </p:nvGrpSpPr>
        <p:grpSpPr>
          <a:xfrm>
            <a:off x="0" y="6015038"/>
            <a:ext cx="671511" cy="4271962"/>
            <a:chOff x="0" y="0"/>
            <a:chExt cx="895348" cy="5695950"/>
          </a:xfrm>
        </p:grpSpPr>
        <p:sp>
          <p:nvSpPr>
            <p:cNvPr id="1048784"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sp>
        <p:nvSpPr>
          <p:cNvPr id="1048785" name="Freeform 42"/>
          <p:cNvSpPr/>
          <p:nvPr/>
        </p:nvSpPr>
        <p:spPr>
          <a:xfrm>
            <a:off x="1314452" y="8270431"/>
            <a:ext cx="2614576" cy="2016639"/>
          </a:xfrm>
          <a:custGeom>
            <a:avLst/>
            <a:ahLst/>
            <a:rect l="l" t="t" r="r" b="b"/>
            <a:pathLst>
              <a:path w="2614576" h="2016639">
                <a:moveTo>
                  <a:pt x="0" y="0"/>
                </a:moveTo>
                <a:lnTo>
                  <a:pt x="2614576" y="0"/>
                </a:lnTo>
                <a:lnTo>
                  <a:pt x="2614576" y="2016639"/>
                </a:lnTo>
                <a:lnTo>
                  <a:pt x="0" y="2016639"/>
                </a:lnTo>
                <a:lnTo>
                  <a:pt x="0" y="0"/>
                </a:lnTo>
                <a:close/>
              </a:path>
            </a:pathLst>
          </a:custGeom>
          <a:blipFill>
            <a:blip xmlns:r="http://schemas.openxmlformats.org/officeDocument/2006/relationships" r:embed="rId1"/>
            <a:stretch>
              <a:fillRect/>
            </a:stretch>
          </a:blipFill>
        </p:spPr>
      </p:sp>
      <p:grpSp>
        <p:nvGrpSpPr>
          <p:cNvPr id="192" name="Group 43"/>
          <p:cNvGrpSpPr/>
          <p:nvPr/>
        </p:nvGrpSpPr>
        <p:grpSpPr>
          <a:xfrm>
            <a:off x="14642326" y="7843838"/>
            <a:ext cx="2614599" cy="2157435"/>
            <a:chOff x="0" y="0"/>
            <a:chExt cx="3486132" cy="2876580"/>
          </a:xfrm>
        </p:grpSpPr>
        <p:sp>
          <p:nvSpPr>
            <p:cNvPr id="1048786" name="Freeform 44"/>
            <p:cNvSpPr/>
            <p:nvPr/>
          </p:nvSpPr>
          <p:spPr>
            <a:xfrm>
              <a:off x="0" y="0"/>
              <a:ext cx="3486150" cy="2876550"/>
            </a:xfrm>
            <a:custGeom>
              <a:avLst/>
              <a:ahLst/>
              <a:rect l="l" t="t" r="r" b="b"/>
              <a:pathLst>
                <a:path w="3486150" h="2876550">
                  <a:moveTo>
                    <a:pt x="2734056" y="0"/>
                  </a:moveTo>
                  <a:lnTo>
                    <a:pt x="751967" y="0"/>
                  </a:lnTo>
                  <a:lnTo>
                    <a:pt x="0" y="1438148"/>
                  </a:lnTo>
                  <a:lnTo>
                    <a:pt x="751967" y="2876550"/>
                  </a:lnTo>
                  <a:lnTo>
                    <a:pt x="2734056" y="2876550"/>
                  </a:lnTo>
                  <a:lnTo>
                    <a:pt x="3486150" y="1438148"/>
                  </a:lnTo>
                  <a:lnTo>
                    <a:pt x="2734056" y="0"/>
                  </a:lnTo>
                  <a:close/>
                </a:path>
              </a:pathLst>
            </a:custGeom>
            <a:solidFill>
              <a:srgbClr val="42D0A1"/>
            </a:solidFill>
          </p:spPr>
        </p:sp>
      </p:grpSp>
      <p:grpSp>
        <p:nvGrpSpPr>
          <p:cNvPr id="193" name="Group 45"/>
          <p:cNvGrpSpPr/>
          <p:nvPr/>
        </p:nvGrpSpPr>
        <p:grpSpPr>
          <a:xfrm>
            <a:off x="5700711" y="7843838"/>
            <a:ext cx="1085886" cy="928665"/>
            <a:chOff x="0" y="0"/>
            <a:chExt cx="1447848" cy="1238220"/>
          </a:xfrm>
        </p:grpSpPr>
        <p:sp>
          <p:nvSpPr>
            <p:cNvPr id="1048787" name="Freeform 46"/>
            <p:cNvSpPr/>
            <p:nvPr/>
          </p:nvSpPr>
          <p:spPr>
            <a:xfrm>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788" name="TextBox 47"/>
          <p:cNvSpPr txBox="1"/>
          <p:nvPr/>
        </p:nvSpPr>
        <p:spPr>
          <a:xfrm>
            <a:off x="17030127" y="9707454"/>
            <a:ext cx="226800" cy="2559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1</a:t>
            </a:r>
          </a:p>
        </p:txBody>
      </p:sp>
      <p:sp>
        <p:nvSpPr>
          <p:cNvPr id="1048789" name="TextBox 48"/>
          <p:cNvSpPr txBox="1"/>
          <p:nvPr/>
        </p:nvSpPr>
        <p:spPr>
          <a:xfrm>
            <a:off x="4020474" y="4284877"/>
            <a:ext cx="12733050" cy="2743199"/>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 P Arumugam </a:t>
            </a:r>
          </a:p>
          <a:p>
            <a:pPr algn="l">
              <a:lnSpc>
                <a:spcPts val="4320"/>
              </a:lnSpc>
            </a:pPr>
            <a:r>
              <a:rPr sz="3600" lang="en-US" spc="33">
                <a:solidFill>
                  <a:srgbClr val="000000"/>
                </a:solidFill>
                <a:latin typeface="TT Rounds Condensed"/>
                <a:ea typeface="TT Rounds Condensed"/>
                <a:cs typeface="TT Rounds Condensed"/>
                <a:sym typeface="TT Rounds Condensed"/>
              </a:rPr>
              <a:t>REGISTER NO: 422200006</a:t>
            </a:r>
          </a:p>
          <a:p>
            <a:pPr algn="l">
              <a:lnSpc>
                <a:spcPts val="4320"/>
              </a:lnSpc>
            </a:pPr>
            <a:r>
              <a:rPr sz="3600" lang="en-US" spc="33">
                <a:solidFill>
                  <a:srgbClr val="000000"/>
                </a:solidFill>
                <a:latin typeface="TT Rounds Condensed"/>
                <a:ea typeface="TT Rounds Condensed"/>
                <a:cs typeface="TT Rounds Condensed"/>
                <a:sym typeface="TT Rounds Condensed"/>
              </a:rPr>
              <a:t>DEPARTMENT: B. COM[ISM]</a:t>
            </a:r>
          </a:p>
          <a:p>
            <a:pPr algn="l">
              <a:lnSpc>
                <a:spcPts val="4320"/>
              </a:lnSpc>
            </a:pPr>
            <a:r>
              <a:rPr sz="3600" lang="en-US" spc="33">
                <a:solidFill>
                  <a:srgbClr val="000000"/>
                </a:solidFill>
                <a:latin typeface="TT Rounds Condensed"/>
                <a:ea typeface="TT Rounds Condensed"/>
                <a:cs typeface="TT Rounds Condensed"/>
                <a:sym typeface="TT Rounds Condensed"/>
              </a:rPr>
              <a:t>COLLEGE:S.I.V.E.T COLLEGE </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
        <p:nvSpPr>
          <p:cNvPr id="1048790" name="Freeform 49"/>
          <p:cNvSpPr/>
          <p:nvPr/>
        </p:nvSpPr>
        <p:spPr>
          <a:xfrm>
            <a:off x="0" y="213540"/>
            <a:ext cx="3471862" cy="2355825"/>
          </a:xfrm>
          <a:custGeom>
            <a:avLst/>
            <a:ahLst/>
            <a:rect l="l" t="t" r="r" b="b"/>
            <a:pathLst>
              <a:path w="3471862" h="2355825">
                <a:moveTo>
                  <a:pt x="0" y="0"/>
                </a:moveTo>
                <a:lnTo>
                  <a:pt x="3471862" y="0"/>
                </a:lnTo>
                <a:lnTo>
                  <a:pt x="3471862" y="2355825"/>
                </a:lnTo>
                <a:lnTo>
                  <a:pt x="0" y="2355825"/>
                </a:lnTo>
                <a:lnTo>
                  <a:pt x="0" y="0"/>
                </a:lnTo>
                <a:close/>
              </a:path>
            </a:pathLst>
          </a:custGeom>
          <a:blipFill>
            <a:blip xmlns:r="http://schemas.openxmlformats.org/officeDocument/2006/relationships" r:embed="rId2"/>
            <a:stretch>
              <a:fillRect b="-59431"/>
            </a:stretch>
          </a:blipFill>
        </p:spPr>
      </p:sp>
      <p:sp>
        <p:nvSpPr>
          <p:cNvPr id="1048791" name="Freeform 50"/>
          <p:cNvSpPr/>
          <p:nvPr/>
        </p:nvSpPr>
        <p:spPr>
          <a:xfrm>
            <a:off x="3743325" y="213525"/>
            <a:ext cx="2800350" cy="2355825"/>
          </a:xfrm>
          <a:custGeom>
            <a:avLst/>
            <a:ahLst/>
            <a:rect l="l" t="t" r="r" b="b"/>
            <a:pathLst>
              <a:path w="2800350" h="2355825">
                <a:moveTo>
                  <a:pt x="0" y="0"/>
                </a:moveTo>
                <a:lnTo>
                  <a:pt x="2800350" y="0"/>
                </a:lnTo>
                <a:lnTo>
                  <a:pt x="2800350" y="2355825"/>
                </a:lnTo>
                <a:lnTo>
                  <a:pt x="0" y="2355825"/>
                </a:lnTo>
                <a:lnTo>
                  <a:pt x="0" y="0"/>
                </a:lnTo>
                <a:close/>
              </a:path>
            </a:pathLst>
          </a:custGeom>
          <a:blipFill>
            <a:blip xmlns:r="http://schemas.openxmlformats.org/officeDocument/2006/relationships" r:embed="rId3"/>
            <a:stretch>
              <a:fillRect b="-26146"/>
            </a:stretch>
          </a:blipFill>
        </p:spPr>
      </p:sp>
      <p:sp>
        <p:nvSpPr>
          <p:cNvPr id="1048792" name="Freeform 51"/>
          <p:cNvSpPr/>
          <p:nvPr/>
        </p:nvSpPr>
        <p:spPr>
          <a:xfrm>
            <a:off x="6815138" y="213525"/>
            <a:ext cx="2614572" cy="2355825"/>
          </a:xfrm>
          <a:custGeom>
            <a:avLst/>
            <a:ahLst/>
            <a:rect l="l" t="t" r="r" b="b"/>
            <a:pathLst>
              <a:path w="2614572" h="2355825">
                <a:moveTo>
                  <a:pt x="0" y="0"/>
                </a:moveTo>
                <a:lnTo>
                  <a:pt x="2614572" y="0"/>
                </a:lnTo>
                <a:lnTo>
                  <a:pt x="2614572" y="2355825"/>
                </a:lnTo>
                <a:lnTo>
                  <a:pt x="0" y="2355825"/>
                </a:lnTo>
                <a:lnTo>
                  <a:pt x="0" y="0"/>
                </a:lnTo>
                <a:close/>
              </a:path>
            </a:pathLst>
          </a:custGeom>
          <a:blipFill>
            <a:blip xmlns:r="http://schemas.openxmlformats.org/officeDocument/2006/relationships" r:embed="rId4"/>
            <a:stretch>
              <a:fillRect b="-26829"/>
            </a:stretch>
          </a:blipFill>
        </p:spPr>
      </p:sp>
      <p:pic>
        <p:nvPicPr>
          <p:cNvPr id="2097152" name="Picture 52"/>
          <p:cNvPicPr>
            <a:picLocks noChangeAspect="1"/>
          </p:cNvPicPr>
          <p:nvPr/>
        </p:nvPicPr>
        <p:blipFill>
          <a:blip xmlns:r="http://schemas.openxmlformats.org/officeDocument/2006/relationships" r:embed="rId5"/>
          <a:stretch>
            <a:fillRect/>
          </a:stretch>
        </p:blipFill>
        <p:spPr>
          <a:xfrm>
            <a:off x="10524421" y="581812"/>
            <a:ext cx="3090421" cy="136128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a:off x="14058995" y="94"/>
            <a:ext cx="1842134" cy="10294618"/>
            <a:chOff x="0" y="0"/>
            <a:chExt cx="2456178" cy="13726158"/>
          </a:xfrm>
        </p:grpSpPr>
        <p:sp>
          <p:nvSpPr>
            <p:cNvPr id="1048614"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52" name="Group 4"/>
          <p:cNvGrpSpPr/>
          <p:nvPr/>
        </p:nvGrpSpPr>
        <p:grpSpPr>
          <a:xfrm>
            <a:off x="11165774" y="5535200"/>
            <a:ext cx="7129462" cy="4759642"/>
            <a:chOff x="0" y="0"/>
            <a:chExt cx="9505950" cy="6346190"/>
          </a:xfrm>
        </p:grpSpPr>
        <p:sp>
          <p:nvSpPr>
            <p:cNvPr id="1048615"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53" name="Group 6"/>
          <p:cNvGrpSpPr/>
          <p:nvPr/>
        </p:nvGrpSpPr>
        <p:grpSpPr>
          <a:xfrm>
            <a:off x="13773150" y="0"/>
            <a:ext cx="4514848" cy="10287000"/>
            <a:chOff x="0" y="0"/>
            <a:chExt cx="6019798" cy="13716000"/>
          </a:xfrm>
        </p:grpSpPr>
        <p:sp>
          <p:nvSpPr>
            <p:cNvPr id="1048616"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54" name="Group 8"/>
          <p:cNvGrpSpPr/>
          <p:nvPr/>
        </p:nvGrpSpPr>
        <p:grpSpPr>
          <a:xfrm>
            <a:off x="14404317" y="0"/>
            <a:ext cx="3884293" cy="10287000"/>
            <a:chOff x="0" y="0"/>
            <a:chExt cx="5179058" cy="13716000"/>
          </a:xfrm>
        </p:grpSpPr>
        <p:sp>
          <p:nvSpPr>
            <p:cNvPr id="1048617"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55" name="Group 10"/>
          <p:cNvGrpSpPr/>
          <p:nvPr/>
        </p:nvGrpSpPr>
        <p:grpSpPr>
          <a:xfrm>
            <a:off x="13401675" y="4572000"/>
            <a:ext cx="4886325" cy="5715000"/>
            <a:chOff x="0" y="0"/>
            <a:chExt cx="6515100" cy="7620000"/>
          </a:xfrm>
        </p:grpSpPr>
        <p:sp>
          <p:nvSpPr>
            <p:cNvPr id="1048618"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56" name="Group 12"/>
          <p:cNvGrpSpPr/>
          <p:nvPr/>
        </p:nvGrpSpPr>
        <p:grpSpPr>
          <a:xfrm>
            <a:off x="14006895" y="0"/>
            <a:ext cx="4281486" cy="10287000"/>
            <a:chOff x="0" y="0"/>
            <a:chExt cx="5708648" cy="13716000"/>
          </a:xfrm>
        </p:grpSpPr>
        <p:sp>
          <p:nvSpPr>
            <p:cNvPr id="1048619"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57" name="Group 14"/>
          <p:cNvGrpSpPr/>
          <p:nvPr/>
        </p:nvGrpSpPr>
        <p:grpSpPr>
          <a:xfrm>
            <a:off x="16344901" y="0"/>
            <a:ext cx="1943100" cy="10287000"/>
            <a:chOff x="0" y="0"/>
            <a:chExt cx="2590800" cy="13716000"/>
          </a:xfrm>
        </p:grpSpPr>
        <p:sp>
          <p:nvSpPr>
            <p:cNvPr id="1048620"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58" name="Group 16"/>
          <p:cNvGrpSpPr/>
          <p:nvPr/>
        </p:nvGrpSpPr>
        <p:grpSpPr>
          <a:xfrm>
            <a:off x="16404370" y="0"/>
            <a:ext cx="1884043" cy="10287000"/>
            <a:chOff x="0" y="0"/>
            <a:chExt cx="2512058" cy="13716000"/>
          </a:xfrm>
        </p:grpSpPr>
        <p:sp>
          <p:nvSpPr>
            <p:cNvPr id="1048621"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59" name="Group 18"/>
          <p:cNvGrpSpPr/>
          <p:nvPr/>
        </p:nvGrpSpPr>
        <p:grpSpPr>
          <a:xfrm>
            <a:off x="15559088" y="5386388"/>
            <a:ext cx="2728912" cy="4900612"/>
            <a:chOff x="0" y="0"/>
            <a:chExt cx="3638550" cy="6534150"/>
          </a:xfrm>
        </p:grpSpPr>
        <p:sp>
          <p:nvSpPr>
            <p:cNvPr id="1048622"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60" name="Group 20"/>
          <p:cNvGrpSpPr/>
          <p:nvPr/>
        </p:nvGrpSpPr>
        <p:grpSpPr>
          <a:xfrm>
            <a:off x="0" y="6015038"/>
            <a:ext cx="671511" cy="4271962"/>
            <a:chOff x="0" y="0"/>
            <a:chExt cx="895348" cy="5695950"/>
          </a:xfrm>
        </p:grpSpPr>
        <p:sp>
          <p:nvSpPr>
            <p:cNvPr id="1048623"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61" name="Group 22"/>
          <p:cNvGrpSpPr/>
          <p:nvPr/>
        </p:nvGrpSpPr>
        <p:grpSpPr>
          <a:xfrm>
            <a:off x="14058995" y="94"/>
            <a:ext cx="1842134" cy="10294618"/>
            <a:chOff x="0" y="0"/>
            <a:chExt cx="2456178" cy="13726158"/>
          </a:xfrm>
        </p:grpSpPr>
        <p:sp>
          <p:nvSpPr>
            <p:cNvPr id="1048624"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62" name="Group 24"/>
          <p:cNvGrpSpPr/>
          <p:nvPr/>
        </p:nvGrpSpPr>
        <p:grpSpPr>
          <a:xfrm>
            <a:off x="11165774" y="5535200"/>
            <a:ext cx="7129462" cy="4759642"/>
            <a:chOff x="0" y="0"/>
            <a:chExt cx="9505950" cy="6346190"/>
          </a:xfrm>
        </p:grpSpPr>
        <p:sp>
          <p:nvSpPr>
            <p:cNvPr id="1048625"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63" name="Group 26"/>
          <p:cNvGrpSpPr/>
          <p:nvPr/>
        </p:nvGrpSpPr>
        <p:grpSpPr>
          <a:xfrm>
            <a:off x="13773150" y="0"/>
            <a:ext cx="4514848" cy="10287000"/>
            <a:chOff x="0" y="0"/>
            <a:chExt cx="6019798" cy="13716000"/>
          </a:xfrm>
        </p:grpSpPr>
        <p:sp>
          <p:nvSpPr>
            <p:cNvPr id="1048626"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64" name="Group 28"/>
          <p:cNvGrpSpPr/>
          <p:nvPr/>
        </p:nvGrpSpPr>
        <p:grpSpPr>
          <a:xfrm>
            <a:off x="14404317" y="0"/>
            <a:ext cx="3884293" cy="10287000"/>
            <a:chOff x="0" y="0"/>
            <a:chExt cx="5179058" cy="13716000"/>
          </a:xfrm>
        </p:grpSpPr>
        <p:sp>
          <p:nvSpPr>
            <p:cNvPr id="1048627"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65" name="Group 30"/>
          <p:cNvGrpSpPr/>
          <p:nvPr/>
        </p:nvGrpSpPr>
        <p:grpSpPr>
          <a:xfrm>
            <a:off x="13401675" y="4572000"/>
            <a:ext cx="4886325" cy="5715000"/>
            <a:chOff x="0" y="0"/>
            <a:chExt cx="6515100" cy="7620000"/>
          </a:xfrm>
        </p:grpSpPr>
        <p:sp>
          <p:nvSpPr>
            <p:cNvPr id="1048628"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66" name="Group 32"/>
          <p:cNvGrpSpPr/>
          <p:nvPr/>
        </p:nvGrpSpPr>
        <p:grpSpPr>
          <a:xfrm>
            <a:off x="14006895" y="0"/>
            <a:ext cx="4281486" cy="10287000"/>
            <a:chOff x="0" y="0"/>
            <a:chExt cx="5708648" cy="13716000"/>
          </a:xfrm>
        </p:grpSpPr>
        <p:sp>
          <p:nvSpPr>
            <p:cNvPr id="1048629"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67" name="Group 34"/>
          <p:cNvGrpSpPr/>
          <p:nvPr/>
        </p:nvGrpSpPr>
        <p:grpSpPr>
          <a:xfrm>
            <a:off x="16344901" y="0"/>
            <a:ext cx="1943100" cy="10287000"/>
            <a:chOff x="0" y="0"/>
            <a:chExt cx="2590800" cy="13716000"/>
          </a:xfrm>
        </p:grpSpPr>
        <p:sp>
          <p:nvSpPr>
            <p:cNvPr id="1048630"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68" name="Group 36"/>
          <p:cNvGrpSpPr/>
          <p:nvPr/>
        </p:nvGrpSpPr>
        <p:grpSpPr>
          <a:xfrm>
            <a:off x="16404370" y="0"/>
            <a:ext cx="1884043" cy="10287000"/>
            <a:chOff x="0" y="0"/>
            <a:chExt cx="2512058" cy="13716000"/>
          </a:xfrm>
        </p:grpSpPr>
        <p:sp>
          <p:nvSpPr>
            <p:cNvPr id="1048631"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69" name="Group 38"/>
          <p:cNvGrpSpPr/>
          <p:nvPr/>
        </p:nvGrpSpPr>
        <p:grpSpPr>
          <a:xfrm>
            <a:off x="15559088" y="5386388"/>
            <a:ext cx="2728912" cy="4900612"/>
            <a:chOff x="0" y="0"/>
            <a:chExt cx="3638550" cy="6534150"/>
          </a:xfrm>
        </p:grpSpPr>
        <p:sp>
          <p:nvSpPr>
            <p:cNvPr id="1048632"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70" name="Group 40"/>
          <p:cNvGrpSpPr/>
          <p:nvPr/>
        </p:nvGrpSpPr>
        <p:grpSpPr>
          <a:xfrm>
            <a:off x="0" y="6015038"/>
            <a:ext cx="671511" cy="4271962"/>
            <a:chOff x="0" y="0"/>
            <a:chExt cx="895348" cy="5695950"/>
          </a:xfrm>
        </p:grpSpPr>
        <p:sp>
          <p:nvSpPr>
            <p:cNvPr id="1048633"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71" name="Group 42"/>
          <p:cNvGrpSpPr/>
          <p:nvPr/>
        </p:nvGrpSpPr>
        <p:grpSpPr>
          <a:xfrm>
            <a:off x="14030325" y="8043862"/>
            <a:ext cx="685827" cy="685827"/>
            <a:chOff x="0" y="0"/>
            <a:chExt cx="914436" cy="914436"/>
          </a:xfrm>
        </p:grpSpPr>
        <p:sp>
          <p:nvSpPr>
            <p:cNvPr id="1048634" name="Freeform 4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2" name="Group 44"/>
          <p:cNvGrpSpPr/>
          <p:nvPr/>
        </p:nvGrpSpPr>
        <p:grpSpPr>
          <a:xfrm>
            <a:off x="14030325" y="8843962"/>
            <a:ext cx="271431" cy="271431"/>
            <a:chOff x="0" y="0"/>
            <a:chExt cx="361908" cy="361908"/>
          </a:xfrm>
        </p:grpSpPr>
        <p:sp>
          <p:nvSpPr>
            <p:cNvPr id="1048635" name="Freeform 4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36" name="Freeform 46"/>
          <p:cNvSpPr/>
          <p:nvPr/>
        </p:nvSpPr>
        <p:spPr>
          <a:xfrm>
            <a:off x="2500311" y="9701212"/>
            <a:ext cx="114300" cy="266698"/>
          </a:xfrm>
          <a:custGeom>
            <a:avLst/>
            <a:ahLst/>
            <a:rect l="l" t="t" r="r" b="b"/>
            <a:pathLst>
              <a:path w="114300" h="266698">
                <a:moveTo>
                  <a:pt x="0" y="0"/>
                </a:moveTo>
                <a:lnTo>
                  <a:pt x="114300" y="0"/>
                </a:lnTo>
                <a:lnTo>
                  <a:pt x="114300" y="266699"/>
                </a:lnTo>
                <a:lnTo>
                  <a:pt x="0" y="266699"/>
                </a:lnTo>
                <a:lnTo>
                  <a:pt x="0" y="0"/>
                </a:lnTo>
                <a:close/>
              </a:path>
            </a:pathLst>
          </a:custGeom>
          <a:blipFill>
            <a:blip xmlns:r="http://schemas.openxmlformats.org/officeDocument/2006/relationships" r:embed="rId1"/>
            <a:stretch>
              <a:fillRect r="-133332"/>
            </a:stretch>
          </a:blipFill>
        </p:spPr>
      </p:sp>
      <p:sp>
        <p:nvSpPr>
          <p:cNvPr id="1048637" name="TextBox 47"/>
          <p:cNvSpPr txBox="1"/>
          <p:nvPr/>
        </p:nvSpPr>
        <p:spPr>
          <a:xfrm>
            <a:off x="279111" y="307268"/>
            <a:ext cx="4671000" cy="109728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RESULTS</a:t>
            </a:r>
          </a:p>
        </p:txBody>
      </p:sp>
      <p:sp>
        <p:nvSpPr>
          <p:cNvPr id="1048638" name="TextBox 48"/>
          <p:cNvSpPr txBox="1"/>
          <p:nvPr/>
        </p:nvSpPr>
        <p:spPr>
          <a:xfrm>
            <a:off x="16915827" y="9707454"/>
            <a:ext cx="342900" cy="25146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11</a:t>
            </a:r>
          </a:p>
        </p:txBody>
      </p:sp>
      <p:sp>
        <p:nvSpPr>
          <p:cNvPr id="1048639" name="TextBox 49"/>
          <p:cNvSpPr txBox="1"/>
          <p:nvPr/>
        </p:nvSpPr>
        <p:spPr>
          <a:xfrm>
            <a:off x="2005965" y="2404540"/>
            <a:ext cx="8961120" cy="7040880"/>
          </a:xfrm>
          <a:prstGeom prst="rect"/>
        </p:spPr>
        <p:txBody>
          <a:bodyPr anchor="t" bIns="0" lIns="0" rIns="0" rtlCol="0" tIns="0">
            <a:spAutoFit/>
          </a:bodyPr>
          <a:p>
            <a:pPr algn="just" indent="-380048" lvl="1" marL="760095">
              <a:lnSpc>
                <a:spcPts val="5040"/>
              </a:lnSpc>
              <a:buFont typeface="Arial"/>
              <a:buChar char="•"/>
            </a:pPr>
            <a:r>
              <a:rPr sz="4200" lang="en-US">
                <a:solidFill>
                  <a:srgbClr val="040C28"/>
                </a:solidFill>
                <a:latin typeface="Arimo"/>
                <a:ea typeface="Arimo"/>
                <a:cs typeface="Arimo"/>
                <a:sym typeface="Arimo"/>
              </a:rPr>
              <a:t>Enhanced customer relationship and brand loyalty</a:t>
            </a:r>
            <a:r>
              <a:rPr sz="4200" lang="en-US">
                <a:solidFill>
                  <a:srgbClr val="1F1F1F"/>
                </a:solidFill>
                <a:latin typeface="Arimo"/>
                <a:ea typeface="Arimo"/>
                <a:cs typeface="Arimo"/>
                <a:sym typeface="Arimo"/>
              </a:rPr>
              <a:t>: Customer segmentation shows you precisely what each customer seeks so that you can align your marketing messages and know the exact channel to use for communicating with them. It reveals customers' interests, spending habits, budgets and more to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grpSp>
        <p:nvGrpSpPr>
          <p:cNvPr id="101" name="Group 2"/>
          <p:cNvGrpSpPr/>
          <p:nvPr/>
        </p:nvGrpSpPr>
        <p:grpSpPr>
          <a:xfrm>
            <a:off x="14058995" y="94"/>
            <a:ext cx="1842134" cy="10294618"/>
            <a:chOff x="0" y="0"/>
            <a:chExt cx="2456178" cy="13726158"/>
          </a:xfrm>
        </p:grpSpPr>
        <p:sp>
          <p:nvSpPr>
            <p:cNvPr id="1048677"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02" name="Group 4"/>
          <p:cNvGrpSpPr/>
          <p:nvPr/>
        </p:nvGrpSpPr>
        <p:grpSpPr>
          <a:xfrm>
            <a:off x="11165774" y="5535200"/>
            <a:ext cx="7129462" cy="4759642"/>
            <a:chOff x="0" y="0"/>
            <a:chExt cx="9505950" cy="6346190"/>
          </a:xfrm>
        </p:grpSpPr>
        <p:sp>
          <p:nvSpPr>
            <p:cNvPr id="1048678"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03" name="Group 6"/>
          <p:cNvGrpSpPr/>
          <p:nvPr/>
        </p:nvGrpSpPr>
        <p:grpSpPr>
          <a:xfrm>
            <a:off x="13773150" y="0"/>
            <a:ext cx="4514848" cy="10287000"/>
            <a:chOff x="0" y="0"/>
            <a:chExt cx="6019798" cy="13716000"/>
          </a:xfrm>
        </p:grpSpPr>
        <p:sp>
          <p:nvSpPr>
            <p:cNvPr id="1048679"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04" name="Group 8"/>
          <p:cNvGrpSpPr/>
          <p:nvPr/>
        </p:nvGrpSpPr>
        <p:grpSpPr>
          <a:xfrm>
            <a:off x="14404317" y="0"/>
            <a:ext cx="3884293" cy="10287000"/>
            <a:chOff x="0" y="0"/>
            <a:chExt cx="5179058" cy="13716000"/>
          </a:xfrm>
        </p:grpSpPr>
        <p:sp>
          <p:nvSpPr>
            <p:cNvPr id="1048680"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05" name="Group 10"/>
          <p:cNvGrpSpPr/>
          <p:nvPr/>
        </p:nvGrpSpPr>
        <p:grpSpPr>
          <a:xfrm>
            <a:off x="13401675" y="4572000"/>
            <a:ext cx="4886325" cy="5715000"/>
            <a:chOff x="0" y="0"/>
            <a:chExt cx="6515100" cy="7620000"/>
          </a:xfrm>
        </p:grpSpPr>
        <p:sp>
          <p:nvSpPr>
            <p:cNvPr id="1048681"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06" name="Group 12"/>
          <p:cNvGrpSpPr/>
          <p:nvPr/>
        </p:nvGrpSpPr>
        <p:grpSpPr>
          <a:xfrm>
            <a:off x="14006895" y="0"/>
            <a:ext cx="4281486" cy="10287000"/>
            <a:chOff x="0" y="0"/>
            <a:chExt cx="5708648" cy="13716000"/>
          </a:xfrm>
        </p:grpSpPr>
        <p:sp>
          <p:nvSpPr>
            <p:cNvPr id="1048682"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07" name="Group 14"/>
          <p:cNvGrpSpPr/>
          <p:nvPr/>
        </p:nvGrpSpPr>
        <p:grpSpPr>
          <a:xfrm>
            <a:off x="16344901" y="0"/>
            <a:ext cx="1943100" cy="10287000"/>
            <a:chOff x="0" y="0"/>
            <a:chExt cx="2590800" cy="13716000"/>
          </a:xfrm>
        </p:grpSpPr>
        <p:sp>
          <p:nvSpPr>
            <p:cNvPr id="1048683"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08" name="Group 16"/>
          <p:cNvGrpSpPr/>
          <p:nvPr/>
        </p:nvGrpSpPr>
        <p:grpSpPr>
          <a:xfrm>
            <a:off x="16404370" y="0"/>
            <a:ext cx="1884043" cy="10287000"/>
            <a:chOff x="0" y="0"/>
            <a:chExt cx="2512058" cy="13716000"/>
          </a:xfrm>
        </p:grpSpPr>
        <p:sp>
          <p:nvSpPr>
            <p:cNvPr id="1048684"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09" name="Group 18"/>
          <p:cNvGrpSpPr/>
          <p:nvPr/>
        </p:nvGrpSpPr>
        <p:grpSpPr>
          <a:xfrm>
            <a:off x="15559088" y="5386388"/>
            <a:ext cx="2728912" cy="4900612"/>
            <a:chOff x="0" y="0"/>
            <a:chExt cx="3638550" cy="6534150"/>
          </a:xfrm>
        </p:grpSpPr>
        <p:sp>
          <p:nvSpPr>
            <p:cNvPr id="1048685"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10" name="Group 20"/>
          <p:cNvGrpSpPr/>
          <p:nvPr/>
        </p:nvGrpSpPr>
        <p:grpSpPr>
          <a:xfrm>
            <a:off x="0" y="6015038"/>
            <a:ext cx="671511" cy="4271962"/>
            <a:chOff x="0" y="0"/>
            <a:chExt cx="895348" cy="5695950"/>
          </a:xfrm>
        </p:grpSpPr>
        <p:sp>
          <p:nvSpPr>
            <p:cNvPr id="1048686"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111" name="Group 22"/>
          <p:cNvGrpSpPr/>
          <p:nvPr/>
        </p:nvGrpSpPr>
        <p:grpSpPr>
          <a:xfrm>
            <a:off x="14058995" y="94"/>
            <a:ext cx="1842134" cy="10294618"/>
            <a:chOff x="0" y="0"/>
            <a:chExt cx="2456178" cy="13726158"/>
          </a:xfrm>
        </p:grpSpPr>
        <p:sp>
          <p:nvSpPr>
            <p:cNvPr id="1048687"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12" name="Group 24"/>
          <p:cNvGrpSpPr/>
          <p:nvPr/>
        </p:nvGrpSpPr>
        <p:grpSpPr>
          <a:xfrm>
            <a:off x="11165774" y="5535200"/>
            <a:ext cx="7129462" cy="4759642"/>
            <a:chOff x="0" y="0"/>
            <a:chExt cx="9505950" cy="6346190"/>
          </a:xfrm>
        </p:grpSpPr>
        <p:sp>
          <p:nvSpPr>
            <p:cNvPr id="1048688"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13" name="Group 26"/>
          <p:cNvGrpSpPr/>
          <p:nvPr/>
        </p:nvGrpSpPr>
        <p:grpSpPr>
          <a:xfrm>
            <a:off x="13773150" y="0"/>
            <a:ext cx="4514848" cy="10287000"/>
            <a:chOff x="0" y="0"/>
            <a:chExt cx="6019798" cy="13716000"/>
          </a:xfrm>
        </p:grpSpPr>
        <p:sp>
          <p:nvSpPr>
            <p:cNvPr id="1048689"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14" name="Group 28"/>
          <p:cNvGrpSpPr/>
          <p:nvPr/>
        </p:nvGrpSpPr>
        <p:grpSpPr>
          <a:xfrm>
            <a:off x="14404317" y="0"/>
            <a:ext cx="3884293" cy="10287000"/>
            <a:chOff x="0" y="0"/>
            <a:chExt cx="5179058" cy="13716000"/>
          </a:xfrm>
        </p:grpSpPr>
        <p:sp>
          <p:nvSpPr>
            <p:cNvPr id="1048690"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15" name="Group 30"/>
          <p:cNvGrpSpPr/>
          <p:nvPr/>
        </p:nvGrpSpPr>
        <p:grpSpPr>
          <a:xfrm>
            <a:off x="13401675" y="4572000"/>
            <a:ext cx="4886325" cy="5715000"/>
            <a:chOff x="0" y="0"/>
            <a:chExt cx="6515100" cy="7620000"/>
          </a:xfrm>
        </p:grpSpPr>
        <p:sp>
          <p:nvSpPr>
            <p:cNvPr id="1048691"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16" name="Group 32"/>
          <p:cNvGrpSpPr/>
          <p:nvPr/>
        </p:nvGrpSpPr>
        <p:grpSpPr>
          <a:xfrm>
            <a:off x="14006895" y="0"/>
            <a:ext cx="4281486" cy="10287000"/>
            <a:chOff x="0" y="0"/>
            <a:chExt cx="5708648" cy="13716000"/>
          </a:xfrm>
        </p:grpSpPr>
        <p:sp>
          <p:nvSpPr>
            <p:cNvPr id="1048692"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17" name="Group 34"/>
          <p:cNvGrpSpPr/>
          <p:nvPr/>
        </p:nvGrpSpPr>
        <p:grpSpPr>
          <a:xfrm>
            <a:off x="16344901" y="0"/>
            <a:ext cx="1943100" cy="10287000"/>
            <a:chOff x="0" y="0"/>
            <a:chExt cx="2590800" cy="13716000"/>
          </a:xfrm>
        </p:grpSpPr>
        <p:sp>
          <p:nvSpPr>
            <p:cNvPr id="1048693"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18" name="Group 36"/>
          <p:cNvGrpSpPr/>
          <p:nvPr/>
        </p:nvGrpSpPr>
        <p:grpSpPr>
          <a:xfrm>
            <a:off x="16404370" y="0"/>
            <a:ext cx="1884043" cy="10287000"/>
            <a:chOff x="0" y="0"/>
            <a:chExt cx="2512058" cy="13716000"/>
          </a:xfrm>
        </p:grpSpPr>
        <p:sp>
          <p:nvSpPr>
            <p:cNvPr id="1048694"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19" name="Group 38"/>
          <p:cNvGrpSpPr/>
          <p:nvPr/>
        </p:nvGrpSpPr>
        <p:grpSpPr>
          <a:xfrm>
            <a:off x="15559088" y="5386388"/>
            <a:ext cx="2728912" cy="4900612"/>
            <a:chOff x="0" y="0"/>
            <a:chExt cx="3638550" cy="6534150"/>
          </a:xfrm>
        </p:grpSpPr>
        <p:sp>
          <p:nvSpPr>
            <p:cNvPr id="1048695"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20" name="Group 40"/>
          <p:cNvGrpSpPr/>
          <p:nvPr/>
        </p:nvGrpSpPr>
        <p:grpSpPr>
          <a:xfrm>
            <a:off x="0" y="6015038"/>
            <a:ext cx="671511" cy="4271962"/>
            <a:chOff x="0" y="0"/>
            <a:chExt cx="895348" cy="5695950"/>
          </a:xfrm>
        </p:grpSpPr>
        <p:sp>
          <p:nvSpPr>
            <p:cNvPr id="1048696"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sp>
        <p:nvSpPr>
          <p:cNvPr id="1048697" name="TextBox 42"/>
          <p:cNvSpPr txBox="1"/>
          <p:nvPr/>
        </p:nvSpPr>
        <p:spPr>
          <a:xfrm>
            <a:off x="1224423" y="480991"/>
            <a:ext cx="15838950" cy="1097281"/>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698" name="TextBox 43"/>
          <p:cNvSpPr txBox="1"/>
          <p:nvPr/>
        </p:nvSpPr>
        <p:spPr>
          <a:xfrm>
            <a:off x="2391728" y="2290035"/>
            <a:ext cx="8961120" cy="5120640"/>
          </a:xfrm>
          <a:prstGeom prst="rect"/>
        </p:spPr>
        <p:txBody>
          <a:bodyPr anchor="t" bIns="0" lIns="0" rIns="0" rtlCol="0" tIns="0">
            <a:spAutoFit/>
          </a:bodyPr>
          <a:p>
            <a:pPr algn="just" indent="-380048" lvl="1" marL="760095">
              <a:lnSpc>
                <a:spcPts val="5040"/>
              </a:lnSpc>
              <a:buFont typeface="Arial"/>
              <a:buChar char="•"/>
            </a:pPr>
            <a:r>
              <a:rPr sz="4200" lang="en-US">
                <a:solidFill>
                  <a:srgbClr val="1F1F1F"/>
                </a:solidFill>
                <a:latin typeface="Arimo"/>
                <a:ea typeface="Arimo"/>
                <a:cs typeface="Arimo"/>
                <a:sym typeface="Arimo"/>
              </a:rPr>
              <a:t>Customer segmentation gives businesses the power to craft relevant marketing campaigns aligning with every group of customers. It results in </a:t>
            </a:r>
            <a:r>
              <a:rPr sz="4200" lang="en-US">
                <a:solidFill>
                  <a:srgbClr val="040C28"/>
                </a:solidFill>
                <a:latin typeface="Arimo"/>
                <a:ea typeface="Arimo"/>
                <a:cs typeface="Arimo"/>
                <a:sym typeface="Arimo"/>
              </a:rPr>
              <a:t>improved conversion rates, increased customer engagement, and higher response rates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grpSp>
        <p:nvGrpSpPr>
          <p:cNvPr id="197" name="Group 2"/>
          <p:cNvGrpSpPr/>
          <p:nvPr/>
        </p:nvGrpSpPr>
        <p:grpSpPr>
          <a:xfrm>
            <a:off x="0" y="0"/>
            <a:ext cx="18288018" cy="10287000"/>
            <a:chOff x="0" y="0"/>
            <a:chExt cx="24384024" cy="13716000"/>
          </a:xfrm>
        </p:grpSpPr>
        <p:sp>
          <p:nvSpPr>
            <p:cNvPr id="1048799" name="Freeform 3"/>
            <p:cNvSpPr/>
            <p:nvPr/>
          </p:nvSpPr>
          <p:spPr>
            <a:xfrm>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800" name="Freeform 4"/>
          <p:cNvSpPr/>
          <p:nvPr/>
        </p:nvSpPr>
        <p:spPr>
          <a:xfrm>
            <a:off x="11165774" y="0"/>
            <a:ext cx="7129489" cy="10294873"/>
          </a:xfrm>
          <a:custGeom>
            <a:avLst/>
            <a:ahLst/>
            <a:rect l="l" t="t" r="r" b="b"/>
            <a:pathLst>
              <a:path w="7129489" h="10294873">
                <a:moveTo>
                  <a:pt x="0" y="0"/>
                </a:moveTo>
                <a:lnTo>
                  <a:pt x="7129490" y="0"/>
                </a:lnTo>
                <a:lnTo>
                  <a:pt x="7129490" y="10294873"/>
                </a:lnTo>
                <a:lnTo>
                  <a:pt x="0" y="10294873"/>
                </a:lnTo>
                <a:lnTo>
                  <a:pt x="0" y="0"/>
                </a:lnTo>
                <a:close/>
              </a:path>
            </a:pathLst>
          </a:custGeom>
          <a:blipFill>
            <a:blip xmlns:r="http://schemas.openxmlformats.org/officeDocument/2006/relationships" r:embed="rId1"/>
            <a:stretch>
              <a:fillRect/>
            </a:stretch>
          </a:blipFill>
        </p:spPr>
      </p:sp>
      <p:grpSp>
        <p:nvGrpSpPr>
          <p:cNvPr id="198" name="Group 5"/>
          <p:cNvGrpSpPr/>
          <p:nvPr/>
        </p:nvGrpSpPr>
        <p:grpSpPr>
          <a:xfrm>
            <a:off x="0" y="6015038"/>
            <a:ext cx="671490" cy="4271940"/>
            <a:chOff x="0" y="0"/>
            <a:chExt cx="895320" cy="5695920"/>
          </a:xfrm>
        </p:grpSpPr>
        <p:sp>
          <p:nvSpPr>
            <p:cNvPr id="1048801" name="Freeform 6"/>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8627"/>
              </a:srgbClr>
            </a:solidFill>
          </p:spPr>
        </p:sp>
      </p:grpSp>
      <p:sp>
        <p:nvSpPr>
          <p:cNvPr id="1048802" name="Freeform 7"/>
          <p:cNvSpPr/>
          <p:nvPr/>
        </p:nvSpPr>
        <p:spPr>
          <a:xfrm>
            <a:off x="1014412" y="9701212"/>
            <a:ext cx="3214688" cy="300036"/>
          </a:xfrm>
          <a:custGeom>
            <a:avLst/>
            <a:ahLst/>
            <a:rect l="l" t="t" r="r" b="b"/>
            <a:pathLst>
              <a:path w="3214688" h="300036">
                <a:moveTo>
                  <a:pt x="0" y="0"/>
                </a:moveTo>
                <a:lnTo>
                  <a:pt x="3214688" y="0"/>
                </a:lnTo>
                <a:lnTo>
                  <a:pt x="3214688" y="300036"/>
                </a:lnTo>
                <a:lnTo>
                  <a:pt x="0" y="300036"/>
                </a:lnTo>
                <a:lnTo>
                  <a:pt x="0" y="0"/>
                </a:lnTo>
                <a:close/>
              </a:path>
            </a:pathLst>
          </a:custGeom>
          <a:blipFill>
            <a:blip xmlns:r="http://schemas.openxmlformats.org/officeDocument/2006/relationships" r:embed="rId2"/>
            <a:stretch>
              <a:fillRect r="-133332"/>
            </a:stretch>
          </a:blipFill>
        </p:spPr>
      </p:sp>
      <p:sp>
        <p:nvSpPr>
          <p:cNvPr id="1048803" name="Freeform 8"/>
          <p:cNvSpPr/>
          <p:nvPr/>
        </p:nvSpPr>
        <p:spPr>
          <a:xfrm>
            <a:off x="700088" y="9615488"/>
            <a:ext cx="5557836" cy="442912"/>
          </a:xfrm>
          <a:custGeom>
            <a:avLst/>
            <a:ahLst/>
            <a:rect l="l" t="t" r="r" b="b"/>
            <a:pathLst>
              <a:path w="5557836" h="442912">
                <a:moveTo>
                  <a:pt x="0" y="0"/>
                </a:moveTo>
                <a:lnTo>
                  <a:pt x="5557835" y="0"/>
                </a:lnTo>
                <a:lnTo>
                  <a:pt x="5557835" y="442912"/>
                </a:lnTo>
                <a:lnTo>
                  <a:pt x="0" y="442912"/>
                </a:lnTo>
                <a:lnTo>
                  <a:pt x="0" y="0"/>
                </a:lnTo>
                <a:close/>
              </a:path>
            </a:pathLst>
          </a:custGeom>
          <a:blipFill>
            <a:blip xmlns:r="http://schemas.openxmlformats.org/officeDocument/2006/relationships" r:embed="rId3"/>
            <a:stretch>
              <a:fillRect b="-248"/>
            </a:stretch>
          </a:blipFill>
        </p:spPr>
      </p:sp>
      <p:sp>
        <p:nvSpPr>
          <p:cNvPr id="1048804" name="TextBox 9"/>
          <p:cNvSpPr txBox="1"/>
          <p:nvPr/>
        </p:nvSpPr>
        <p:spPr>
          <a:xfrm>
            <a:off x="17030127" y="9707454"/>
            <a:ext cx="226800" cy="2559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2</a:t>
            </a:r>
          </a:p>
        </p:txBody>
      </p:sp>
      <p:sp>
        <p:nvSpPr>
          <p:cNvPr id="1048805" name="TextBox 10"/>
          <p:cNvSpPr txBox="1"/>
          <p:nvPr/>
        </p:nvSpPr>
        <p:spPr>
          <a:xfrm>
            <a:off x="4782083" y="1108682"/>
            <a:ext cx="17287950" cy="100584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CUSTOMER SEGMENTATION </a:t>
            </a:r>
          </a:p>
        </p:txBody>
      </p:sp>
      <p:sp>
        <p:nvSpPr>
          <p:cNvPr id="1048806" name="TextBox 11"/>
          <p:cNvSpPr txBox="1"/>
          <p:nvPr/>
        </p:nvSpPr>
        <p:spPr>
          <a:xfrm>
            <a:off x="244383" y="242807"/>
            <a:ext cx="12470400" cy="971550"/>
          </a:xfrm>
          <a:prstGeom prst="rect"/>
        </p:spPr>
        <p:txBody>
          <a:bodyPr anchor="t" bIns="0" lIns="0" rIns="0" rtlCol="0" tIns="0">
            <a:spAutoFit/>
          </a:bodyPr>
          <a:p>
            <a:pPr algn="l">
              <a:lnSpc>
                <a:spcPts val="7650"/>
              </a:lnSpc>
            </a:pPr>
            <a:r>
              <a:rPr b="1" sz="6375" lang="en-US" u="sng">
                <a:solidFill>
                  <a:srgbClr val="000000"/>
                </a:solidFill>
                <a:latin typeface="Trebuchet MS Bold"/>
                <a:ea typeface="Trebuchet MS Bold"/>
                <a:cs typeface="Trebuchet MS Bold"/>
                <a:sym typeface="Trebuchet MS Bold"/>
              </a:rPr>
              <a:t>PROJECT TITLE</a:t>
            </a:r>
          </a:p>
        </p:txBody>
      </p:sp>
      <p:sp>
        <p:nvSpPr>
          <p:cNvPr id="1048807" name="Freeform 12"/>
          <p:cNvSpPr/>
          <p:nvPr/>
        </p:nvSpPr>
        <p:spPr>
          <a:xfrm>
            <a:off x="1841353" y="2202525"/>
            <a:ext cx="14605294" cy="7997919"/>
          </a:xfrm>
          <a:custGeom>
            <a:avLst/>
            <a:ahLst/>
            <a:rect l="l" t="t" r="r" b="b"/>
            <a:pathLst>
              <a:path w="14605294" h="7997919">
                <a:moveTo>
                  <a:pt x="0" y="0"/>
                </a:moveTo>
                <a:lnTo>
                  <a:pt x="14605294" y="0"/>
                </a:lnTo>
                <a:lnTo>
                  <a:pt x="14605294" y="7997919"/>
                </a:lnTo>
                <a:lnTo>
                  <a:pt x="0" y="7997919"/>
                </a:lnTo>
                <a:lnTo>
                  <a:pt x="0" y="0"/>
                </a:lnTo>
                <a:close/>
              </a:path>
            </a:pathLst>
          </a:custGeom>
          <a:blipFill>
            <a:blip xmlns:r="http://schemas.openxmlformats.org/officeDocument/2006/relationships" r:embed="rId4"/>
            <a:stretch>
              <a:fillRect t="-3923"/>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grpSp>
        <p:nvGrpSpPr>
          <p:cNvPr id="202" name="Group 2"/>
          <p:cNvGrpSpPr/>
          <p:nvPr/>
        </p:nvGrpSpPr>
        <p:grpSpPr>
          <a:xfrm>
            <a:off x="-114300" y="42868"/>
            <a:ext cx="18722583" cy="10287000"/>
            <a:chOff x="0" y="0"/>
            <a:chExt cx="24963444" cy="13716000"/>
          </a:xfrm>
        </p:grpSpPr>
        <p:sp>
          <p:nvSpPr>
            <p:cNvPr id="1048814" name="Freeform 3"/>
            <p:cNvSpPr/>
            <p:nvPr/>
          </p:nvSpPr>
          <p:spPr>
            <a:xfrm>
              <a:off x="0" y="0"/>
              <a:ext cx="24963501" cy="13715364"/>
            </a:xfrm>
            <a:custGeom>
              <a:avLst/>
              <a:ahLst/>
              <a:rect l="l" t="t" r="r" b="b"/>
              <a:pathLst>
                <a:path w="24963501" h="13715364">
                  <a:moveTo>
                    <a:pt x="24963501" y="0"/>
                  </a:moveTo>
                  <a:lnTo>
                    <a:pt x="0" y="0"/>
                  </a:lnTo>
                  <a:lnTo>
                    <a:pt x="0" y="13715364"/>
                  </a:lnTo>
                  <a:lnTo>
                    <a:pt x="24963501" y="13715364"/>
                  </a:lnTo>
                  <a:lnTo>
                    <a:pt x="24963501" y="0"/>
                  </a:lnTo>
                  <a:close/>
                </a:path>
              </a:pathLst>
            </a:custGeom>
            <a:solidFill>
              <a:srgbClr val="F1F1F1"/>
            </a:solidFill>
          </p:spPr>
        </p:sp>
      </p:grpSp>
      <p:sp>
        <p:nvSpPr>
          <p:cNvPr id="1048815" name="Freeform 4"/>
          <p:cNvSpPr/>
          <p:nvPr/>
        </p:nvSpPr>
        <p:spPr>
          <a:xfrm>
            <a:off x="11165774" y="0"/>
            <a:ext cx="7129489" cy="10294873"/>
          </a:xfrm>
          <a:custGeom>
            <a:avLst/>
            <a:ahLst/>
            <a:rect l="l" t="t" r="r" b="b"/>
            <a:pathLst>
              <a:path w="7129489" h="10294873">
                <a:moveTo>
                  <a:pt x="0" y="0"/>
                </a:moveTo>
                <a:lnTo>
                  <a:pt x="7129490" y="0"/>
                </a:lnTo>
                <a:lnTo>
                  <a:pt x="7129490" y="10294873"/>
                </a:lnTo>
                <a:lnTo>
                  <a:pt x="0" y="10294873"/>
                </a:lnTo>
                <a:lnTo>
                  <a:pt x="0" y="0"/>
                </a:lnTo>
                <a:close/>
              </a:path>
            </a:pathLst>
          </a:custGeom>
          <a:blipFill>
            <a:blip xmlns:r="http://schemas.openxmlformats.org/officeDocument/2006/relationships" r:embed="rId1"/>
            <a:stretch>
              <a:fillRect/>
            </a:stretch>
          </a:blipFill>
        </p:spPr>
      </p:sp>
      <p:grpSp>
        <p:nvGrpSpPr>
          <p:cNvPr id="203" name="Group 5"/>
          <p:cNvGrpSpPr/>
          <p:nvPr/>
        </p:nvGrpSpPr>
        <p:grpSpPr>
          <a:xfrm>
            <a:off x="0" y="6015038"/>
            <a:ext cx="671490" cy="4271940"/>
            <a:chOff x="0" y="0"/>
            <a:chExt cx="895320" cy="5695920"/>
          </a:xfrm>
        </p:grpSpPr>
        <p:sp>
          <p:nvSpPr>
            <p:cNvPr id="1048816" name="Freeform 6"/>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8627"/>
              </a:srgbClr>
            </a:solidFill>
          </p:spPr>
        </p:sp>
      </p:grpSp>
      <p:sp>
        <p:nvSpPr>
          <p:cNvPr id="1048817" name="TextBox 7"/>
          <p:cNvSpPr txBox="1"/>
          <p:nvPr/>
        </p:nvSpPr>
        <p:spPr>
          <a:xfrm>
            <a:off x="1128711" y="9690956"/>
            <a:ext cx="2660400" cy="287850"/>
          </a:xfrm>
          <a:prstGeom prst="rect"/>
        </p:spPr>
        <p:txBody>
          <a:bodyPr anchor="t" bIns="0" lIns="0" rIns="0" rtlCol="0" tIns="0">
            <a:spAutoFit/>
          </a:bodyPr>
          <a:p>
            <a:pPr algn="l">
              <a:lnSpc>
                <a:spcPts val="2294"/>
              </a:lnSpc>
            </a:pPr>
            <a:r>
              <a:rPr sz="1650" lang="en-US">
                <a:solidFill>
                  <a:srgbClr val="2D83C3"/>
                </a:solidFill>
                <a:latin typeface="Trebuchet MS"/>
                <a:ea typeface="Trebuchet MS"/>
                <a:cs typeface="Trebuchet MS"/>
                <a:sym typeface="Trebuchet MS"/>
              </a:rPr>
              <a:t>3/21/2024  </a:t>
            </a:r>
            <a:r>
              <a:rPr b="1" sz="1650" lang="en-US">
                <a:solidFill>
                  <a:srgbClr val="2D83C3"/>
                </a:solidFill>
                <a:latin typeface="Trebuchet MS Bold"/>
                <a:ea typeface="Trebuchet MS Bold"/>
                <a:cs typeface="Trebuchet MS Bold"/>
                <a:sym typeface="Trebuchet MS Bold"/>
              </a:rPr>
              <a:t>Annual Review</a:t>
            </a:r>
          </a:p>
        </p:txBody>
      </p:sp>
      <p:grpSp>
        <p:nvGrpSpPr>
          <p:cNvPr id="204" name="Group 8"/>
          <p:cNvGrpSpPr/>
          <p:nvPr/>
        </p:nvGrpSpPr>
        <p:grpSpPr>
          <a:xfrm>
            <a:off x="11044238" y="671511"/>
            <a:ext cx="542943" cy="542943"/>
            <a:chOff x="0" y="0"/>
            <a:chExt cx="723924" cy="723924"/>
          </a:xfrm>
        </p:grpSpPr>
        <p:sp>
          <p:nvSpPr>
            <p:cNvPr id="1048818" name="Freeform 9"/>
            <p:cNvSpPr/>
            <p:nvPr/>
          </p:nvSpPr>
          <p:spPr>
            <a:xfrm>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819" name="Freeform 10"/>
          <p:cNvSpPr/>
          <p:nvPr/>
        </p:nvSpPr>
        <p:spPr>
          <a:xfrm>
            <a:off x="16516350" y="8415338"/>
            <a:ext cx="971514" cy="971514"/>
          </a:xfrm>
          <a:custGeom>
            <a:avLst/>
            <a:ahLst/>
            <a:rect l="l" t="t" r="r" b="b"/>
            <a:pathLst>
              <a:path w="971514" h="971514">
                <a:moveTo>
                  <a:pt x="0" y="0"/>
                </a:moveTo>
                <a:lnTo>
                  <a:pt x="971514" y="0"/>
                </a:lnTo>
                <a:lnTo>
                  <a:pt x="971514" y="971514"/>
                </a:lnTo>
                <a:lnTo>
                  <a:pt x="0" y="971514"/>
                </a:lnTo>
                <a:lnTo>
                  <a:pt x="0" y="0"/>
                </a:lnTo>
                <a:close/>
              </a:path>
            </a:pathLst>
          </a:custGeom>
          <a:blipFill>
            <a:blip xmlns:r="http://schemas.openxmlformats.org/officeDocument/2006/relationships" r:embed="rId2"/>
            <a:stretch>
              <a:fillRect/>
            </a:stretch>
          </a:blipFill>
        </p:spPr>
      </p:sp>
      <p:sp>
        <p:nvSpPr>
          <p:cNvPr id="1048820" name="Freeform 11"/>
          <p:cNvSpPr/>
          <p:nvPr/>
        </p:nvSpPr>
        <p:spPr>
          <a:xfrm>
            <a:off x="16030575" y="9201150"/>
            <a:ext cx="371474" cy="371475"/>
          </a:xfrm>
          <a:custGeom>
            <a:avLst/>
            <a:ahLst/>
            <a:rect l="l" t="t" r="r" b="b"/>
            <a:pathLst>
              <a:path w="371474" h="371475">
                <a:moveTo>
                  <a:pt x="0" y="0"/>
                </a:moveTo>
                <a:lnTo>
                  <a:pt x="371474" y="0"/>
                </a:lnTo>
                <a:lnTo>
                  <a:pt x="371474" y="371475"/>
                </a:lnTo>
                <a:lnTo>
                  <a:pt x="0" y="371475"/>
                </a:lnTo>
                <a:lnTo>
                  <a:pt x="0" y="0"/>
                </a:lnTo>
                <a:close/>
              </a:path>
            </a:pathLst>
          </a:custGeom>
          <a:blipFill>
            <a:blip xmlns:r="http://schemas.openxmlformats.org/officeDocument/2006/relationships" r:embed="rId3"/>
            <a:stretch>
              <a:fillRect/>
            </a:stretch>
          </a:blipFill>
        </p:spPr>
      </p:sp>
      <p:sp>
        <p:nvSpPr>
          <p:cNvPr id="1048821" name="TextBox 12"/>
          <p:cNvSpPr txBox="1"/>
          <p:nvPr/>
        </p:nvSpPr>
        <p:spPr>
          <a:xfrm>
            <a:off x="1109661" y="662356"/>
            <a:ext cx="3535650" cy="2194559"/>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822" name="TextBox 13"/>
          <p:cNvSpPr txBox="1"/>
          <p:nvPr/>
        </p:nvSpPr>
        <p:spPr>
          <a:xfrm>
            <a:off x="17030127" y="9707454"/>
            <a:ext cx="226800" cy="2559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3</a:t>
            </a:r>
          </a:p>
        </p:txBody>
      </p:sp>
      <p:sp>
        <p:nvSpPr>
          <p:cNvPr id="1048823" name="TextBox 14"/>
          <p:cNvSpPr txBox="1"/>
          <p:nvPr/>
        </p:nvSpPr>
        <p:spPr>
          <a:xfrm>
            <a:off x="5172788" y="2720617"/>
            <a:ext cx="8148450" cy="6400801"/>
          </a:xfrm>
          <a:prstGeom prst="rect"/>
        </p:spPr>
        <p:txBody>
          <a:bodyPr anchor="t" bIns="0" lIns="0" rIns="0" rtlCol="0" tIns="0">
            <a:spAutoFit/>
          </a:bodyPr>
          <a:p>
            <a:pPr algn="l">
              <a:lnSpc>
                <a:spcPts val="5040"/>
              </a:lnSpc>
            </a:pP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Problem Statement</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Project Overview</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End Users</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Our Solution and Proposition</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Dataset Description</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Modelling Approach</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Results and Discussion</a:t>
            </a:r>
          </a:p>
          <a:p>
            <a:pPr algn="l" indent="-418147" lvl="1" marL="836295">
              <a:lnSpc>
                <a:spcPts val="5040"/>
              </a:lnSpc>
              <a:buFont typeface="Arial"/>
              <a:buChar char="•"/>
            </a:pPr>
            <a:r>
              <a:rPr sz="4200" lang="en-US">
                <a:solidFill>
                  <a:srgbClr val="0D0D0D"/>
                </a:solidFill>
                <a:latin typeface="Times New Roman"/>
                <a:ea typeface="Times New Roman"/>
                <a:cs typeface="Times New Roman"/>
                <a:sym typeface="Times New Roman"/>
              </a:rPr>
              <a:t>Conclusion</a:t>
            </a:r>
          </a:p>
          <a:p>
            <a:pPr algn="l" indent="-418147" lvl="1" marL="836295">
              <a:lnSpc>
                <a:spcPts val="5040"/>
              </a:lnSpc>
            </a:pPr>
            <a:endParaRPr sz="4200" lang="en-US">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grpSp>
        <p:nvGrpSpPr>
          <p:cNvPr id="208" name="Group 2"/>
          <p:cNvGrpSpPr/>
          <p:nvPr/>
        </p:nvGrpSpPr>
        <p:grpSpPr>
          <a:xfrm>
            <a:off x="14058995" y="94"/>
            <a:ext cx="1842134" cy="10294618"/>
            <a:chOff x="0" y="0"/>
            <a:chExt cx="2456178" cy="13726158"/>
          </a:xfrm>
        </p:grpSpPr>
        <p:sp>
          <p:nvSpPr>
            <p:cNvPr id="1048830"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209" name="Group 4"/>
          <p:cNvGrpSpPr/>
          <p:nvPr/>
        </p:nvGrpSpPr>
        <p:grpSpPr>
          <a:xfrm>
            <a:off x="11165774" y="5535200"/>
            <a:ext cx="7129462" cy="4759642"/>
            <a:chOff x="0" y="0"/>
            <a:chExt cx="9505950" cy="6346190"/>
          </a:xfrm>
        </p:grpSpPr>
        <p:sp>
          <p:nvSpPr>
            <p:cNvPr id="1048831"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210" name="Group 6"/>
          <p:cNvGrpSpPr/>
          <p:nvPr/>
        </p:nvGrpSpPr>
        <p:grpSpPr>
          <a:xfrm>
            <a:off x="13773150" y="0"/>
            <a:ext cx="4514848" cy="10287000"/>
            <a:chOff x="0" y="0"/>
            <a:chExt cx="6019798" cy="13716000"/>
          </a:xfrm>
        </p:grpSpPr>
        <p:sp>
          <p:nvSpPr>
            <p:cNvPr id="1048832"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211" name="Group 8"/>
          <p:cNvGrpSpPr/>
          <p:nvPr/>
        </p:nvGrpSpPr>
        <p:grpSpPr>
          <a:xfrm>
            <a:off x="14404317" y="0"/>
            <a:ext cx="3884293" cy="10287000"/>
            <a:chOff x="0" y="0"/>
            <a:chExt cx="5179058" cy="13716000"/>
          </a:xfrm>
        </p:grpSpPr>
        <p:sp>
          <p:nvSpPr>
            <p:cNvPr id="1048833"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212" name="Group 10"/>
          <p:cNvGrpSpPr/>
          <p:nvPr/>
        </p:nvGrpSpPr>
        <p:grpSpPr>
          <a:xfrm>
            <a:off x="13401675" y="4572000"/>
            <a:ext cx="4886325" cy="5715000"/>
            <a:chOff x="0" y="0"/>
            <a:chExt cx="6515100" cy="7620000"/>
          </a:xfrm>
        </p:grpSpPr>
        <p:sp>
          <p:nvSpPr>
            <p:cNvPr id="1048834"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213" name="Group 12"/>
          <p:cNvGrpSpPr/>
          <p:nvPr/>
        </p:nvGrpSpPr>
        <p:grpSpPr>
          <a:xfrm>
            <a:off x="14006895" y="0"/>
            <a:ext cx="4281486" cy="10287000"/>
            <a:chOff x="0" y="0"/>
            <a:chExt cx="5708648" cy="13716000"/>
          </a:xfrm>
        </p:grpSpPr>
        <p:sp>
          <p:nvSpPr>
            <p:cNvPr id="1048835"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214" name="Group 14"/>
          <p:cNvGrpSpPr/>
          <p:nvPr/>
        </p:nvGrpSpPr>
        <p:grpSpPr>
          <a:xfrm>
            <a:off x="16344901" y="0"/>
            <a:ext cx="1943100" cy="10287000"/>
            <a:chOff x="0" y="0"/>
            <a:chExt cx="2590800" cy="13716000"/>
          </a:xfrm>
        </p:grpSpPr>
        <p:sp>
          <p:nvSpPr>
            <p:cNvPr id="1048836"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215" name="Group 16"/>
          <p:cNvGrpSpPr/>
          <p:nvPr/>
        </p:nvGrpSpPr>
        <p:grpSpPr>
          <a:xfrm>
            <a:off x="16404370" y="0"/>
            <a:ext cx="1884043" cy="10287000"/>
            <a:chOff x="0" y="0"/>
            <a:chExt cx="2512058" cy="13716000"/>
          </a:xfrm>
        </p:grpSpPr>
        <p:sp>
          <p:nvSpPr>
            <p:cNvPr id="1048837"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216" name="Group 18"/>
          <p:cNvGrpSpPr/>
          <p:nvPr/>
        </p:nvGrpSpPr>
        <p:grpSpPr>
          <a:xfrm>
            <a:off x="15559088" y="5386388"/>
            <a:ext cx="2728912" cy="4900612"/>
            <a:chOff x="0" y="0"/>
            <a:chExt cx="3638550" cy="6534150"/>
          </a:xfrm>
        </p:grpSpPr>
        <p:sp>
          <p:nvSpPr>
            <p:cNvPr id="1048838"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217" name="Group 20"/>
          <p:cNvGrpSpPr/>
          <p:nvPr/>
        </p:nvGrpSpPr>
        <p:grpSpPr>
          <a:xfrm>
            <a:off x="0" y="6015038"/>
            <a:ext cx="671511" cy="4271962"/>
            <a:chOff x="0" y="0"/>
            <a:chExt cx="895348" cy="5695950"/>
          </a:xfrm>
        </p:grpSpPr>
        <p:sp>
          <p:nvSpPr>
            <p:cNvPr id="1048839"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218" name="Group 22"/>
          <p:cNvGrpSpPr/>
          <p:nvPr/>
        </p:nvGrpSpPr>
        <p:grpSpPr>
          <a:xfrm>
            <a:off x="14058995" y="94"/>
            <a:ext cx="1842134" cy="10294618"/>
            <a:chOff x="0" y="0"/>
            <a:chExt cx="2456178" cy="13726158"/>
          </a:xfrm>
        </p:grpSpPr>
        <p:sp>
          <p:nvSpPr>
            <p:cNvPr id="1048840"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219" name="Group 24"/>
          <p:cNvGrpSpPr/>
          <p:nvPr/>
        </p:nvGrpSpPr>
        <p:grpSpPr>
          <a:xfrm>
            <a:off x="11165774" y="5535200"/>
            <a:ext cx="7129462" cy="4759642"/>
            <a:chOff x="0" y="0"/>
            <a:chExt cx="9505950" cy="6346190"/>
          </a:xfrm>
        </p:grpSpPr>
        <p:sp>
          <p:nvSpPr>
            <p:cNvPr id="1048841"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220" name="Group 26"/>
          <p:cNvGrpSpPr/>
          <p:nvPr/>
        </p:nvGrpSpPr>
        <p:grpSpPr>
          <a:xfrm>
            <a:off x="13773150" y="0"/>
            <a:ext cx="4514848" cy="10287000"/>
            <a:chOff x="0" y="0"/>
            <a:chExt cx="6019798" cy="13716000"/>
          </a:xfrm>
        </p:grpSpPr>
        <p:sp>
          <p:nvSpPr>
            <p:cNvPr id="1048842"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221" name="Group 28"/>
          <p:cNvGrpSpPr/>
          <p:nvPr/>
        </p:nvGrpSpPr>
        <p:grpSpPr>
          <a:xfrm>
            <a:off x="14404317" y="0"/>
            <a:ext cx="3884293" cy="10287000"/>
            <a:chOff x="0" y="0"/>
            <a:chExt cx="5179058" cy="13716000"/>
          </a:xfrm>
        </p:grpSpPr>
        <p:sp>
          <p:nvSpPr>
            <p:cNvPr id="1048843"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222" name="Group 30"/>
          <p:cNvGrpSpPr/>
          <p:nvPr/>
        </p:nvGrpSpPr>
        <p:grpSpPr>
          <a:xfrm>
            <a:off x="13401675" y="4572000"/>
            <a:ext cx="4886325" cy="5715000"/>
            <a:chOff x="0" y="0"/>
            <a:chExt cx="6515100" cy="7620000"/>
          </a:xfrm>
        </p:grpSpPr>
        <p:sp>
          <p:nvSpPr>
            <p:cNvPr id="1048844"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223" name="Group 32"/>
          <p:cNvGrpSpPr/>
          <p:nvPr/>
        </p:nvGrpSpPr>
        <p:grpSpPr>
          <a:xfrm>
            <a:off x="14006895" y="0"/>
            <a:ext cx="4281486" cy="10287000"/>
            <a:chOff x="0" y="0"/>
            <a:chExt cx="5708648" cy="13716000"/>
          </a:xfrm>
        </p:grpSpPr>
        <p:sp>
          <p:nvSpPr>
            <p:cNvPr id="1048845"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224" name="Group 34"/>
          <p:cNvGrpSpPr/>
          <p:nvPr/>
        </p:nvGrpSpPr>
        <p:grpSpPr>
          <a:xfrm>
            <a:off x="16344901" y="0"/>
            <a:ext cx="1943100" cy="10287000"/>
            <a:chOff x="0" y="0"/>
            <a:chExt cx="2590800" cy="13716000"/>
          </a:xfrm>
        </p:grpSpPr>
        <p:sp>
          <p:nvSpPr>
            <p:cNvPr id="1048846"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225" name="Group 36"/>
          <p:cNvGrpSpPr/>
          <p:nvPr/>
        </p:nvGrpSpPr>
        <p:grpSpPr>
          <a:xfrm>
            <a:off x="16404370" y="0"/>
            <a:ext cx="1884043" cy="10287000"/>
            <a:chOff x="0" y="0"/>
            <a:chExt cx="2512058" cy="13716000"/>
          </a:xfrm>
        </p:grpSpPr>
        <p:sp>
          <p:nvSpPr>
            <p:cNvPr id="1048847"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226" name="Group 38"/>
          <p:cNvGrpSpPr/>
          <p:nvPr/>
        </p:nvGrpSpPr>
        <p:grpSpPr>
          <a:xfrm>
            <a:off x="15559088" y="5386388"/>
            <a:ext cx="2728912" cy="4900612"/>
            <a:chOff x="0" y="0"/>
            <a:chExt cx="3638550" cy="6534150"/>
          </a:xfrm>
        </p:grpSpPr>
        <p:sp>
          <p:nvSpPr>
            <p:cNvPr id="1048848"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227" name="Group 40"/>
          <p:cNvGrpSpPr/>
          <p:nvPr/>
        </p:nvGrpSpPr>
        <p:grpSpPr>
          <a:xfrm>
            <a:off x="0" y="6015038"/>
            <a:ext cx="671511" cy="4271962"/>
            <a:chOff x="0" y="0"/>
            <a:chExt cx="895348" cy="5695950"/>
          </a:xfrm>
        </p:grpSpPr>
        <p:sp>
          <p:nvSpPr>
            <p:cNvPr id="1048849"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228" name="Group 42"/>
          <p:cNvGrpSpPr/>
          <p:nvPr/>
        </p:nvGrpSpPr>
        <p:grpSpPr>
          <a:xfrm>
            <a:off x="14030325" y="8043862"/>
            <a:ext cx="685827" cy="685827"/>
            <a:chOff x="0" y="0"/>
            <a:chExt cx="914436" cy="914436"/>
          </a:xfrm>
        </p:grpSpPr>
        <p:sp>
          <p:nvSpPr>
            <p:cNvPr id="1048850" name="Freeform 4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29" name="Group 44"/>
          <p:cNvGrpSpPr/>
          <p:nvPr/>
        </p:nvGrpSpPr>
        <p:grpSpPr>
          <a:xfrm>
            <a:off x="14030325" y="8843962"/>
            <a:ext cx="271431" cy="271431"/>
            <a:chOff x="0" y="0"/>
            <a:chExt cx="361908" cy="361908"/>
          </a:xfrm>
        </p:grpSpPr>
        <p:sp>
          <p:nvSpPr>
            <p:cNvPr id="1048851" name="Freeform 4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852" name="Freeform 46"/>
          <p:cNvSpPr/>
          <p:nvPr/>
        </p:nvSpPr>
        <p:spPr>
          <a:xfrm>
            <a:off x="11987212" y="4400550"/>
            <a:ext cx="4143374" cy="4886325"/>
          </a:xfrm>
          <a:custGeom>
            <a:avLst/>
            <a:ahLst/>
            <a:rect l="l" t="t" r="r" b="b"/>
            <a:pathLst>
              <a:path w="4143374" h="4886325">
                <a:moveTo>
                  <a:pt x="0" y="0"/>
                </a:moveTo>
                <a:lnTo>
                  <a:pt x="4143374" y="0"/>
                </a:lnTo>
                <a:lnTo>
                  <a:pt x="4143374" y="4886325"/>
                </a:lnTo>
                <a:lnTo>
                  <a:pt x="0" y="4886325"/>
                </a:lnTo>
                <a:lnTo>
                  <a:pt x="0" y="0"/>
                </a:lnTo>
                <a:close/>
              </a:path>
            </a:pathLst>
          </a:custGeom>
          <a:blipFill>
            <a:blip xmlns:r="http://schemas.openxmlformats.org/officeDocument/2006/relationships" r:embed="rId1"/>
            <a:stretch>
              <a:fillRect r="-42"/>
            </a:stretch>
          </a:blipFill>
        </p:spPr>
      </p:sp>
      <p:sp>
        <p:nvSpPr>
          <p:cNvPr id="1048853" name="TextBox 47"/>
          <p:cNvSpPr txBox="1"/>
          <p:nvPr/>
        </p:nvSpPr>
        <p:spPr>
          <a:xfrm>
            <a:off x="384638" y="323385"/>
            <a:ext cx="11956950" cy="971551"/>
          </a:xfrm>
          <a:prstGeom prst="rect"/>
        </p:spPr>
        <p:txBody>
          <a:bodyPr anchor="t" bIns="0" lIns="0" rIns="0" rtlCol="0" tIns="0">
            <a:spAutoFit/>
          </a:bodyPr>
          <a:p>
            <a:pPr algn="l">
              <a:lnSpc>
                <a:spcPts val="7650"/>
              </a:lnSpc>
            </a:pPr>
            <a:r>
              <a:rPr b="1" sz="6375" lang="en-US">
                <a:solidFill>
                  <a:srgbClr val="000000"/>
                </a:solidFill>
                <a:latin typeface="Trebuchet MS Bold"/>
                <a:ea typeface="Trebuchet MS Bold"/>
                <a:cs typeface="Trebuchet MS Bold"/>
                <a:sym typeface="Trebuchet MS Bold"/>
              </a:rPr>
              <a:t>PROBLEM	STATEMENT</a:t>
            </a:r>
          </a:p>
        </p:txBody>
      </p:sp>
      <p:sp>
        <p:nvSpPr>
          <p:cNvPr id="1048854" name="Freeform 48"/>
          <p:cNvSpPr/>
          <p:nvPr/>
        </p:nvSpPr>
        <p:spPr>
          <a:xfrm>
            <a:off x="1014412" y="9701212"/>
            <a:ext cx="3214688" cy="300036"/>
          </a:xfrm>
          <a:custGeom>
            <a:avLst/>
            <a:ahLst/>
            <a:rect l="l" t="t" r="r" b="b"/>
            <a:pathLst>
              <a:path w="3214688" h="300036">
                <a:moveTo>
                  <a:pt x="0" y="0"/>
                </a:moveTo>
                <a:lnTo>
                  <a:pt x="3214688" y="0"/>
                </a:lnTo>
                <a:lnTo>
                  <a:pt x="3214688" y="300036"/>
                </a:lnTo>
                <a:lnTo>
                  <a:pt x="0" y="300036"/>
                </a:lnTo>
                <a:lnTo>
                  <a:pt x="0" y="0"/>
                </a:lnTo>
                <a:close/>
              </a:path>
            </a:pathLst>
          </a:custGeom>
          <a:blipFill>
            <a:blip xmlns:r="http://schemas.openxmlformats.org/officeDocument/2006/relationships" r:embed="rId2"/>
            <a:stretch>
              <a:fillRect r="-133332"/>
            </a:stretch>
          </a:blipFill>
        </p:spPr>
      </p:sp>
      <p:sp>
        <p:nvSpPr>
          <p:cNvPr id="1048855" name="TextBox 49"/>
          <p:cNvSpPr txBox="1"/>
          <p:nvPr/>
        </p:nvSpPr>
        <p:spPr>
          <a:xfrm>
            <a:off x="17030127" y="9707454"/>
            <a:ext cx="226800" cy="2559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4</a:t>
            </a:r>
          </a:p>
        </p:txBody>
      </p:sp>
      <p:sp>
        <p:nvSpPr>
          <p:cNvPr id="1048856" name="TextBox 50"/>
          <p:cNvSpPr txBox="1"/>
          <p:nvPr/>
        </p:nvSpPr>
        <p:spPr>
          <a:xfrm rot="-145">
            <a:off x="1105778" y="1993508"/>
            <a:ext cx="10514550" cy="3200400"/>
          </a:xfrm>
          <a:prstGeom prst="rect"/>
        </p:spPr>
        <p:txBody>
          <a:bodyPr anchor="t" bIns="0" lIns="0" rIns="0" rtlCol="0" tIns="0">
            <a:spAutoFit/>
          </a:bodyPr>
          <a:p>
            <a:pPr algn="just">
              <a:lnSpc>
                <a:spcPts val="5040"/>
              </a:lnSpc>
            </a:pPr>
            <a:r>
              <a:rPr sz="4200" lang="en-US">
                <a:solidFill>
                  <a:srgbClr val="000000"/>
                </a:solidFill>
                <a:latin typeface="Arial"/>
                <a:ea typeface="Arial"/>
                <a:cs typeface="Arial"/>
                <a:sym typeface="Arial"/>
              </a:rPr>
              <a:t>A problem statement for customer segmentation can be about identifying patterns in customer behavior or finding segments of customers with similar characteristics.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grpSp>
        <p:nvGrpSpPr>
          <p:cNvPr id="233" name="Group 2"/>
          <p:cNvGrpSpPr/>
          <p:nvPr/>
        </p:nvGrpSpPr>
        <p:grpSpPr>
          <a:xfrm>
            <a:off x="14058995" y="94"/>
            <a:ext cx="1842134" cy="10294618"/>
            <a:chOff x="0" y="0"/>
            <a:chExt cx="2456178" cy="13726158"/>
          </a:xfrm>
        </p:grpSpPr>
        <p:sp>
          <p:nvSpPr>
            <p:cNvPr id="1048863"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234" name="Group 4"/>
          <p:cNvGrpSpPr/>
          <p:nvPr/>
        </p:nvGrpSpPr>
        <p:grpSpPr>
          <a:xfrm>
            <a:off x="11165774" y="5535200"/>
            <a:ext cx="7129462" cy="4759642"/>
            <a:chOff x="0" y="0"/>
            <a:chExt cx="9505950" cy="6346190"/>
          </a:xfrm>
        </p:grpSpPr>
        <p:sp>
          <p:nvSpPr>
            <p:cNvPr id="1048864"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235" name="Group 6"/>
          <p:cNvGrpSpPr/>
          <p:nvPr/>
        </p:nvGrpSpPr>
        <p:grpSpPr>
          <a:xfrm>
            <a:off x="13773150" y="0"/>
            <a:ext cx="4514848" cy="10287000"/>
            <a:chOff x="0" y="0"/>
            <a:chExt cx="6019798" cy="13716000"/>
          </a:xfrm>
        </p:grpSpPr>
        <p:sp>
          <p:nvSpPr>
            <p:cNvPr id="1048865"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236" name="Group 8"/>
          <p:cNvGrpSpPr/>
          <p:nvPr/>
        </p:nvGrpSpPr>
        <p:grpSpPr>
          <a:xfrm>
            <a:off x="14404317" y="0"/>
            <a:ext cx="3884293" cy="10287000"/>
            <a:chOff x="0" y="0"/>
            <a:chExt cx="5179058" cy="13716000"/>
          </a:xfrm>
        </p:grpSpPr>
        <p:sp>
          <p:nvSpPr>
            <p:cNvPr id="1048866"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237" name="Group 10"/>
          <p:cNvGrpSpPr/>
          <p:nvPr/>
        </p:nvGrpSpPr>
        <p:grpSpPr>
          <a:xfrm>
            <a:off x="13401675" y="4572000"/>
            <a:ext cx="4886325" cy="5715000"/>
            <a:chOff x="0" y="0"/>
            <a:chExt cx="6515100" cy="7620000"/>
          </a:xfrm>
        </p:grpSpPr>
        <p:sp>
          <p:nvSpPr>
            <p:cNvPr id="1048867"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238" name="Group 12"/>
          <p:cNvGrpSpPr/>
          <p:nvPr/>
        </p:nvGrpSpPr>
        <p:grpSpPr>
          <a:xfrm>
            <a:off x="14006895" y="0"/>
            <a:ext cx="4281486" cy="10287000"/>
            <a:chOff x="0" y="0"/>
            <a:chExt cx="5708648" cy="13716000"/>
          </a:xfrm>
        </p:grpSpPr>
        <p:sp>
          <p:nvSpPr>
            <p:cNvPr id="1048868"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239" name="Group 14"/>
          <p:cNvGrpSpPr/>
          <p:nvPr/>
        </p:nvGrpSpPr>
        <p:grpSpPr>
          <a:xfrm>
            <a:off x="16344901" y="0"/>
            <a:ext cx="1943100" cy="10287000"/>
            <a:chOff x="0" y="0"/>
            <a:chExt cx="2590800" cy="13716000"/>
          </a:xfrm>
        </p:grpSpPr>
        <p:sp>
          <p:nvSpPr>
            <p:cNvPr id="1048869"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240" name="Group 16"/>
          <p:cNvGrpSpPr/>
          <p:nvPr/>
        </p:nvGrpSpPr>
        <p:grpSpPr>
          <a:xfrm>
            <a:off x="16404370" y="0"/>
            <a:ext cx="1884043" cy="10287000"/>
            <a:chOff x="0" y="0"/>
            <a:chExt cx="2512058" cy="13716000"/>
          </a:xfrm>
        </p:grpSpPr>
        <p:sp>
          <p:nvSpPr>
            <p:cNvPr id="1048870"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241" name="Group 18"/>
          <p:cNvGrpSpPr/>
          <p:nvPr/>
        </p:nvGrpSpPr>
        <p:grpSpPr>
          <a:xfrm>
            <a:off x="15559088" y="5386388"/>
            <a:ext cx="2728912" cy="4900612"/>
            <a:chOff x="0" y="0"/>
            <a:chExt cx="3638550" cy="6534150"/>
          </a:xfrm>
        </p:grpSpPr>
        <p:sp>
          <p:nvSpPr>
            <p:cNvPr id="1048871"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242" name="Group 20"/>
          <p:cNvGrpSpPr/>
          <p:nvPr/>
        </p:nvGrpSpPr>
        <p:grpSpPr>
          <a:xfrm>
            <a:off x="0" y="6015038"/>
            <a:ext cx="671511" cy="4271962"/>
            <a:chOff x="0" y="0"/>
            <a:chExt cx="895348" cy="5695950"/>
          </a:xfrm>
        </p:grpSpPr>
        <p:sp>
          <p:nvSpPr>
            <p:cNvPr id="1048872"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243" name="Group 22"/>
          <p:cNvGrpSpPr/>
          <p:nvPr/>
        </p:nvGrpSpPr>
        <p:grpSpPr>
          <a:xfrm>
            <a:off x="14058995" y="94"/>
            <a:ext cx="1842134" cy="10294618"/>
            <a:chOff x="0" y="0"/>
            <a:chExt cx="2456178" cy="13726158"/>
          </a:xfrm>
        </p:grpSpPr>
        <p:sp>
          <p:nvSpPr>
            <p:cNvPr id="1048873"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244" name="Group 24"/>
          <p:cNvGrpSpPr/>
          <p:nvPr/>
        </p:nvGrpSpPr>
        <p:grpSpPr>
          <a:xfrm>
            <a:off x="11165774" y="5535200"/>
            <a:ext cx="7129462" cy="4759642"/>
            <a:chOff x="0" y="0"/>
            <a:chExt cx="9505950" cy="6346190"/>
          </a:xfrm>
        </p:grpSpPr>
        <p:sp>
          <p:nvSpPr>
            <p:cNvPr id="1048874"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245" name="Group 26"/>
          <p:cNvGrpSpPr/>
          <p:nvPr/>
        </p:nvGrpSpPr>
        <p:grpSpPr>
          <a:xfrm>
            <a:off x="13773150" y="0"/>
            <a:ext cx="4514848" cy="10287000"/>
            <a:chOff x="0" y="0"/>
            <a:chExt cx="6019798" cy="13716000"/>
          </a:xfrm>
        </p:grpSpPr>
        <p:sp>
          <p:nvSpPr>
            <p:cNvPr id="1048875"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246" name="Group 28"/>
          <p:cNvGrpSpPr/>
          <p:nvPr/>
        </p:nvGrpSpPr>
        <p:grpSpPr>
          <a:xfrm>
            <a:off x="14404317" y="0"/>
            <a:ext cx="3884293" cy="10287000"/>
            <a:chOff x="0" y="0"/>
            <a:chExt cx="5179058" cy="13716000"/>
          </a:xfrm>
        </p:grpSpPr>
        <p:sp>
          <p:nvSpPr>
            <p:cNvPr id="1048876"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247" name="Group 30"/>
          <p:cNvGrpSpPr/>
          <p:nvPr/>
        </p:nvGrpSpPr>
        <p:grpSpPr>
          <a:xfrm>
            <a:off x="13401675" y="4572000"/>
            <a:ext cx="4886325" cy="5715000"/>
            <a:chOff x="0" y="0"/>
            <a:chExt cx="6515100" cy="7620000"/>
          </a:xfrm>
        </p:grpSpPr>
        <p:sp>
          <p:nvSpPr>
            <p:cNvPr id="1048877"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248" name="Group 32"/>
          <p:cNvGrpSpPr/>
          <p:nvPr/>
        </p:nvGrpSpPr>
        <p:grpSpPr>
          <a:xfrm>
            <a:off x="14006895" y="0"/>
            <a:ext cx="4281486" cy="10287000"/>
            <a:chOff x="0" y="0"/>
            <a:chExt cx="5708648" cy="13716000"/>
          </a:xfrm>
        </p:grpSpPr>
        <p:sp>
          <p:nvSpPr>
            <p:cNvPr id="1048878"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249" name="Group 34"/>
          <p:cNvGrpSpPr/>
          <p:nvPr/>
        </p:nvGrpSpPr>
        <p:grpSpPr>
          <a:xfrm>
            <a:off x="16344901" y="0"/>
            <a:ext cx="1943100" cy="10287000"/>
            <a:chOff x="0" y="0"/>
            <a:chExt cx="2590800" cy="13716000"/>
          </a:xfrm>
        </p:grpSpPr>
        <p:sp>
          <p:nvSpPr>
            <p:cNvPr id="1048879"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250" name="Group 36"/>
          <p:cNvGrpSpPr/>
          <p:nvPr/>
        </p:nvGrpSpPr>
        <p:grpSpPr>
          <a:xfrm>
            <a:off x="16404370" y="0"/>
            <a:ext cx="1884043" cy="10287000"/>
            <a:chOff x="0" y="0"/>
            <a:chExt cx="2512058" cy="13716000"/>
          </a:xfrm>
        </p:grpSpPr>
        <p:sp>
          <p:nvSpPr>
            <p:cNvPr id="1048880"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251" name="Group 38"/>
          <p:cNvGrpSpPr/>
          <p:nvPr/>
        </p:nvGrpSpPr>
        <p:grpSpPr>
          <a:xfrm>
            <a:off x="15559088" y="5386388"/>
            <a:ext cx="2728912" cy="4900612"/>
            <a:chOff x="0" y="0"/>
            <a:chExt cx="3638550" cy="6534150"/>
          </a:xfrm>
        </p:grpSpPr>
        <p:sp>
          <p:nvSpPr>
            <p:cNvPr id="1048881"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252" name="Group 40"/>
          <p:cNvGrpSpPr/>
          <p:nvPr/>
        </p:nvGrpSpPr>
        <p:grpSpPr>
          <a:xfrm>
            <a:off x="0" y="6015038"/>
            <a:ext cx="671511" cy="4271962"/>
            <a:chOff x="0" y="0"/>
            <a:chExt cx="895348" cy="5695950"/>
          </a:xfrm>
        </p:grpSpPr>
        <p:sp>
          <p:nvSpPr>
            <p:cNvPr id="1048882"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253" name="Group 42"/>
          <p:cNvGrpSpPr/>
          <p:nvPr/>
        </p:nvGrpSpPr>
        <p:grpSpPr>
          <a:xfrm>
            <a:off x="14030325" y="8043862"/>
            <a:ext cx="685827" cy="685827"/>
            <a:chOff x="0" y="0"/>
            <a:chExt cx="914436" cy="914436"/>
          </a:xfrm>
        </p:grpSpPr>
        <p:sp>
          <p:nvSpPr>
            <p:cNvPr id="1048883" name="Freeform 4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4" name="Group 44"/>
          <p:cNvGrpSpPr/>
          <p:nvPr/>
        </p:nvGrpSpPr>
        <p:grpSpPr>
          <a:xfrm>
            <a:off x="14030325" y="8843962"/>
            <a:ext cx="271431" cy="271431"/>
            <a:chOff x="0" y="0"/>
            <a:chExt cx="361908" cy="361908"/>
          </a:xfrm>
        </p:grpSpPr>
        <p:sp>
          <p:nvSpPr>
            <p:cNvPr id="1048884" name="Freeform 4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885" name="Freeform 46"/>
          <p:cNvSpPr/>
          <p:nvPr/>
        </p:nvSpPr>
        <p:spPr>
          <a:xfrm>
            <a:off x="12987338" y="3971925"/>
            <a:ext cx="5300662" cy="5715000"/>
          </a:xfrm>
          <a:custGeom>
            <a:avLst/>
            <a:ahLst/>
            <a:rect l="l" t="t" r="r" b="b"/>
            <a:pathLst>
              <a:path w="5300662" h="5715000">
                <a:moveTo>
                  <a:pt x="0" y="0"/>
                </a:moveTo>
                <a:lnTo>
                  <a:pt x="5300662" y="0"/>
                </a:lnTo>
                <a:lnTo>
                  <a:pt x="5300662" y="5715000"/>
                </a:lnTo>
                <a:lnTo>
                  <a:pt x="0" y="5715000"/>
                </a:lnTo>
                <a:lnTo>
                  <a:pt x="0" y="0"/>
                </a:lnTo>
                <a:close/>
              </a:path>
            </a:pathLst>
          </a:custGeom>
          <a:blipFill>
            <a:blip xmlns:r="http://schemas.openxmlformats.org/officeDocument/2006/relationships" r:embed="rId1"/>
            <a:stretch>
              <a:fillRect/>
            </a:stretch>
          </a:blipFill>
        </p:spPr>
      </p:sp>
      <p:sp>
        <p:nvSpPr>
          <p:cNvPr id="1048886" name="TextBox 47"/>
          <p:cNvSpPr txBox="1"/>
          <p:nvPr/>
        </p:nvSpPr>
        <p:spPr>
          <a:xfrm>
            <a:off x="1109662" y="245216"/>
            <a:ext cx="7895250" cy="1943099"/>
          </a:xfrm>
          <a:prstGeom prst="rect"/>
        </p:spPr>
        <p:txBody>
          <a:bodyPr anchor="t" bIns="0" lIns="0" rIns="0" rtlCol="0" tIns="0">
            <a:spAutoFit/>
          </a:bodyPr>
          <a:p>
            <a:pPr algn="l">
              <a:lnSpc>
                <a:spcPts val="7650"/>
              </a:lnSpc>
            </a:pPr>
            <a:r>
              <a:rPr b="1" sz="6375" lang="en-US">
                <a:solidFill>
                  <a:srgbClr val="000000"/>
                </a:solidFill>
                <a:latin typeface="Trebuchet MS Bold"/>
                <a:ea typeface="Trebuchet MS Bold"/>
                <a:cs typeface="Trebuchet MS Bold"/>
                <a:sym typeface="Trebuchet MS Bold"/>
              </a:rPr>
              <a:t>PROJECT	 OVERVIEW</a:t>
            </a:r>
          </a:p>
        </p:txBody>
      </p:sp>
      <p:sp>
        <p:nvSpPr>
          <p:cNvPr id="1048887" name="Freeform 48"/>
          <p:cNvSpPr/>
          <p:nvPr/>
        </p:nvSpPr>
        <p:spPr>
          <a:xfrm>
            <a:off x="1014412" y="9701212"/>
            <a:ext cx="3214688" cy="300036"/>
          </a:xfrm>
          <a:custGeom>
            <a:avLst/>
            <a:ahLst/>
            <a:rect l="l" t="t" r="r" b="b"/>
            <a:pathLst>
              <a:path w="3214688" h="300036">
                <a:moveTo>
                  <a:pt x="0" y="0"/>
                </a:moveTo>
                <a:lnTo>
                  <a:pt x="3214688" y="0"/>
                </a:lnTo>
                <a:lnTo>
                  <a:pt x="3214688" y="300036"/>
                </a:lnTo>
                <a:lnTo>
                  <a:pt x="0" y="300036"/>
                </a:lnTo>
                <a:lnTo>
                  <a:pt x="0" y="0"/>
                </a:lnTo>
                <a:close/>
              </a:path>
            </a:pathLst>
          </a:custGeom>
          <a:blipFill>
            <a:blip xmlns:r="http://schemas.openxmlformats.org/officeDocument/2006/relationships" r:embed="rId2"/>
            <a:stretch>
              <a:fillRect r="-133332"/>
            </a:stretch>
          </a:blipFill>
        </p:spPr>
      </p:sp>
      <p:sp>
        <p:nvSpPr>
          <p:cNvPr id="1048888" name="TextBox 49"/>
          <p:cNvSpPr txBox="1"/>
          <p:nvPr/>
        </p:nvSpPr>
        <p:spPr>
          <a:xfrm>
            <a:off x="17030127" y="9707454"/>
            <a:ext cx="226800" cy="2559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5</a:t>
            </a:r>
          </a:p>
        </p:txBody>
      </p:sp>
      <p:sp>
        <p:nvSpPr>
          <p:cNvPr id="1048889" name="TextBox 50"/>
          <p:cNvSpPr txBox="1"/>
          <p:nvPr/>
        </p:nvSpPr>
        <p:spPr>
          <a:xfrm>
            <a:off x="1824015" y="2660026"/>
            <a:ext cx="8961120" cy="3848100"/>
          </a:xfrm>
          <a:prstGeom prst="rect"/>
        </p:spPr>
        <p:txBody>
          <a:bodyPr anchor="t" bIns="0" lIns="0" rIns="0" rtlCol="0" tIns="0">
            <a:spAutoFit/>
          </a:bodyPr>
          <a:p>
            <a:pPr algn="just">
              <a:lnSpc>
                <a:spcPts val="5040"/>
              </a:lnSpc>
            </a:pPr>
            <a:r>
              <a:rPr sz="4200" lang="en-US">
                <a:solidFill>
                  <a:srgbClr val="000000"/>
                </a:solidFill>
                <a:latin typeface="Arimo"/>
                <a:ea typeface="Arimo"/>
                <a:cs typeface="Arimo"/>
                <a:sym typeface="Arimo"/>
              </a:rPr>
              <a:t>customer segmentation project involves dividing a company's customers into groups based on shared characteristics, such as demographics, interests, or behaviors.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grpSp>
        <p:nvGrpSpPr>
          <p:cNvPr id="258" name="Group 2"/>
          <p:cNvGrpSpPr/>
          <p:nvPr/>
        </p:nvGrpSpPr>
        <p:grpSpPr>
          <a:xfrm>
            <a:off x="14058995" y="94"/>
            <a:ext cx="1842134" cy="10294618"/>
            <a:chOff x="0" y="0"/>
            <a:chExt cx="2456178" cy="13726158"/>
          </a:xfrm>
        </p:grpSpPr>
        <p:sp>
          <p:nvSpPr>
            <p:cNvPr id="1048896"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259" name="Group 4"/>
          <p:cNvGrpSpPr/>
          <p:nvPr/>
        </p:nvGrpSpPr>
        <p:grpSpPr>
          <a:xfrm>
            <a:off x="11165774" y="5535200"/>
            <a:ext cx="7129462" cy="4759642"/>
            <a:chOff x="0" y="0"/>
            <a:chExt cx="9505950" cy="6346190"/>
          </a:xfrm>
        </p:grpSpPr>
        <p:sp>
          <p:nvSpPr>
            <p:cNvPr id="1048897"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260" name="Group 6"/>
          <p:cNvGrpSpPr/>
          <p:nvPr/>
        </p:nvGrpSpPr>
        <p:grpSpPr>
          <a:xfrm>
            <a:off x="13773150" y="0"/>
            <a:ext cx="4514848" cy="10287000"/>
            <a:chOff x="0" y="0"/>
            <a:chExt cx="6019798" cy="13716000"/>
          </a:xfrm>
        </p:grpSpPr>
        <p:sp>
          <p:nvSpPr>
            <p:cNvPr id="1048898"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261" name="Group 8"/>
          <p:cNvGrpSpPr/>
          <p:nvPr/>
        </p:nvGrpSpPr>
        <p:grpSpPr>
          <a:xfrm>
            <a:off x="14404317" y="0"/>
            <a:ext cx="3884293" cy="10287000"/>
            <a:chOff x="0" y="0"/>
            <a:chExt cx="5179058" cy="13716000"/>
          </a:xfrm>
        </p:grpSpPr>
        <p:sp>
          <p:nvSpPr>
            <p:cNvPr id="1048899"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262" name="Group 10"/>
          <p:cNvGrpSpPr/>
          <p:nvPr/>
        </p:nvGrpSpPr>
        <p:grpSpPr>
          <a:xfrm>
            <a:off x="13401675" y="4572000"/>
            <a:ext cx="4886325" cy="5715000"/>
            <a:chOff x="0" y="0"/>
            <a:chExt cx="6515100" cy="7620000"/>
          </a:xfrm>
        </p:grpSpPr>
        <p:sp>
          <p:nvSpPr>
            <p:cNvPr id="1048900"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263" name="Group 12"/>
          <p:cNvGrpSpPr/>
          <p:nvPr/>
        </p:nvGrpSpPr>
        <p:grpSpPr>
          <a:xfrm>
            <a:off x="14006895" y="0"/>
            <a:ext cx="4281486" cy="10287000"/>
            <a:chOff x="0" y="0"/>
            <a:chExt cx="5708648" cy="13716000"/>
          </a:xfrm>
        </p:grpSpPr>
        <p:sp>
          <p:nvSpPr>
            <p:cNvPr id="1048901"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264" name="Group 14"/>
          <p:cNvGrpSpPr/>
          <p:nvPr/>
        </p:nvGrpSpPr>
        <p:grpSpPr>
          <a:xfrm>
            <a:off x="16344901" y="0"/>
            <a:ext cx="1943100" cy="10287000"/>
            <a:chOff x="0" y="0"/>
            <a:chExt cx="2590800" cy="13716000"/>
          </a:xfrm>
        </p:grpSpPr>
        <p:sp>
          <p:nvSpPr>
            <p:cNvPr id="1048902"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265" name="Group 16"/>
          <p:cNvGrpSpPr/>
          <p:nvPr/>
        </p:nvGrpSpPr>
        <p:grpSpPr>
          <a:xfrm>
            <a:off x="16404370" y="0"/>
            <a:ext cx="1884043" cy="10287000"/>
            <a:chOff x="0" y="0"/>
            <a:chExt cx="2512058" cy="13716000"/>
          </a:xfrm>
        </p:grpSpPr>
        <p:sp>
          <p:nvSpPr>
            <p:cNvPr id="1048903"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266" name="Group 18"/>
          <p:cNvGrpSpPr/>
          <p:nvPr/>
        </p:nvGrpSpPr>
        <p:grpSpPr>
          <a:xfrm>
            <a:off x="15559088" y="5386388"/>
            <a:ext cx="2728912" cy="4900612"/>
            <a:chOff x="0" y="0"/>
            <a:chExt cx="3638550" cy="6534150"/>
          </a:xfrm>
        </p:grpSpPr>
        <p:sp>
          <p:nvSpPr>
            <p:cNvPr id="1048904"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267" name="Group 20"/>
          <p:cNvGrpSpPr/>
          <p:nvPr/>
        </p:nvGrpSpPr>
        <p:grpSpPr>
          <a:xfrm>
            <a:off x="0" y="6015038"/>
            <a:ext cx="671511" cy="4271962"/>
            <a:chOff x="0" y="0"/>
            <a:chExt cx="895348" cy="5695950"/>
          </a:xfrm>
        </p:grpSpPr>
        <p:sp>
          <p:nvSpPr>
            <p:cNvPr id="1048905"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268" name="Group 22"/>
          <p:cNvGrpSpPr/>
          <p:nvPr/>
        </p:nvGrpSpPr>
        <p:grpSpPr>
          <a:xfrm>
            <a:off x="14030325" y="8043862"/>
            <a:ext cx="685827" cy="685827"/>
            <a:chOff x="0" y="0"/>
            <a:chExt cx="914436" cy="914436"/>
          </a:xfrm>
        </p:grpSpPr>
        <p:sp>
          <p:nvSpPr>
            <p:cNvPr id="1048906" name="Freeform 2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9" name="Group 24"/>
          <p:cNvGrpSpPr/>
          <p:nvPr/>
        </p:nvGrpSpPr>
        <p:grpSpPr>
          <a:xfrm>
            <a:off x="14030325" y="8843962"/>
            <a:ext cx="271431" cy="271431"/>
            <a:chOff x="0" y="0"/>
            <a:chExt cx="361908" cy="361908"/>
          </a:xfrm>
        </p:grpSpPr>
        <p:sp>
          <p:nvSpPr>
            <p:cNvPr id="1048907" name="Freeform 2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908" name="TextBox 26"/>
          <p:cNvSpPr txBox="1"/>
          <p:nvPr/>
        </p:nvSpPr>
        <p:spPr>
          <a:xfrm>
            <a:off x="461829" y="478450"/>
            <a:ext cx="16021800" cy="753975"/>
          </a:xfrm>
          <a:prstGeom prst="rect"/>
        </p:spPr>
        <p:txBody>
          <a:bodyPr anchor="t" bIns="0" lIns="0" rIns="0" rtlCol="0" tIns="0">
            <a:spAutoFit/>
          </a:bodyPr>
          <a:p>
            <a:pPr algn="l">
              <a:lnSpc>
                <a:spcPts val="5759"/>
              </a:lnSpc>
            </a:pPr>
            <a:r>
              <a:rPr b="1" sz="4800" lang="en-US">
                <a:solidFill>
                  <a:srgbClr val="000000"/>
                </a:solidFill>
                <a:latin typeface="Trebuchet MS Bold"/>
                <a:ea typeface="Trebuchet MS Bold"/>
                <a:cs typeface="Trebuchet MS Bold"/>
                <a:sym typeface="Trebuchet MS Bold"/>
              </a:rPr>
              <a:t>WHO ARE THE END USERS?</a:t>
            </a:r>
          </a:p>
        </p:txBody>
      </p:sp>
      <p:sp>
        <p:nvSpPr>
          <p:cNvPr id="1048909" name="Freeform 27"/>
          <p:cNvSpPr/>
          <p:nvPr/>
        </p:nvSpPr>
        <p:spPr>
          <a:xfrm>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a:stretch>
          </a:blipFill>
        </p:spPr>
      </p:sp>
      <p:sp>
        <p:nvSpPr>
          <p:cNvPr id="1048910" name="TextBox 28"/>
          <p:cNvSpPr txBox="1"/>
          <p:nvPr/>
        </p:nvSpPr>
        <p:spPr>
          <a:xfrm>
            <a:off x="17030127" y="9707454"/>
            <a:ext cx="226800" cy="27300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6</a:t>
            </a:r>
          </a:p>
        </p:txBody>
      </p:sp>
      <p:sp>
        <p:nvSpPr>
          <p:cNvPr id="1048911" name="TextBox 29"/>
          <p:cNvSpPr txBox="1"/>
          <p:nvPr/>
        </p:nvSpPr>
        <p:spPr>
          <a:xfrm>
            <a:off x="553237" y="2183175"/>
            <a:ext cx="10709850" cy="5120640"/>
          </a:xfrm>
          <a:prstGeom prst="rect"/>
        </p:spPr>
        <p:txBody>
          <a:bodyPr anchor="t" bIns="0" lIns="0" rIns="0" rtlCol="0" tIns="0">
            <a:spAutoFit/>
          </a:bodyPr>
          <a:p>
            <a:pPr algn="just" indent="-380048" lvl="1" marL="760095">
              <a:lnSpc>
                <a:spcPts val="5040"/>
              </a:lnSpc>
              <a:buFont typeface="Arial"/>
              <a:buChar char="•"/>
            </a:pPr>
            <a:r>
              <a:rPr sz="4200" lang="en-US">
                <a:solidFill>
                  <a:srgbClr val="000000"/>
                </a:solidFill>
                <a:latin typeface="Arial"/>
                <a:ea typeface="Arial"/>
                <a:cs typeface="Arial"/>
                <a:sym typeface="Arial"/>
              </a:rPr>
              <a:t>Segmentation is a process that helps you identify and define the unique characteristics of your users. In other words, it enables you to segment a group of people into smaller groups based on their behaviour or interests so that you can tailor your product or service to each individual.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a:off x="14058995" y="94"/>
            <a:ext cx="1842134" cy="10294618"/>
            <a:chOff x="0" y="0"/>
            <a:chExt cx="2456178" cy="13726158"/>
          </a:xfrm>
        </p:grpSpPr>
        <p:sp>
          <p:nvSpPr>
            <p:cNvPr id="1048733"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48" name="Group 4"/>
          <p:cNvGrpSpPr/>
          <p:nvPr/>
        </p:nvGrpSpPr>
        <p:grpSpPr>
          <a:xfrm>
            <a:off x="11165774" y="5535200"/>
            <a:ext cx="7129462" cy="4759642"/>
            <a:chOff x="0" y="0"/>
            <a:chExt cx="9505950" cy="6346190"/>
          </a:xfrm>
        </p:grpSpPr>
        <p:sp>
          <p:nvSpPr>
            <p:cNvPr id="1048734"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49" name="Group 6"/>
          <p:cNvGrpSpPr/>
          <p:nvPr/>
        </p:nvGrpSpPr>
        <p:grpSpPr>
          <a:xfrm>
            <a:off x="13773150" y="0"/>
            <a:ext cx="4514848" cy="10287000"/>
            <a:chOff x="0" y="0"/>
            <a:chExt cx="6019798" cy="13716000"/>
          </a:xfrm>
        </p:grpSpPr>
        <p:sp>
          <p:nvSpPr>
            <p:cNvPr id="1048735"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50" name="Group 8"/>
          <p:cNvGrpSpPr/>
          <p:nvPr/>
        </p:nvGrpSpPr>
        <p:grpSpPr>
          <a:xfrm>
            <a:off x="14404317" y="0"/>
            <a:ext cx="3884293" cy="10287000"/>
            <a:chOff x="0" y="0"/>
            <a:chExt cx="5179058" cy="13716000"/>
          </a:xfrm>
        </p:grpSpPr>
        <p:sp>
          <p:nvSpPr>
            <p:cNvPr id="1048736"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51" name="Group 10"/>
          <p:cNvGrpSpPr/>
          <p:nvPr/>
        </p:nvGrpSpPr>
        <p:grpSpPr>
          <a:xfrm>
            <a:off x="13401675" y="4572000"/>
            <a:ext cx="4886325" cy="5715000"/>
            <a:chOff x="0" y="0"/>
            <a:chExt cx="6515100" cy="7620000"/>
          </a:xfrm>
        </p:grpSpPr>
        <p:sp>
          <p:nvSpPr>
            <p:cNvPr id="1048737"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52" name="Group 12"/>
          <p:cNvGrpSpPr/>
          <p:nvPr/>
        </p:nvGrpSpPr>
        <p:grpSpPr>
          <a:xfrm>
            <a:off x="14006895" y="0"/>
            <a:ext cx="4281486" cy="10287000"/>
            <a:chOff x="0" y="0"/>
            <a:chExt cx="5708648" cy="13716000"/>
          </a:xfrm>
        </p:grpSpPr>
        <p:sp>
          <p:nvSpPr>
            <p:cNvPr id="1048738"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53" name="Group 14"/>
          <p:cNvGrpSpPr/>
          <p:nvPr/>
        </p:nvGrpSpPr>
        <p:grpSpPr>
          <a:xfrm>
            <a:off x="16344901" y="0"/>
            <a:ext cx="1943100" cy="10287000"/>
            <a:chOff x="0" y="0"/>
            <a:chExt cx="2590800" cy="13716000"/>
          </a:xfrm>
        </p:grpSpPr>
        <p:sp>
          <p:nvSpPr>
            <p:cNvPr id="1048739"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54" name="Group 16"/>
          <p:cNvGrpSpPr/>
          <p:nvPr/>
        </p:nvGrpSpPr>
        <p:grpSpPr>
          <a:xfrm>
            <a:off x="16404370" y="0"/>
            <a:ext cx="1884043" cy="10287000"/>
            <a:chOff x="0" y="0"/>
            <a:chExt cx="2512058" cy="13716000"/>
          </a:xfrm>
        </p:grpSpPr>
        <p:sp>
          <p:nvSpPr>
            <p:cNvPr id="1048740"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55" name="Group 18"/>
          <p:cNvGrpSpPr/>
          <p:nvPr/>
        </p:nvGrpSpPr>
        <p:grpSpPr>
          <a:xfrm>
            <a:off x="15559088" y="5386388"/>
            <a:ext cx="2728912" cy="4900612"/>
            <a:chOff x="0" y="0"/>
            <a:chExt cx="3638550" cy="6534150"/>
          </a:xfrm>
        </p:grpSpPr>
        <p:sp>
          <p:nvSpPr>
            <p:cNvPr id="1048741"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56" name="Group 20"/>
          <p:cNvGrpSpPr/>
          <p:nvPr/>
        </p:nvGrpSpPr>
        <p:grpSpPr>
          <a:xfrm>
            <a:off x="0" y="6015038"/>
            <a:ext cx="671511" cy="4271962"/>
            <a:chOff x="0" y="0"/>
            <a:chExt cx="895348" cy="5695950"/>
          </a:xfrm>
        </p:grpSpPr>
        <p:sp>
          <p:nvSpPr>
            <p:cNvPr id="1048742"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157" name="Group 22"/>
          <p:cNvGrpSpPr/>
          <p:nvPr/>
        </p:nvGrpSpPr>
        <p:grpSpPr>
          <a:xfrm>
            <a:off x="14058995" y="94"/>
            <a:ext cx="1842134" cy="10294618"/>
            <a:chOff x="0" y="0"/>
            <a:chExt cx="2456178" cy="13726158"/>
          </a:xfrm>
        </p:grpSpPr>
        <p:sp>
          <p:nvSpPr>
            <p:cNvPr id="1048743"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58" name="Group 24"/>
          <p:cNvGrpSpPr/>
          <p:nvPr/>
        </p:nvGrpSpPr>
        <p:grpSpPr>
          <a:xfrm>
            <a:off x="11165774" y="5535200"/>
            <a:ext cx="7129462" cy="4759642"/>
            <a:chOff x="0" y="0"/>
            <a:chExt cx="9505950" cy="6346190"/>
          </a:xfrm>
        </p:grpSpPr>
        <p:sp>
          <p:nvSpPr>
            <p:cNvPr id="1048744"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59" name="Group 26"/>
          <p:cNvGrpSpPr/>
          <p:nvPr/>
        </p:nvGrpSpPr>
        <p:grpSpPr>
          <a:xfrm>
            <a:off x="13773150" y="0"/>
            <a:ext cx="4514848" cy="10287000"/>
            <a:chOff x="0" y="0"/>
            <a:chExt cx="6019798" cy="13716000"/>
          </a:xfrm>
        </p:grpSpPr>
        <p:sp>
          <p:nvSpPr>
            <p:cNvPr id="1048745"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60" name="Group 28"/>
          <p:cNvGrpSpPr/>
          <p:nvPr/>
        </p:nvGrpSpPr>
        <p:grpSpPr>
          <a:xfrm>
            <a:off x="14404317" y="0"/>
            <a:ext cx="3884293" cy="10287000"/>
            <a:chOff x="0" y="0"/>
            <a:chExt cx="5179058" cy="13716000"/>
          </a:xfrm>
        </p:grpSpPr>
        <p:sp>
          <p:nvSpPr>
            <p:cNvPr id="1048746"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61" name="Group 30"/>
          <p:cNvGrpSpPr/>
          <p:nvPr/>
        </p:nvGrpSpPr>
        <p:grpSpPr>
          <a:xfrm>
            <a:off x="13401675" y="4572000"/>
            <a:ext cx="4886325" cy="5715000"/>
            <a:chOff x="0" y="0"/>
            <a:chExt cx="6515100" cy="7620000"/>
          </a:xfrm>
        </p:grpSpPr>
        <p:sp>
          <p:nvSpPr>
            <p:cNvPr id="1048747"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62" name="Group 32"/>
          <p:cNvGrpSpPr/>
          <p:nvPr/>
        </p:nvGrpSpPr>
        <p:grpSpPr>
          <a:xfrm>
            <a:off x="14006895" y="0"/>
            <a:ext cx="4281486" cy="10287000"/>
            <a:chOff x="0" y="0"/>
            <a:chExt cx="5708648" cy="13716000"/>
          </a:xfrm>
        </p:grpSpPr>
        <p:sp>
          <p:nvSpPr>
            <p:cNvPr id="1048748"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63" name="Group 34"/>
          <p:cNvGrpSpPr/>
          <p:nvPr/>
        </p:nvGrpSpPr>
        <p:grpSpPr>
          <a:xfrm>
            <a:off x="16344901" y="0"/>
            <a:ext cx="1943100" cy="10287000"/>
            <a:chOff x="0" y="0"/>
            <a:chExt cx="2590800" cy="13716000"/>
          </a:xfrm>
        </p:grpSpPr>
        <p:sp>
          <p:nvSpPr>
            <p:cNvPr id="1048749"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64" name="Group 36"/>
          <p:cNvGrpSpPr/>
          <p:nvPr/>
        </p:nvGrpSpPr>
        <p:grpSpPr>
          <a:xfrm>
            <a:off x="16404370" y="0"/>
            <a:ext cx="1884043" cy="10287000"/>
            <a:chOff x="0" y="0"/>
            <a:chExt cx="2512058" cy="13716000"/>
          </a:xfrm>
        </p:grpSpPr>
        <p:sp>
          <p:nvSpPr>
            <p:cNvPr id="1048750"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65" name="Group 38"/>
          <p:cNvGrpSpPr/>
          <p:nvPr/>
        </p:nvGrpSpPr>
        <p:grpSpPr>
          <a:xfrm>
            <a:off x="15559088" y="5386388"/>
            <a:ext cx="2728912" cy="4900612"/>
            <a:chOff x="0" y="0"/>
            <a:chExt cx="3638550" cy="6534150"/>
          </a:xfrm>
        </p:grpSpPr>
        <p:sp>
          <p:nvSpPr>
            <p:cNvPr id="1048751"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66" name="Group 40"/>
          <p:cNvGrpSpPr/>
          <p:nvPr/>
        </p:nvGrpSpPr>
        <p:grpSpPr>
          <a:xfrm>
            <a:off x="0" y="6015038"/>
            <a:ext cx="671511" cy="4271962"/>
            <a:chOff x="0" y="0"/>
            <a:chExt cx="895348" cy="5695950"/>
          </a:xfrm>
        </p:grpSpPr>
        <p:sp>
          <p:nvSpPr>
            <p:cNvPr id="1048752"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167" name="Group 42"/>
          <p:cNvGrpSpPr/>
          <p:nvPr/>
        </p:nvGrpSpPr>
        <p:grpSpPr>
          <a:xfrm>
            <a:off x="14030325" y="8043862"/>
            <a:ext cx="685827" cy="685827"/>
            <a:chOff x="0" y="0"/>
            <a:chExt cx="914436" cy="914436"/>
          </a:xfrm>
        </p:grpSpPr>
        <p:sp>
          <p:nvSpPr>
            <p:cNvPr id="1048753" name="Freeform 4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68" name="Group 44"/>
          <p:cNvGrpSpPr/>
          <p:nvPr/>
        </p:nvGrpSpPr>
        <p:grpSpPr>
          <a:xfrm>
            <a:off x="14030325" y="8843962"/>
            <a:ext cx="271431" cy="271431"/>
            <a:chOff x="0" y="0"/>
            <a:chExt cx="361908" cy="361908"/>
          </a:xfrm>
        </p:grpSpPr>
        <p:sp>
          <p:nvSpPr>
            <p:cNvPr id="1048754" name="Freeform 4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55" name="TextBox 46"/>
          <p:cNvSpPr txBox="1"/>
          <p:nvPr/>
        </p:nvSpPr>
        <p:spPr>
          <a:xfrm>
            <a:off x="1014413" y="1019175"/>
            <a:ext cx="14644800" cy="9052560"/>
          </a:xfrm>
          <a:prstGeom prst="rect"/>
        </p:spPr>
        <p:txBody>
          <a:bodyPr anchor="t" bIns="0" lIns="0" rIns="0" rtlCol="0" tIns="0">
            <a:spAutoFit/>
          </a:bodyPr>
          <a:p>
            <a:pPr algn="l">
              <a:lnSpc>
                <a:spcPts val="6480"/>
              </a:lnSpc>
            </a:pPr>
            <a:r>
              <a:rPr b="1" sz="5400" lang="en-US">
                <a:solidFill>
                  <a:srgbClr val="000000"/>
                </a:solidFill>
                <a:latin typeface="Trebuchet MS Bold"/>
                <a:ea typeface="Trebuchet MS Bold"/>
                <a:cs typeface="Trebuchet MS Bold"/>
                <a:sym typeface="Trebuchet MS Bold"/>
              </a:rPr>
              <a:t>PROPOSITION</a:t>
            </a:r>
          </a:p>
          <a:p>
            <a:pPr algn="l">
              <a:lnSpc>
                <a:spcPts val="6480"/>
              </a:lnSpc>
            </a:pPr>
            <a:endParaRPr b="1" sz="5400" lang="en-US">
              <a:solidFill>
                <a:srgbClr val="000000"/>
              </a:solidFill>
              <a:latin typeface="Trebuchet MS Bold"/>
              <a:ea typeface="Trebuchet MS Bold"/>
              <a:cs typeface="Trebuchet MS Bold"/>
              <a:sym typeface="Trebuchet MS Bold"/>
            </a:endParaRPr>
          </a:p>
          <a:p>
            <a:pPr algn="l">
              <a:lnSpc>
                <a:spcPts val="6480"/>
              </a:lnSpc>
            </a:pPr>
            <a:endParaRPr b="1" sz="5400" lang="en-US">
              <a:solidFill>
                <a:srgbClr val="000000"/>
              </a:solidFill>
              <a:latin typeface="Trebuchet MS Bold"/>
              <a:ea typeface="Trebuchet MS Bold"/>
              <a:cs typeface="Trebuchet MS Bold"/>
              <a:sym typeface="Trebuchet MS Bold"/>
            </a:endParaRPr>
          </a:p>
          <a:p>
            <a:pPr algn="l">
              <a:lnSpc>
                <a:spcPts val="6480"/>
              </a:lnSpc>
            </a:pPr>
            <a:r>
              <a:rPr b="1" sz="5400" lang="en-US">
                <a:solidFill>
                  <a:srgbClr val="000000"/>
                </a:solidFill>
                <a:latin typeface="Trebuchet MS Bold"/>
                <a:ea typeface="Trebuchet MS Bold"/>
                <a:cs typeface="Trebuchet MS Bold"/>
                <a:sym typeface="Trebuchet MS Bold"/>
              </a:rPr>
              <a:t>Customer segmentation is the process of dividing customers into groups based on shared characteristics, while a value proposition is a statement that explains the benefits of a product or service to a customer.</a:t>
            </a:r>
          </a:p>
          <a:p>
            <a:pPr algn="l">
              <a:lnSpc>
                <a:spcPts val="6480"/>
              </a:lnSpc>
            </a:pPr>
            <a:endParaRPr b="1" sz="5400" lang="en-US">
              <a:solidFill>
                <a:srgbClr val="000000"/>
              </a:solidFill>
              <a:latin typeface="Trebuchet MS Bold"/>
              <a:ea typeface="Trebuchet MS Bold"/>
              <a:cs typeface="Trebuchet MS Bold"/>
              <a:sym typeface="Trebuchet MS Bold"/>
            </a:endParaRPr>
          </a:p>
          <a:p>
            <a:pPr algn="l">
              <a:lnSpc>
                <a:spcPts val="6480"/>
              </a:lnSpc>
            </a:pPr>
            <a:endParaRPr b="1" sz="5400" lang="en-US">
              <a:solidFill>
                <a:srgbClr val="000000"/>
              </a:solidFill>
              <a:latin typeface="Trebuchet MS Bold"/>
              <a:ea typeface="Trebuchet MS Bold"/>
              <a:cs typeface="Trebuchet MS Bold"/>
              <a:sym typeface="Trebuchet MS Bold"/>
            </a:endParaRPr>
          </a:p>
          <a:p>
            <a:pPr algn="l">
              <a:lnSpc>
                <a:spcPts val="6480"/>
              </a:lnSpc>
            </a:pPr>
            <a:endParaRPr b="1" sz="5400" lang="en-US">
              <a:solidFill>
                <a:srgbClr val="000000"/>
              </a:solidFill>
              <a:latin typeface="Trebuchet MS Bold"/>
              <a:ea typeface="Trebuchet MS Bold"/>
              <a:cs typeface="Trebuchet MS Bold"/>
              <a:sym typeface="Trebuchet MS Bold"/>
            </a:endParaRPr>
          </a:p>
        </p:txBody>
      </p:sp>
      <p:sp>
        <p:nvSpPr>
          <p:cNvPr id="1048756" name="Freeform 47"/>
          <p:cNvSpPr/>
          <p:nvPr/>
        </p:nvSpPr>
        <p:spPr>
          <a:xfrm>
            <a:off x="1014412" y="9701212"/>
            <a:ext cx="3214688" cy="300036"/>
          </a:xfrm>
          <a:custGeom>
            <a:avLst/>
            <a:ahLst/>
            <a:rect l="l" t="t" r="r" b="b"/>
            <a:pathLst>
              <a:path w="3214688" h="300036">
                <a:moveTo>
                  <a:pt x="0" y="0"/>
                </a:moveTo>
                <a:lnTo>
                  <a:pt x="3214688" y="0"/>
                </a:lnTo>
                <a:lnTo>
                  <a:pt x="3214688" y="300036"/>
                </a:lnTo>
                <a:lnTo>
                  <a:pt x="0" y="300036"/>
                </a:lnTo>
                <a:lnTo>
                  <a:pt x="0" y="0"/>
                </a:lnTo>
                <a:close/>
              </a:path>
            </a:pathLst>
          </a:custGeom>
          <a:blipFill>
            <a:blip xmlns:r="http://schemas.openxmlformats.org/officeDocument/2006/relationships" r:embed="rId1"/>
            <a:stretch>
              <a:fillRect r="-133332"/>
            </a:stretch>
          </a:blipFill>
        </p:spPr>
      </p:sp>
      <p:sp>
        <p:nvSpPr>
          <p:cNvPr id="1048757" name="TextBox 48"/>
          <p:cNvSpPr txBox="1"/>
          <p:nvPr/>
        </p:nvSpPr>
        <p:spPr>
          <a:xfrm>
            <a:off x="17030127" y="9707454"/>
            <a:ext cx="226800" cy="25146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7</a:t>
            </a:r>
          </a:p>
        </p:txBody>
      </p:sp>
      <p:sp>
        <p:nvSpPr>
          <p:cNvPr id="1048758" name="TextBox 49"/>
          <p:cNvSpPr txBox="1"/>
          <p:nvPr/>
        </p:nvSpPr>
        <p:spPr>
          <a:xfrm>
            <a:off x="2327433" y="2651336"/>
            <a:ext cx="8961120" cy="657225"/>
          </a:xfrm>
          <a:prstGeom prst="rect"/>
        </p:spPr>
        <p:txBody>
          <a:bodyPr anchor="t" bIns="0" lIns="0" rIns="0" rtlCol="0" tIns="0">
            <a:spAutoFit/>
          </a:bodyPr>
          <a:p>
            <a:pPr algn="just">
              <a:lnSpc>
                <a:spcPts val="504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grpSp>
        <p:nvGrpSpPr>
          <p:cNvPr id="124" name="Group 2"/>
          <p:cNvGrpSpPr/>
          <p:nvPr/>
        </p:nvGrpSpPr>
        <p:grpSpPr>
          <a:xfrm>
            <a:off x="14058995" y="94"/>
            <a:ext cx="1842134" cy="10294618"/>
            <a:chOff x="0" y="0"/>
            <a:chExt cx="2456178" cy="13726158"/>
          </a:xfrm>
        </p:grpSpPr>
        <p:sp>
          <p:nvSpPr>
            <p:cNvPr id="1048705"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25" name="Group 4"/>
          <p:cNvGrpSpPr/>
          <p:nvPr/>
        </p:nvGrpSpPr>
        <p:grpSpPr>
          <a:xfrm>
            <a:off x="11165774" y="5535200"/>
            <a:ext cx="7129462" cy="4759642"/>
            <a:chOff x="0" y="0"/>
            <a:chExt cx="9505950" cy="6346190"/>
          </a:xfrm>
        </p:grpSpPr>
        <p:sp>
          <p:nvSpPr>
            <p:cNvPr id="1048706"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26" name="Group 6"/>
          <p:cNvGrpSpPr/>
          <p:nvPr/>
        </p:nvGrpSpPr>
        <p:grpSpPr>
          <a:xfrm>
            <a:off x="13773150" y="0"/>
            <a:ext cx="4514848" cy="10287000"/>
            <a:chOff x="0" y="0"/>
            <a:chExt cx="6019798" cy="13716000"/>
          </a:xfrm>
        </p:grpSpPr>
        <p:sp>
          <p:nvSpPr>
            <p:cNvPr id="1048707"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27" name="Group 8"/>
          <p:cNvGrpSpPr/>
          <p:nvPr/>
        </p:nvGrpSpPr>
        <p:grpSpPr>
          <a:xfrm>
            <a:off x="14404317" y="0"/>
            <a:ext cx="3884293" cy="10287000"/>
            <a:chOff x="0" y="0"/>
            <a:chExt cx="5179058" cy="13716000"/>
          </a:xfrm>
        </p:grpSpPr>
        <p:sp>
          <p:nvSpPr>
            <p:cNvPr id="1048708"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28" name="Group 10"/>
          <p:cNvGrpSpPr/>
          <p:nvPr/>
        </p:nvGrpSpPr>
        <p:grpSpPr>
          <a:xfrm>
            <a:off x="13401675" y="4572000"/>
            <a:ext cx="4886325" cy="5715000"/>
            <a:chOff x="0" y="0"/>
            <a:chExt cx="6515100" cy="7620000"/>
          </a:xfrm>
        </p:grpSpPr>
        <p:sp>
          <p:nvSpPr>
            <p:cNvPr id="1048709"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29" name="Group 12"/>
          <p:cNvGrpSpPr/>
          <p:nvPr/>
        </p:nvGrpSpPr>
        <p:grpSpPr>
          <a:xfrm>
            <a:off x="14006895" y="0"/>
            <a:ext cx="4281486" cy="10287000"/>
            <a:chOff x="0" y="0"/>
            <a:chExt cx="5708648" cy="13716000"/>
          </a:xfrm>
        </p:grpSpPr>
        <p:sp>
          <p:nvSpPr>
            <p:cNvPr id="1048710"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30" name="Group 14"/>
          <p:cNvGrpSpPr/>
          <p:nvPr/>
        </p:nvGrpSpPr>
        <p:grpSpPr>
          <a:xfrm>
            <a:off x="16344901" y="0"/>
            <a:ext cx="1943100" cy="10287000"/>
            <a:chOff x="0" y="0"/>
            <a:chExt cx="2590800" cy="13716000"/>
          </a:xfrm>
        </p:grpSpPr>
        <p:sp>
          <p:nvSpPr>
            <p:cNvPr id="1048711"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31" name="Group 16"/>
          <p:cNvGrpSpPr/>
          <p:nvPr/>
        </p:nvGrpSpPr>
        <p:grpSpPr>
          <a:xfrm>
            <a:off x="16404370" y="0"/>
            <a:ext cx="1884043" cy="10287000"/>
            <a:chOff x="0" y="0"/>
            <a:chExt cx="2512058" cy="13716000"/>
          </a:xfrm>
        </p:grpSpPr>
        <p:sp>
          <p:nvSpPr>
            <p:cNvPr id="1048712"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32" name="Group 18"/>
          <p:cNvGrpSpPr/>
          <p:nvPr/>
        </p:nvGrpSpPr>
        <p:grpSpPr>
          <a:xfrm>
            <a:off x="15559088" y="5386388"/>
            <a:ext cx="2728912" cy="4900612"/>
            <a:chOff x="0" y="0"/>
            <a:chExt cx="3638550" cy="6534150"/>
          </a:xfrm>
        </p:grpSpPr>
        <p:sp>
          <p:nvSpPr>
            <p:cNvPr id="1048713"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33" name="Group 20"/>
          <p:cNvGrpSpPr/>
          <p:nvPr/>
        </p:nvGrpSpPr>
        <p:grpSpPr>
          <a:xfrm>
            <a:off x="0" y="6015038"/>
            <a:ext cx="671511" cy="4271962"/>
            <a:chOff x="0" y="0"/>
            <a:chExt cx="895348" cy="5695950"/>
          </a:xfrm>
        </p:grpSpPr>
        <p:sp>
          <p:nvSpPr>
            <p:cNvPr id="1048714"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134" name="Group 22"/>
          <p:cNvGrpSpPr/>
          <p:nvPr/>
        </p:nvGrpSpPr>
        <p:grpSpPr>
          <a:xfrm>
            <a:off x="14058995" y="94"/>
            <a:ext cx="1842134" cy="10294618"/>
            <a:chOff x="0" y="0"/>
            <a:chExt cx="2456178" cy="13726158"/>
          </a:xfrm>
        </p:grpSpPr>
        <p:sp>
          <p:nvSpPr>
            <p:cNvPr id="1048715"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135" name="Group 24"/>
          <p:cNvGrpSpPr/>
          <p:nvPr/>
        </p:nvGrpSpPr>
        <p:grpSpPr>
          <a:xfrm>
            <a:off x="11165774" y="5535200"/>
            <a:ext cx="7129462" cy="4759642"/>
            <a:chOff x="0" y="0"/>
            <a:chExt cx="9505950" cy="6346190"/>
          </a:xfrm>
        </p:grpSpPr>
        <p:sp>
          <p:nvSpPr>
            <p:cNvPr id="1048716"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136" name="Group 26"/>
          <p:cNvGrpSpPr/>
          <p:nvPr/>
        </p:nvGrpSpPr>
        <p:grpSpPr>
          <a:xfrm>
            <a:off x="13773150" y="0"/>
            <a:ext cx="4514848" cy="10287000"/>
            <a:chOff x="0" y="0"/>
            <a:chExt cx="6019798" cy="13716000"/>
          </a:xfrm>
        </p:grpSpPr>
        <p:sp>
          <p:nvSpPr>
            <p:cNvPr id="1048717"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137" name="Group 28"/>
          <p:cNvGrpSpPr/>
          <p:nvPr/>
        </p:nvGrpSpPr>
        <p:grpSpPr>
          <a:xfrm>
            <a:off x="14404317" y="0"/>
            <a:ext cx="3884293" cy="10287000"/>
            <a:chOff x="0" y="0"/>
            <a:chExt cx="5179058" cy="13716000"/>
          </a:xfrm>
        </p:grpSpPr>
        <p:sp>
          <p:nvSpPr>
            <p:cNvPr id="1048718"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138" name="Group 30"/>
          <p:cNvGrpSpPr/>
          <p:nvPr/>
        </p:nvGrpSpPr>
        <p:grpSpPr>
          <a:xfrm>
            <a:off x="13401675" y="4572000"/>
            <a:ext cx="4886325" cy="5715000"/>
            <a:chOff x="0" y="0"/>
            <a:chExt cx="6515100" cy="7620000"/>
          </a:xfrm>
        </p:grpSpPr>
        <p:sp>
          <p:nvSpPr>
            <p:cNvPr id="1048719"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139" name="Group 32"/>
          <p:cNvGrpSpPr/>
          <p:nvPr/>
        </p:nvGrpSpPr>
        <p:grpSpPr>
          <a:xfrm>
            <a:off x="14006895" y="0"/>
            <a:ext cx="4281486" cy="10287000"/>
            <a:chOff x="0" y="0"/>
            <a:chExt cx="5708648" cy="13716000"/>
          </a:xfrm>
        </p:grpSpPr>
        <p:sp>
          <p:nvSpPr>
            <p:cNvPr id="1048720"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140" name="Group 34"/>
          <p:cNvGrpSpPr/>
          <p:nvPr/>
        </p:nvGrpSpPr>
        <p:grpSpPr>
          <a:xfrm>
            <a:off x="16344901" y="0"/>
            <a:ext cx="1943100" cy="10287000"/>
            <a:chOff x="0" y="0"/>
            <a:chExt cx="2590800" cy="13716000"/>
          </a:xfrm>
        </p:grpSpPr>
        <p:sp>
          <p:nvSpPr>
            <p:cNvPr id="1048721"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141" name="Group 36"/>
          <p:cNvGrpSpPr/>
          <p:nvPr/>
        </p:nvGrpSpPr>
        <p:grpSpPr>
          <a:xfrm>
            <a:off x="16404370" y="0"/>
            <a:ext cx="1884043" cy="10287000"/>
            <a:chOff x="0" y="0"/>
            <a:chExt cx="2512058" cy="13716000"/>
          </a:xfrm>
        </p:grpSpPr>
        <p:sp>
          <p:nvSpPr>
            <p:cNvPr id="1048722"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142" name="Group 38"/>
          <p:cNvGrpSpPr/>
          <p:nvPr/>
        </p:nvGrpSpPr>
        <p:grpSpPr>
          <a:xfrm>
            <a:off x="15559088" y="5386388"/>
            <a:ext cx="2728912" cy="4900612"/>
            <a:chOff x="0" y="0"/>
            <a:chExt cx="3638550" cy="6534150"/>
          </a:xfrm>
        </p:grpSpPr>
        <p:sp>
          <p:nvSpPr>
            <p:cNvPr id="1048723"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143" name="Group 40"/>
          <p:cNvGrpSpPr/>
          <p:nvPr/>
        </p:nvGrpSpPr>
        <p:grpSpPr>
          <a:xfrm>
            <a:off x="0" y="6015038"/>
            <a:ext cx="671511" cy="4271962"/>
            <a:chOff x="0" y="0"/>
            <a:chExt cx="895348" cy="5695950"/>
          </a:xfrm>
        </p:grpSpPr>
        <p:sp>
          <p:nvSpPr>
            <p:cNvPr id="1048724"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sp>
        <p:nvSpPr>
          <p:cNvPr id="1048725" name="TextBox 42"/>
          <p:cNvSpPr txBox="1"/>
          <p:nvPr/>
        </p:nvSpPr>
        <p:spPr>
          <a:xfrm>
            <a:off x="1224423" y="604816"/>
            <a:ext cx="15838950"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26" name="TextBox 43"/>
          <p:cNvSpPr txBox="1"/>
          <p:nvPr/>
        </p:nvSpPr>
        <p:spPr>
          <a:xfrm>
            <a:off x="1984533" y="2568641"/>
            <a:ext cx="8961120" cy="4480560"/>
          </a:xfrm>
          <a:prstGeom prst="rect"/>
        </p:spPr>
        <p:txBody>
          <a:bodyPr anchor="t" bIns="0" lIns="0" rIns="0" rtlCol="0" tIns="0">
            <a:spAutoFit/>
          </a:bodyPr>
          <a:p>
            <a:pPr algn="just">
              <a:lnSpc>
                <a:spcPts val="5040"/>
              </a:lnSpc>
            </a:pPr>
            <a:r>
              <a:rPr sz="4200" lang="en-US">
                <a:solidFill>
                  <a:srgbClr val="000000"/>
                </a:solidFill>
                <a:latin typeface="Arimo"/>
                <a:ea typeface="Arimo"/>
                <a:cs typeface="Arimo"/>
                <a:sym typeface="Arimo"/>
              </a:rPr>
              <a:t> The dataset is designed to facilitate customer segmentation, helping businesses understand different customer groups for targeted marketing, personalized services, and improved customer retention strategie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grpSp>
        <p:nvGrpSpPr>
          <p:cNvPr id="76" name="Group 2"/>
          <p:cNvGrpSpPr/>
          <p:nvPr/>
        </p:nvGrpSpPr>
        <p:grpSpPr>
          <a:xfrm>
            <a:off x="14058995" y="94"/>
            <a:ext cx="1842134" cy="10294618"/>
            <a:chOff x="0" y="0"/>
            <a:chExt cx="2456178" cy="13726158"/>
          </a:xfrm>
        </p:grpSpPr>
        <p:sp>
          <p:nvSpPr>
            <p:cNvPr id="1048646" name="Freeform 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77" name="Group 4"/>
          <p:cNvGrpSpPr/>
          <p:nvPr/>
        </p:nvGrpSpPr>
        <p:grpSpPr>
          <a:xfrm>
            <a:off x="11165774" y="5535200"/>
            <a:ext cx="7129462" cy="4759642"/>
            <a:chOff x="0" y="0"/>
            <a:chExt cx="9505950" cy="6346190"/>
          </a:xfrm>
        </p:grpSpPr>
        <p:sp>
          <p:nvSpPr>
            <p:cNvPr id="1048647" name="Freeform 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78" name="Group 6"/>
          <p:cNvGrpSpPr/>
          <p:nvPr/>
        </p:nvGrpSpPr>
        <p:grpSpPr>
          <a:xfrm>
            <a:off x="13773150" y="0"/>
            <a:ext cx="4514848" cy="10287000"/>
            <a:chOff x="0" y="0"/>
            <a:chExt cx="6019798" cy="13716000"/>
          </a:xfrm>
        </p:grpSpPr>
        <p:sp>
          <p:nvSpPr>
            <p:cNvPr id="1048648" name="Freeform 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79" name="Group 8"/>
          <p:cNvGrpSpPr/>
          <p:nvPr/>
        </p:nvGrpSpPr>
        <p:grpSpPr>
          <a:xfrm>
            <a:off x="14404317" y="0"/>
            <a:ext cx="3884293" cy="10287000"/>
            <a:chOff x="0" y="0"/>
            <a:chExt cx="5179058" cy="13716000"/>
          </a:xfrm>
        </p:grpSpPr>
        <p:sp>
          <p:nvSpPr>
            <p:cNvPr id="1048649" name="Freeform 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80" name="Group 10"/>
          <p:cNvGrpSpPr/>
          <p:nvPr/>
        </p:nvGrpSpPr>
        <p:grpSpPr>
          <a:xfrm>
            <a:off x="13401675" y="4572000"/>
            <a:ext cx="4886325" cy="5715000"/>
            <a:chOff x="0" y="0"/>
            <a:chExt cx="6515100" cy="7620000"/>
          </a:xfrm>
        </p:grpSpPr>
        <p:sp>
          <p:nvSpPr>
            <p:cNvPr id="1048650"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81" name="Group 12"/>
          <p:cNvGrpSpPr/>
          <p:nvPr/>
        </p:nvGrpSpPr>
        <p:grpSpPr>
          <a:xfrm>
            <a:off x="14006895" y="0"/>
            <a:ext cx="4281486" cy="10287000"/>
            <a:chOff x="0" y="0"/>
            <a:chExt cx="5708648" cy="13716000"/>
          </a:xfrm>
        </p:grpSpPr>
        <p:sp>
          <p:nvSpPr>
            <p:cNvPr id="1048651" name="Freeform 1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82" name="Group 14"/>
          <p:cNvGrpSpPr/>
          <p:nvPr/>
        </p:nvGrpSpPr>
        <p:grpSpPr>
          <a:xfrm>
            <a:off x="16344901" y="0"/>
            <a:ext cx="1943100" cy="10287000"/>
            <a:chOff x="0" y="0"/>
            <a:chExt cx="2590800" cy="13716000"/>
          </a:xfrm>
        </p:grpSpPr>
        <p:sp>
          <p:nvSpPr>
            <p:cNvPr id="1048652" name="Freeform 1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83" name="Group 16"/>
          <p:cNvGrpSpPr/>
          <p:nvPr/>
        </p:nvGrpSpPr>
        <p:grpSpPr>
          <a:xfrm>
            <a:off x="16404370" y="0"/>
            <a:ext cx="1884043" cy="10287000"/>
            <a:chOff x="0" y="0"/>
            <a:chExt cx="2512058" cy="13716000"/>
          </a:xfrm>
        </p:grpSpPr>
        <p:sp>
          <p:nvSpPr>
            <p:cNvPr id="1048653" name="Freeform 1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84" name="Group 18"/>
          <p:cNvGrpSpPr/>
          <p:nvPr/>
        </p:nvGrpSpPr>
        <p:grpSpPr>
          <a:xfrm>
            <a:off x="15559088" y="5386388"/>
            <a:ext cx="2728912" cy="4900612"/>
            <a:chOff x="0" y="0"/>
            <a:chExt cx="3638550" cy="6534150"/>
          </a:xfrm>
        </p:grpSpPr>
        <p:sp>
          <p:nvSpPr>
            <p:cNvPr id="1048654"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85" name="Group 20"/>
          <p:cNvGrpSpPr/>
          <p:nvPr/>
        </p:nvGrpSpPr>
        <p:grpSpPr>
          <a:xfrm>
            <a:off x="0" y="6015038"/>
            <a:ext cx="671511" cy="4271962"/>
            <a:chOff x="0" y="0"/>
            <a:chExt cx="895348" cy="5695950"/>
          </a:xfrm>
        </p:grpSpPr>
        <p:sp>
          <p:nvSpPr>
            <p:cNvPr id="1048655"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86" name="Group 22"/>
          <p:cNvGrpSpPr/>
          <p:nvPr/>
        </p:nvGrpSpPr>
        <p:grpSpPr>
          <a:xfrm>
            <a:off x="14058995" y="94"/>
            <a:ext cx="1842134" cy="10294618"/>
            <a:chOff x="0" y="0"/>
            <a:chExt cx="2456178" cy="13726158"/>
          </a:xfrm>
        </p:grpSpPr>
        <p:sp>
          <p:nvSpPr>
            <p:cNvPr id="1048656" name="Freeform 23"/>
            <p:cNvSpPr/>
            <p:nvPr/>
          </p:nvSpPr>
          <p:spPr>
            <a:xfrm>
              <a:off x="127" y="7874"/>
              <a:ext cx="2455418" cy="13709141"/>
            </a:xfrm>
            <a:custGeom>
              <a:avLst/>
              <a:ahLst/>
              <a:rect l="l" t="t" r="r" b="b"/>
              <a:pathLst>
                <a:path w="2455418" h="13709141">
                  <a:moveTo>
                    <a:pt x="18796" y="0"/>
                  </a:moveTo>
                  <a:lnTo>
                    <a:pt x="2455418" y="13705839"/>
                  </a:lnTo>
                  <a:lnTo>
                    <a:pt x="2436622" y="13709141"/>
                  </a:lnTo>
                  <a:lnTo>
                    <a:pt x="0" y="3302"/>
                  </a:lnTo>
                  <a:close/>
                </a:path>
              </a:pathLst>
            </a:custGeom>
            <a:solidFill>
              <a:srgbClr val="5FCAEE"/>
            </a:solidFill>
          </p:spPr>
        </p:sp>
      </p:grpSp>
      <p:grpSp>
        <p:nvGrpSpPr>
          <p:cNvPr id="87" name="Group 24"/>
          <p:cNvGrpSpPr/>
          <p:nvPr/>
        </p:nvGrpSpPr>
        <p:grpSpPr>
          <a:xfrm>
            <a:off x="11165774" y="5535200"/>
            <a:ext cx="7129462" cy="4759642"/>
            <a:chOff x="0" y="0"/>
            <a:chExt cx="9505950" cy="6346190"/>
          </a:xfrm>
        </p:grpSpPr>
        <p:sp>
          <p:nvSpPr>
            <p:cNvPr id="1048657" name="Freeform 25"/>
            <p:cNvSpPr/>
            <p:nvPr/>
          </p:nvSpPr>
          <p:spPr>
            <a:xfrm>
              <a:off x="4191" y="1651"/>
              <a:ext cx="9497060" cy="6341745"/>
            </a:xfrm>
            <a:custGeom>
              <a:avLst/>
              <a:ahLst/>
              <a:rect l="l" t="t" r="r" b="b"/>
              <a:pathLst>
                <a:path w="9497060" h="6341745">
                  <a:moveTo>
                    <a:pt x="9497060" y="15748"/>
                  </a:moveTo>
                  <a:lnTo>
                    <a:pt x="10668" y="6341745"/>
                  </a:lnTo>
                  <a:lnTo>
                    <a:pt x="0" y="6325870"/>
                  </a:lnTo>
                  <a:lnTo>
                    <a:pt x="9486519" y="0"/>
                  </a:lnTo>
                  <a:close/>
                </a:path>
              </a:pathLst>
            </a:custGeom>
            <a:solidFill>
              <a:srgbClr val="5FCAEE"/>
            </a:solidFill>
          </p:spPr>
        </p:sp>
      </p:grpSp>
      <p:grpSp>
        <p:nvGrpSpPr>
          <p:cNvPr id="88" name="Group 26"/>
          <p:cNvGrpSpPr/>
          <p:nvPr/>
        </p:nvGrpSpPr>
        <p:grpSpPr>
          <a:xfrm>
            <a:off x="13773150" y="0"/>
            <a:ext cx="4514848" cy="10287000"/>
            <a:chOff x="0" y="0"/>
            <a:chExt cx="6019798" cy="13716000"/>
          </a:xfrm>
        </p:grpSpPr>
        <p:sp>
          <p:nvSpPr>
            <p:cNvPr id="1048658" name="Freeform 27"/>
            <p:cNvSpPr/>
            <p:nvPr/>
          </p:nvSpPr>
          <p:spPr>
            <a:xfrm>
              <a:off x="0" y="0"/>
              <a:ext cx="6019546" cy="13715364"/>
            </a:xfrm>
            <a:custGeom>
              <a:avLst/>
              <a:ahLst/>
              <a:rect l="l" t="t" r="r" b="b"/>
              <a:pathLst>
                <a:path w="6019546" h="13715364">
                  <a:moveTo>
                    <a:pt x="6019546" y="0"/>
                  </a:moveTo>
                  <a:lnTo>
                    <a:pt x="4088765" y="0"/>
                  </a:lnTo>
                  <a:lnTo>
                    <a:pt x="0" y="13715364"/>
                  </a:lnTo>
                  <a:lnTo>
                    <a:pt x="6019546" y="13715364"/>
                  </a:lnTo>
                  <a:lnTo>
                    <a:pt x="6019546" y="0"/>
                  </a:lnTo>
                  <a:close/>
                </a:path>
              </a:pathLst>
            </a:custGeom>
            <a:solidFill>
              <a:srgbClr val="5FCAEE">
                <a:alpha val="34902"/>
              </a:srgbClr>
            </a:solidFill>
          </p:spPr>
        </p:sp>
      </p:grpSp>
      <p:grpSp>
        <p:nvGrpSpPr>
          <p:cNvPr id="89" name="Group 28"/>
          <p:cNvGrpSpPr/>
          <p:nvPr/>
        </p:nvGrpSpPr>
        <p:grpSpPr>
          <a:xfrm>
            <a:off x="14404317" y="0"/>
            <a:ext cx="3884293" cy="10287000"/>
            <a:chOff x="0" y="0"/>
            <a:chExt cx="5179058" cy="13716000"/>
          </a:xfrm>
        </p:grpSpPr>
        <p:sp>
          <p:nvSpPr>
            <p:cNvPr id="1048659" name="Freeform 29"/>
            <p:cNvSpPr/>
            <p:nvPr/>
          </p:nvSpPr>
          <p:spPr>
            <a:xfrm>
              <a:off x="0" y="0"/>
              <a:ext cx="5178044" cy="13715364"/>
            </a:xfrm>
            <a:custGeom>
              <a:avLst/>
              <a:ahLst/>
              <a:rect l="l" t="t" r="r" b="b"/>
              <a:pathLst>
                <a:path w="5178044" h="13715364">
                  <a:moveTo>
                    <a:pt x="5178044" y="0"/>
                  </a:moveTo>
                  <a:lnTo>
                    <a:pt x="0" y="0"/>
                  </a:lnTo>
                  <a:lnTo>
                    <a:pt x="2417572" y="13715364"/>
                  </a:lnTo>
                  <a:lnTo>
                    <a:pt x="5178044" y="13715364"/>
                  </a:lnTo>
                  <a:lnTo>
                    <a:pt x="5178044" y="0"/>
                  </a:lnTo>
                  <a:close/>
                </a:path>
              </a:pathLst>
            </a:custGeom>
            <a:solidFill>
              <a:srgbClr val="5FCAEE">
                <a:alpha val="19608"/>
              </a:srgbClr>
            </a:solidFill>
          </p:spPr>
        </p:sp>
      </p:grpSp>
      <p:grpSp>
        <p:nvGrpSpPr>
          <p:cNvPr id="90" name="Group 30"/>
          <p:cNvGrpSpPr/>
          <p:nvPr/>
        </p:nvGrpSpPr>
        <p:grpSpPr>
          <a:xfrm>
            <a:off x="13401675" y="4572000"/>
            <a:ext cx="4886325" cy="5715000"/>
            <a:chOff x="0" y="0"/>
            <a:chExt cx="6515100" cy="7620000"/>
          </a:xfrm>
        </p:grpSpPr>
        <p:sp>
          <p:nvSpPr>
            <p:cNvPr id="1048660" name="Freeform 3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098"/>
              </a:srgbClr>
            </a:solidFill>
          </p:spPr>
        </p:sp>
      </p:grpSp>
      <p:grpSp>
        <p:nvGrpSpPr>
          <p:cNvPr id="91" name="Group 32"/>
          <p:cNvGrpSpPr/>
          <p:nvPr/>
        </p:nvGrpSpPr>
        <p:grpSpPr>
          <a:xfrm>
            <a:off x="14006895" y="0"/>
            <a:ext cx="4281486" cy="10287000"/>
            <a:chOff x="0" y="0"/>
            <a:chExt cx="5708648" cy="13716000"/>
          </a:xfrm>
        </p:grpSpPr>
        <p:sp>
          <p:nvSpPr>
            <p:cNvPr id="1048661" name="Freeform 33"/>
            <p:cNvSpPr/>
            <p:nvPr/>
          </p:nvSpPr>
          <p:spPr>
            <a:xfrm>
              <a:off x="0" y="0"/>
              <a:ext cx="5708142" cy="13715364"/>
            </a:xfrm>
            <a:custGeom>
              <a:avLst/>
              <a:ahLst/>
              <a:rect l="l" t="t" r="r" b="b"/>
              <a:pathLst>
                <a:path w="5708142" h="13715364">
                  <a:moveTo>
                    <a:pt x="5708142" y="0"/>
                  </a:moveTo>
                  <a:lnTo>
                    <a:pt x="0" y="0"/>
                  </a:lnTo>
                  <a:lnTo>
                    <a:pt x="4939792" y="13715364"/>
                  </a:lnTo>
                  <a:lnTo>
                    <a:pt x="5708142" y="13715364"/>
                  </a:lnTo>
                  <a:lnTo>
                    <a:pt x="5708142" y="0"/>
                  </a:lnTo>
                  <a:close/>
                </a:path>
              </a:pathLst>
            </a:custGeom>
            <a:solidFill>
              <a:srgbClr val="17AFE3">
                <a:alpha val="49020"/>
              </a:srgbClr>
            </a:solidFill>
          </p:spPr>
        </p:sp>
      </p:grpSp>
      <p:grpSp>
        <p:nvGrpSpPr>
          <p:cNvPr id="92" name="Group 34"/>
          <p:cNvGrpSpPr/>
          <p:nvPr/>
        </p:nvGrpSpPr>
        <p:grpSpPr>
          <a:xfrm>
            <a:off x="16344901" y="0"/>
            <a:ext cx="1943100" cy="10287000"/>
            <a:chOff x="0" y="0"/>
            <a:chExt cx="2590800" cy="13716000"/>
          </a:xfrm>
        </p:grpSpPr>
        <p:sp>
          <p:nvSpPr>
            <p:cNvPr id="1048662" name="Freeform 35"/>
            <p:cNvSpPr/>
            <p:nvPr/>
          </p:nvSpPr>
          <p:spPr>
            <a:xfrm>
              <a:off x="0" y="0"/>
              <a:ext cx="2590673" cy="13715364"/>
            </a:xfrm>
            <a:custGeom>
              <a:avLst/>
              <a:ahLst/>
              <a:rect l="l" t="t" r="r" b="b"/>
              <a:pathLst>
                <a:path w="2590673" h="13715364">
                  <a:moveTo>
                    <a:pt x="2590673" y="0"/>
                  </a:moveTo>
                  <a:lnTo>
                    <a:pt x="2044827" y="0"/>
                  </a:lnTo>
                  <a:lnTo>
                    <a:pt x="0" y="13715364"/>
                  </a:lnTo>
                  <a:lnTo>
                    <a:pt x="2590673" y="13715364"/>
                  </a:lnTo>
                  <a:lnTo>
                    <a:pt x="2590673" y="0"/>
                  </a:lnTo>
                  <a:close/>
                </a:path>
              </a:pathLst>
            </a:custGeom>
            <a:solidFill>
              <a:srgbClr val="2D83C3">
                <a:alpha val="69020"/>
              </a:srgbClr>
            </a:solidFill>
          </p:spPr>
        </p:sp>
      </p:grpSp>
      <p:grpSp>
        <p:nvGrpSpPr>
          <p:cNvPr id="93" name="Group 36"/>
          <p:cNvGrpSpPr/>
          <p:nvPr/>
        </p:nvGrpSpPr>
        <p:grpSpPr>
          <a:xfrm>
            <a:off x="16404370" y="0"/>
            <a:ext cx="1884043" cy="10287000"/>
            <a:chOff x="0" y="0"/>
            <a:chExt cx="2512058" cy="13716000"/>
          </a:xfrm>
        </p:grpSpPr>
        <p:sp>
          <p:nvSpPr>
            <p:cNvPr id="1048663" name="Freeform 37"/>
            <p:cNvSpPr/>
            <p:nvPr/>
          </p:nvSpPr>
          <p:spPr>
            <a:xfrm>
              <a:off x="0" y="0"/>
              <a:ext cx="2511425" cy="13715364"/>
            </a:xfrm>
            <a:custGeom>
              <a:avLst/>
              <a:ahLst/>
              <a:rect l="l" t="t" r="r" b="b"/>
              <a:pathLst>
                <a:path w="2511425" h="13715364">
                  <a:moveTo>
                    <a:pt x="2511425" y="0"/>
                  </a:moveTo>
                  <a:lnTo>
                    <a:pt x="0" y="0"/>
                  </a:lnTo>
                  <a:lnTo>
                    <a:pt x="2228977" y="13715364"/>
                  </a:lnTo>
                  <a:lnTo>
                    <a:pt x="2511425" y="13715364"/>
                  </a:lnTo>
                  <a:lnTo>
                    <a:pt x="2511425" y="0"/>
                  </a:lnTo>
                  <a:close/>
                </a:path>
              </a:pathLst>
            </a:custGeom>
            <a:solidFill>
              <a:srgbClr val="226192">
                <a:alpha val="80000"/>
              </a:srgbClr>
            </a:solidFill>
          </p:spPr>
        </p:sp>
      </p:grpSp>
      <p:grpSp>
        <p:nvGrpSpPr>
          <p:cNvPr id="94" name="Group 38"/>
          <p:cNvGrpSpPr/>
          <p:nvPr/>
        </p:nvGrpSpPr>
        <p:grpSpPr>
          <a:xfrm>
            <a:off x="15559088" y="5386388"/>
            <a:ext cx="2728912" cy="4900612"/>
            <a:chOff x="0" y="0"/>
            <a:chExt cx="3638550" cy="6534150"/>
          </a:xfrm>
        </p:grpSpPr>
        <p:sp>
          <p:nvSpPr>
            <p:cNvPr id="1048664" name="Freeform 3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098"/>
              </a:srgbClr>
            </a:solidFill>
          </p:spPr>
        </p:sp>
      </p:grpSp>
      <p:grpSp>
        <p:nvGrpSpPr>
          <p:cNvPr id="95" name="Group 40"/>
          <p:cNvGrpSpPr/>
          <p:nvPr/>
        </p:nvGrpSpPr>
        <p:grpSpPr>
          <a:xfrm>
            <a:off x="0" y="6015038"/>
            <a:ext cx="671511" cy="4271962"/>
            <a:chOff x="0" y="0"/>
            <a:chExt cx="895348" cy="5695950"/>
          </a:xfrm>
        </p:grpSpPr>
        <p:sp>
          <p:nvSpPr>
            <p:cNvPr id="1048665" name="Freeform 4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020"/>
              </a:srgbClr>
            </a:solidFill>
          </p:spPr>
        </p:sp>
      </p:grpSp>
      <p:grpSp>
        <p:nvGrpSpPr>
          <p:cNvPr id="96" name="Group 42"/>
          <p:cNvGrpSpPr/>
          <p:nvPr/>
        </p:nvGrpSpPr>
        <p:grpSpPr>
          <a:xfrm>
            <a:off x="14030325" y="8043862"/>
            <a:ext cx="685827" cy="685827"/>
            <a:chOff x="0" y="0"/>
            <a:chExt cx="914436" cy="914436"/>
          </a:xfrm>
        </p:grpSpPr>
        <p:sp>
          <p:nvSpPr>
            <p:cNvPr id="1048666" name="Freeform 4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7" name="Group 44"/>
          <p:cNvGrpSpPr/>
          <p:nvPr/>
        </p:nvGrpSpPr>
        <p:grpSpPr>
          <a:xfrm>
            <a:off x="14030325" y="8843962"/>
            <a:ext cx="271431" cy="271431"/>
            <a:chOff x="0" y="0"/>
            <a:chExt cx="361908" cy="361908"/>
          </a:xfrm>
        </p:grpSpPr>
        <p:sp>
          <p:nvSpPr>
            <p:cNvPr id="1048667" name="Freeform 4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68" name="Freeform 46"/>
          <p:cNvSpPr/>
          <p:nvPr/>
        </p:nvSpPr>
        <p:spPr>
          <a:xfrm>
            <a:off x="0" y="1251879"/>
            <a:ext cx="14301756" cy="8044738"/>
          </a:xfrm>
          <a:custGeom>
            <a:avLst/>
            <a:ahLst/>
            <a:rect l="l" t="t" r="r" b="b"/>
            <a:pathLst>
              <a:path w="14301756" h="8044738">
                <a:moveTo>
                  <a:pt x="0" y="0"/>
                </a:moveTo>
                <a:lnTo>
                  <a:pt x="14301756" y="0"/>
                </a:lnTo>
                <a:lnTo>
                  <a:pt x="14301756" y="8044738"/>
                </a:lnTo>
                <a:lnTo>
                  <a:pt x="0" y="8044738"/>
                </a:lnTo>
                <a:lnTo>
                  <a:pt x="0" y="0"/>
                </a:lnTo>
                <a:close/>
              </a:path>
            </a:pathLst>
          </a:custGeom>
          <a:blipFill>
            <a:blip xmlns:r="http://schemas.openxmlformats.org/officeDocument/2006/relationships" r:embed="rId1"/>
            <a:stretch>
              <a:fillRect l="-78879" t="-20577" r="-54258" b="-61270"/>
            </a:stretch>
          </a:blipFill>
        </p:spPr>
      </p:sp>
      <p:sp>
        <p:nvSpPr>
          <p:cNvPr id="1048669" name="TextBox 47"/>
          <p:cNvSpPr txBox="1"/>
          <p:nvPr/>
        </p:nvSpPr>
        <p:spPr>
          <a:xfrm>
            <a:off x="1128711" y="9690956"/>
            <a:ext cx="2660400" cy="287850"/>
          </a:xfrm>
          <a:prstGeom prst="rect"/>
        </p:spPr>
        <p:txBody>
          <a:bodyPr anchor="t" bIns="0" lIns="0" rIns="0" rtlCol="0" tIns="0">
            <a:spAutoFit/>
          </a:bodyPr>
          <a:p>
            <a:pPr algn="l">
              <a:lnSpc>
                <a:spcPts val="2294"/>
              </a:lnSpc>
            </a:pPr>
            <a:r>
              <a:rPr sz="1650" lang="en-US">
                <a:solidFill>
                  <a:srgbClr val="2D83C3"/>
                </a:solidFill>
                <a:latin typeface="Trebuchet MS"/>
                <a:ea typeface="Trebuchet MS"/>
                <a:cs typeface="Trebuchet MS"/>
                <a:sym typeface="Trebuchet MS"/>
              </a:rPr>
              <a:t>3/21/2024  </a:t>
            </a:r>
            <a:r>
              <a:rPr b="1" sz="1650" lang="en-US">
                <a:solidFill>
                  <a:srgbClr val="2D83C3"/>
                </a:solidFill>
                <a:latin typeface="Trebuchet MS Bold"/>
                <a:ea typeface="Trebuchet MS Bold"/>
                <a:cs typeface="Trebuchet MS Bold"/>
                <a:sym typeface="Trebuchet MS Bold"/>
              </a:rPr>
              <a:t>Annual Review</a:t>
            </a:r>
          </a:p>
        </p:txBody>
      </p:sp>
      <p:sp>
        <p:nvSpPr>
          <p:cNvPr id="1048670" name="TextBox 48"/>
          <p:cNvSpPr txBox="1"/>
          <p:nvPr/>
        </p:nvSpPr>
        <p:spPr>
          <a:xfrm>
            <a:off x="16915827" y="9707454"/>
            <a:ext cx="342900" cy="251460"/>
          </a:xfrm>
          <a:prstGeom prst="rect"/>
        </p:spPr>
        <p:txBody>
          <a:bodyPr anchor="t" bIns="0" lIns="0" rIns="0" rtlCol="0" tIns="0">
            <a:spAutoFit/>
          </a:bodyPr>
          <a:p>
            <a:pPr algn="l">
              <a:lnSpc>
                <a:spcPts val="1980"/>
              </a:lnSpc>
            </a:pPr>
            <a:r>
              <a:rPr sz="1650" lang="en-US">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CUSTOMER SEGMANTATION.PPT.pptx</dc:title>
  <dc:creator>STUDENTS</dc:creator>
  <cp:lastModifiedBy>STUDENTS</cp:lastModifiedBy>
  <dcterms:created xsi:type="dcterms:W3CDTF">2006-08-14T15:00:00Z</dcterms:created>
  <dcterms:modified xsi:type="dcterms:W3CDTF">2024-09-25T13:28:30Z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748535c5d85c468d8fa1b523edaa1fe9</vt:lpwstr>
  </property>
</Properties>
</file>