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5"/>
  </p:notesMasterIdLst>
  <p:handoutMasterIdLst>
    <p:handoutMasterId r:id="rId54"/>
  </p:handoutMasterIdLst>
  <p:sldIdLst>
    <p:sldId id="325" r:id="rId4"/>
    <p:sldId id="327" r:id="rId6"/>
    <p:sldId id="606" r:id="rId7"/>
    <p:sldId id="604" r:id="rId8"/>
    <p:sldId id="671" r:id="rId9"/>
    <p:sldId id="607" r:id="rId10"/>
    <p:sldId id="672" r:id="rId11"/>
    <p:sldId id="673" r:id="rId12"/>
    <p:sldId id="674" r:id="rId13"/>
    <p:sldId id="675" r:id="rId14"/>
    <p:sldId id="676" r:id="rId15"/>
    <p:sldId id="677" r:id="rId16"/>
    <p:sldId id="678" r:id="rId17"/>
    <p:sldId id="679" r:id="rId18"/>
    <p:sldId id="680" r:id="rId19"/>
    <p:sldId id="629" r:id="rId20"/>
    <p:sldId id="630" r:id="rId21"/>
    <p:sldId id="611" r:id="rId22"/>
    <p:sldId id="631" r:id="rId23"/>
    <p:sldId id="612" r:id="rId24"/>
    <p:sldId id="642" r:id="rId25"/>
    <p:sldId id="632" r:id="rId26"/>
    <p:sldId id="644" r:id="rId27"/>
    <p:sldId id="633" r:id="rId28"/>
    <p:sldId id="634" r:id="rId29"/>
    <p:sldId id="643" r:id="rId30"/>
    <p:sldId id="636" r:id="rId31"/>
    <p:sldId id="637" r:id="rId32"/>
    <p:sldId id="620" r:id="rId33"/>
    <p:sldId id="535" r:id="rId34"/>
    <p:sldId id="586" r:id="rId35"/>
    <p:sldId id="421" r:id="rId36"/>
    <p:sldId id="621" r:id="rId37"/>
    <p:sldId id="622" r:id="rId38"/>
    <p:sldId id="645" r:id="rId39"/>
    <p:sldId id="623" r:id="rId40"/>
    <p:sldId id="646" r:id="rId41"/>
    <p:sldId id="624" r:id="rId42"/>
    <p:sldId id="608" r:id="rId43"/>
    <p:sldId id="609" r:id="rId44"/>
    <p:sldId id="627" r:id="rId45"/>
    <p:sldId id="628" r:id="rId46"/>
    <p:sldId id="538" r:id="rId47"/>
    <p:sldId id="588" r:id="rId48"/>
    <p:sldId id="638" r:id="rId49"/>
    <p:sldId id="639" r:id="rId50"/>
    <p:sldId id="650" r:id="rId51"/>
    <p:sldId id="640" r:id="rId52"/>
    <p:sldId id="641" r:id="rId53"/>
  </p:sldIdLst>
  <p:sldSz cx="12190095" cy="6859270"/>
  <p:notesSz cx="6858000" cy="9144000"/>
  <p:custDataLst>
    <p:tags r:id="rId58"/>
  </p:custDataLst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  <a:srgbClr val="595959"/>
    <a:srgbClr val="EBAD13"/>
    <a:srgbClr val="FFFFFF"/>
    <a:srgbClr val="BBBBBB"/>
    <a:srgbClr val="1369B3"/>
    <a:srgbClr val="FAFAFA"/>
    <a:srgbClr val="F2F2F2"/>
    <a:srgbClr val="006BBC"/>
    <a:srgbClr val="007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68" autoAdjust="0"/>
    <p:restoredTop sz="85309" autoAdjust="0"/>
  </p:normalViewPr>
  <p:slideViewPr>
    <p:cSldViewPr>
      <p:cViewPr varScale="1">
        <p:scale>
          <a:sx n="75" d="100"/>
          <a:sy n="75" d="100"/>
        </p:scale>
        <p:origin x="739" y="43"/>
      </p:cViewPr>
      <p:guideLst>
        <p:guide orient="horz" pos="2160"/>
        <p:guide pos="256"/>
        <p:guide pos="65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8" Type="http://schemas.openxmlformats.org/officeDocument/2006/relationships/tags" Target="tags/tag1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handoutMaster" Target="handoutMasters/handoutMaster1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中，展开运算符实现的是浅拷贝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437345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310" y="2508250"/>
            <a:ext cx="7532370" cy="165798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98" y="3789834"/>
            <a:ext cx="3952633" cy="6169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504441" y="2534285"/>
            <a:ext cx="74071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第</a:t>
            </a:r>
            <a:r>
              <a:rPr lang="en-US" altLang="zh-CN" sz="6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8</a:t>
            </a:r>
            <a:r>
              <a:rPr lang="zh-CN" altLang="en-US" sz="6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章  新增运算符</a:t>
            </a:r>
            <a:endParaRPr lang="en-US" altLang="zh-CN" sz="6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黑体 CN Medium" panose="020B0600000000000000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展开运算符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0590" y="1052830"/>
            <a:ext cx="10554970" cy="18897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类数组对象变成数组 ？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展开运算符可以将一个 类数组对象 变成一个真正的 数组对象：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 list = document.querySelectorAll('div');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 arr = [...list];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展开运算符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1525" y="909320"/>
            <a:ext cx="10647680" cy="5631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总结一些常见的应用场景 ？</a:t>
            </a:r>
            <a:endParaRPr lang="zh-CN" altLang="en-US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复制数组 ：</a:t>
            </a:r>
            <a:endParaRPr lang="zh-CN" altLang="en-US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 fruits = ['apple','orange','banana'];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 fruitsCopied = [...fruits];//['apple','orange','banana']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console.log(fruits === fruitsCopied);//false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//ES5中的方法：old way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fruits.map(fruit =&gt; fruit);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 ：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…在展开基本数据类型时，是深copy，基本数据类型位于栈区；如果使用展开运算符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展开一个对象时，那么是浅copy，对象位于堆区；如果数组中是基本数据类型，深copy；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如果数组中有对象，就是浅copy；展开对象 对象就一层，是深copy；展开对象 对象是多层，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是浅copy；可以通过  JSON.parse(JSON.stringify(obj)) 可以实现深copy 。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展开运算符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6445" y="981075"/>
            <a:ext cx="9877425" cy="5908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数组去重 ：</a:t>
            </a:r>
            <a:endParaRPr lang="zh-CN" altLang="en-US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 fruits = ['apple', 'orange', 'banana', 'banana'];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 uniqueFruits = [...new Set(fruits)]; // ['apple', 'orange', 'banana']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 老方法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fruits.filter((fruit, index, arr) =&gt; arr.indexOf(fruit) === index);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合并数组 ：</a:t>
            </a:r>
            <a:endParaRPr lang="zh-CN" altLang="en-US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 fruits = ['apple', 'orange', 'banana'];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 vegetables = ['carrot'];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 fruitsAndVegetables = [...fruits, ...vegetables]; // ['apple', 'orange', 'banana', 'carrot']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 fruitsAndVegetables = ['carrot', ...fruits]; // ['carrot', 'apple', 'orange', 'banana']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老方法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 fruitsAndVegetables = fruits.concat(vegetables);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fruits.unshift('carrot');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展开运算符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3635" y="981075"/>
            <a:ext cx="929703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将参数作为数组进行传递 ：</a:t>
            </a:r>
            <a:endParaRPr lang="zh-CN" altLang="en-US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 mixer = (x, y, z) =&gt; console.log(x, y, z);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 fruits = ['apple', 'orange', 'banana'];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mixer(...fruits); // 'apple', 'orange', 'banana' 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老方法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mixer.apply(null, fruits);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数组切片 :</a:t>
            </a:r>
            <a:endParaRPr lang="zh-CN" altLang="en-US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 fruits = ['apple', 'orange', 'banana'];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 [apple, ...remainingFruits] = fruits; // ['orange', 'banana']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老方法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 remainingFruits = fruits.slice(1);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展开运算符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880" y="981075"/>
            <a:ext cx="962279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将参数转换为数组 :</a:t>
            </a:r>
            <a:endParaRPr lang="zh-CN" altLang="en-US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 mixer = (...args) =&gt; console.log(args);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mixer('apple'); // ['apple']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 NodeList (类数组)转换为数组 :</a:t>
            </a:r>
            <a:endParaRPr lang="zh-CN" altLang="en-US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[...document.querySelectorAll('div')];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Array.prototype.slice.call(document.querySelectorAll('div'));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 老方法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复制对象 :</a:t>
            </a:r>
            <a:endParaRPr lang="zh-CN" altLang="en-US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 todo = { name: 'Clean the dishes' };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 todoCopied = { ...todo }; // { name: 'Clean the dishes' }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console.log(todo === todoCopied); // false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Object.assign({}, todo);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 老方法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展开运算符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0590" y="836930"/>
            <a:ext cx="9321165" cy="5908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合并对象 ：</a:t>
            </a:r>
            <a:endParaRPr lang="zh-CN" altLang="en-US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 todo = { name: 'Clean the dishes' };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 state = { completed: false };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 nextTodo = { name: 'Ironing' };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 merged = { ...todo, ...state, ...nextTodo }; // { name: 'Ironing', completed: false }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Object.assign({}, todo, state, nextTodo);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 老方法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将字符串拆分为字符 ：</a:t>
            </a:r>
            <a:endParaRPr lang="zh-CN" altLang="en-US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 country = 'USA';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console.log([...country]); // ['U', 'S', 'A']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country.split('');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 老方法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求最大值 / 最小值 ：</a:t>
            </a:r>
            <a:endParaRPr lang="zh-CN" altLang="en-US"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 numbers = [9, 4, 7, 1];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Math.max(...numbers); // 9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Math.min(...numbers); // 1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5"/>
          <p:cNvSpPr txBox="1">
            <a:spLocks noChangeArrowheads="1"/>
          </p:cNvSpPr>
          <p:nvPr/>
        </p:nvSpPr>
        <p:spPr bwMode="auto">
          <a:xfrm>
            <a:off x="867197" y="1184439"/>
            <a:ext cx="10441160" cy="99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扩展运算符和剩余参数的作用是相反的，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扩展运算符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可以将数组或对象转换为用逗号分隔的参数序列。扩展运算符也用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个点“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…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表示。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8.1.1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展开运算符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的语法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854846" y="2943385"/>
            <a:ext cx="6624736" cy="28966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214886" y="3070010"/>
            <a:ext cx="5616624" cy="2634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&lt;script&gt;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let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ary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= [1, 2, 3];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// ...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ary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相当于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1, 2, 3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console.log(...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ary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);	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输出结果：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1 2 3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等价于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console.log(1, 2, 3);	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输出结果：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1 2 3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&lt;/script&gt;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4150990" y="2349674"/>
            <a:ext cx="4032448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扩展运算符在数组中的使用演示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78330" y="1131177"/>
            <a:ext cx="10156562" cy="856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 indent="-457200">
              <a:lnSpc>
                <a:spcPct val="150000"/>
              </a:lnSpc>
              <a:buClr>
                <a:schemeClr val="tx1"/>
              </a:buClr>
              <a:buNone/>
            </a:pPr>
            <a:r>
              <a:rPr lang="zh-CN" altLang="en-US" sz="3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小提示：</a:t>
            </a:r>
            <a:endParaRPr lang="en-US" altLang="zh-CN" sz="3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904507" y="2360504"/>
            <a:ext cx="10151132" cy="1453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使用扩展运算符将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数组拆分成以逗号分隔的参数序列后，又将参数序列放在了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方法中，此时参数序列中的逗号会被当成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方法的参数分隔符，所以输出结果中没有逗号。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展开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运算符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的语法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5"/>
          <p:cNvSpPr txBox="1">
            <a:spLocks noChangeArrowheads="1"/>
          </p:cNvSpPr>
          <p:nvPr/>
        </p:nvSpPr>
        <p:spPr bwMode="auto">
          <a:xfrm>
            <a:off x="2926854" y="1534207"/>
            <a:ext cx="8064896" cy="104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深入了解：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展开运算符实现的是浅拷贝，而不是深拷贝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118"/>
          <p:cNvSpPr>
            <a:spLocks noEditPoints="1"/>
          </p:cNvSpPr>
          <p:nvPr/>
        </p:nvSpPr>
        <p:spPr bwMode="auto">
          <a:xfrm>
            <a:off x="1558702" y="1773610"/>
            <a:ext cx="989701" cy="733744"/>
          </a:xfrm>
          <a:custGeom>
            <a:avLst/>
            <a:gdLst>
              <a:gd name="T0" fmla="*/ 246 w 694"/>
              <a:gd name="T1" fmla="*/ 424 h 516"/>
              <a:gd name="T2" fmla="*/ 271 w 694"/>
              <a:gd name="T3" fmla="*/ 401 h 516"/>
              <a:gd name="T4" fmla="*/ 263 w 694"/>
              <a:gd name="T5" fmla="*/ 416 h 516"/>
              <a:gd name="T6" fmla="*/ 252 w 694"/>
              <a:gd name="T7" fmla="*/ 434 h 516"/>
              <a:gd name="T8" fmla="*/ 256 w 694"/>
              <a:gd name="T9" fmla="*/ 446 h 516"/>
              <a:gd name="T10" fmla="*/ 272 w 694"/>
              <a:gd name="T11" fmla="*/ 451 h 516"/>
              <a:gd name="T12" fmla="*/ 310 w 694"/>
              <a:gd name="T13" fmla="*/ 443 h 516"/>
              <a:gd name="T14" fmla="*/ 334 w 694"/>
              <a:gd name="T15" fmla="*/ 443 h 516"/>
              <a:gd name="T16" fmla="*/ 360 w 694"/>
              <a:gd name="T17" fmla="*/ 441 h 516"/>
              <a:gd name="T18" fmla="*/ 361 w 694"/>
              <a:gd name="T19" fmla="*/ 451 h 516"/>
              <a:gd name="T20" fmla="*/ 363 w 694"/>
              <a:gd name="T21" fmla="*/ 471 h 516"/>
              <a:gd name="T22" fmla="*/ 372 w 694"/>
              <a:gd name="T23" fmla="*/ 478 h 516"/>
              <a:gd name="T24" fmla="*/ 393 w 694"/>
              <a:gd name="T25" fmla="*/ 473 h 516"/>
              <a:gd name="T26" fmla="*/ 420 w 694"/>
              <a:gd name="T27" fmla="*/ 452 h 516"/>
              <a:gd name="T28" fmla="*/ 386 w 694"/>
              <a:gd name="T29" fmla="*/ 447 h 516"/>
              <a:gd name="T30" fmla="*/ 390 w 694"/>
              <a:gd name="T31" fmla="*/ 433 h 516"/>
              <a:gd name="T32" fmla="*/ 385 w 694"/>
              <a:gd name="T33" fmla="*/ 420 h 516"/>
              <a:gd name="T34" fmla="*/ 371 w 694"/>
              <a:gd name="T35" fmla="*/ 416 h 516"/>
              <a:gd name="T36" fmla="*/ 351 w 694"/>
              <a:gd name="T37" fmla="*/ 421 h 516"/>
              <a:gd name="T38" fmla="*/ 334 w 694"/>
              <a:gd name="T39" fmla="*/ 414 h 516"/>
              <a:gd name="T40" fmla="*/ 295 w 694"/>
              <a:gd name="T41" fmla="*/ 424 h 516"/>
              <a:gd name="T42" fmla="*/ 296 w 694"/>
              <a:gd name="T43" fmla="*/ 410 h 516"/>
              <a:gd name="T44" fmla="*/ 295 w 694"/>
              <a:gd name="T45" fmla="*/ 394 h 516"/>
              <a:gd name="T46" fmla="*/ 277 w 694"/>
              <a:gd name="T47" fmla="*/ 391 h 516"/>
              <a:gd name="T48" fmla="*/ 219 w 694"/>
              <a:gd name="T49" fmla="*/ 423 h 516"/>
              <a:gd name="T50" fmla="*/ 488 w 694"/>
              <a:gd name="T51" fmla="*/ 248 h 516"/>
              <a:gd name="T52" fmla="*/ 484 w 694"/>
              <a:gd name="T53" fmla="*/ 335 h 516"/>
              <a:gd name="T54" fmla="*/ 549 w 694"/>
              <a:gd name="T55" fmla="*/ 329 h 516"/>
              <a:gd name="T56" fmla="*/ 582 w 694"/>
              <a:gd name="T57" fmla="*/ 252 h 516"/>
              <a:gd name="T58" fmla="*/ 466 w 694"/>
              <a:gd name="T59" fmla="*/ 427 h 516"/>
              <a:gd name="T60" fmla="*/ 474 w 694"/>
              <a:gd name="T61" fmla="*/ 379 h 516"/>
              <a:gd name="T62" fmla="*/ 487 w 694"/>
              <a:gd name="T63" fmla="*/ 366 h 516"/>
              <a:gd name="T64" fmla="*/ 500 w 694"/>
              <a:gd name="T65" fmla="*/ 379 h 516"/>
              <a:gd name="T66" fmla="*/ 491 w 694"/>
              <a:gd name="T67" fmla="*/ 392 h 516"/>
              <a:gd name="T68" fmla="*/ 528 w 694"/>
              <a:gd name="T69" fmla="*/ 394 h 516"/>
              <a:gd name="T70" fmla="*/ 641 w 694"/>
              <a:gd name="T71" fmla="*/ 77 h 516"/>
              <a:gd name="T72" fmla="*/ 629 w 694"/>
              <a:gd name="T73" fmla="*/ 146 h 516"/>
              <a:gd name="T74" fmla="*/ 608 w 694"/>
              <a:gd name="T75" fmla="*/ 205 h 516"/>
              <a:gd name="T76" fmla="*/ 620 w 694"/>
              <a:gd name="T77" fmla="*/ 220 h 516"/>
              <a:gd name="T78" fmla="*/ 630 w 694"/>
              <a:gd name="T79" fmla="*/ 201 h 516"/>
              <a:gd name="T80" fmla="*/ 678 w 694"/>
              <a:gd name="T81" fmla="*/ 90 h 516"/>
              <a:gd name="T82" fmla="*/ 645 w 694"/>
              <a:gd name="T83" fmla="*/ 43 h 516"/>
              <a:gd name="T84" fmla="*/ 635 w 694"/>
              <a:gd name="T85" fmla="*/ 9 h 516"/>
              <a:gd name="T86" fmla="*/ 613 w 694"/>
              <a:gd name="T87" fmla="*/ 0 h 516"/>
              <a:gd name="T88" fmla="*/ 583 w 694"/>
              <a:gd name="T89" fmla="*/ 18 h 516"/>
              <a:gd name="T90" fmla="*/ 555 w 694"/>
              <a:gd name="T91" fmla="*/ 65 h 516"/>
              <a:gd name="T92" fmla="*/ 501 w 694"/>
              <a:gd name="T93" fmla="*/ 209 h 516"/>
              <a:gd name="T94" fmla="*/ 626 w 694"/>
              <a:gd name="T95" fmla="*/ 130 h 516"/>
              <a:gd name="T96" fmla="*/ 88 w 694"/>
              <a:gd name="T97" fmla="*/ 204 h 516"/>
              <a:gd name="T98" fmla="*/ 88 w 694"/>
              <a:gd name="T99" fmla="*/ 251 h 516"/>
              <a:gd name="T100" fmla="*/ 88 w 694"/>
              <a:gd name="T101" fmla="*/ 251 h 516"/>
              <a:gd name="T102" fmla="*/ 265 w 694"/>
              <a:gd name="T103" fmla="*/ 324 h 516"/>
              <a:gd name="T104" fmla="*/ 494 w 694"/>
              <a:gd name="T105" fmla="*/ 129 h 516"/>
              <a:gd name="T106" fmla="*/ 584 w 694"/>
              <a:gd name="T107" fmla="*/ 482 h 516"/>
              <a:gd name="T108" fmla="*/ 600 w 694"/>
              <a:gd name="T109" fmla="*/ 304 h 516"/>
              <a:gd name="T110" fmla="*/ 617 w 694"/>
              <a:gd name="T111" fmla="*/ 264 h 516"/>
              <a:gd name="T112" fmla="*/ 620 w 694"/>
              <a:gd name="T113" fmla="*/ 516 h 516"/>
              <a:gd name="T114" fmla="*/ 0 w 694"/>
              <a:gd name="T115" fmla="*/ 50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4" h="516">
                <a:moveTo>
                  <a:pt x="204" y="433"/>
                </a:moveTo>
                <a:lnTo>
                  <a:pt x="218" y="451"/>
                </a:lnTo>
                <a:lnTo>
                  <a:pt x="228" y="443"/>
                </a:lnTo>
                <a:lnTo>
                  <a:pt x="246" y="424"/>
                </a:lnTo>
                <a:lnTo>
                  <a:pt x="257" y="413"/>
                </a:lnTo>
                <a:lnTo>
                  <a:pt x="265" y="406"/>
                </a:lnTo>
                <a:lnTo>
                  <a:pt x="269" y="404"/>
                </a:lnTo>
                <a:lnTo>
                  <a:pt x="271" y="401"/>
                </a:lnTo>
                <a:lnTo>
                  <a:pt x="273" y="401"/>
                </a:lnTo>
                <a:lnTo>
                  <a:pt x="273" y="401"/>
                </a:lnTo>
                <a:lnTo>
                  <a:pt x="270" y="407"/>
                </a:lnTo>
                <a:lnTo>
                  <a:pt x="263" y="416"/>
                </a:lnTo>
                <a:lnTo>
                  <a:pt x="259" y="420"/>
                </a:lnTo>
                <a:lnTo>
                  <a:pt x="256" y="425"/>
                </a:lnTo>
                <a:lnTo>
                  <a:pt x="253" y="430"/>
                </a:lnTo>
                <a:lnTo>
                  <a:pt x="252" y="434"/>
                </a:lnTo>
                <a:lnTo>
                  <a:pt x="252" y="438"/>
                </a:lnTo>
                <a:lnTo>
                  <a:pt x="252" y="441"/>
                </a:lnTo>
                <a:lnTo>
                  <a:pt x="255" y="444"/>
                </a:lnTo>
                <a:lnTo>
                  <a:pt x="256" y="446"/>
                </a:lnTo>
                <a:lnTo>
                  <a:pt x="259" y="447"/>
                </a:lnTo>
                <a:lnTo>
                  <a:pt x="263" y="448"/>
                </a:lnTo>
                <a:lnTo>
                  <a:pt x="268" y="450"/>
                </a:lnTo>
                <a:lnTo>
                  <a:pt x="272" y="451"/>
                </a:lnTo>
                <a:lnTo>
                  <a:pt x="283" y="450"/>
                </a:lnTo>
                <a:lnTo>
                  <a:pt x="292" y="448"/>
                </a:lnTo>
                <a:lnTo>
                  <a:pt x="302" y="446"/>
                </a:lnTo>
                <a:lnTo>
                  <a:pt x="310" y="443"/>
                </a:lnTo>
                <a:lnTo>
                  <a:pt x="323" y="439"/>
                </a:lnTo>
                <a:lnTo>
                  <a:pt x="331" y="438"/>
                </a:lnTo>
                <a:lnTo>
                  <a:pt x="332" y="440"/>
                </a:lnTo>
                <a:lnTo>
                  <a:pt x="334" y="443"/>
                </a:lnTo>
                <a:lnTo>
                  <a:pt x="338" y="445"/>
                </a:lnTo>
                <a:lnTo>
                  <a:pt x="341" y="446"/>
                </a:lnTo>
                <a:lnTo>
                  <a:pt x="351" y="445"/>
                </a:lnTo>
                <a:lnTo>
                  <a:pt x="360" y="441"/>
                </a:lnTo>
                <a:lnTo>
                  <a:pt x="364" y="440"/>
                </a:lnTo>
                <a:lnTo>
                  <a:pt x="364" y="443"/>
                </a:lnTo>
                <a:lnTo>
                  <a:pt x="364" y="443"/>
                </a:lnTo>
                <a:lnTo>
                  <a:pt x="361" y="451"/>
                </a:lnTo>
                <a:lnTo>
                  <a:pt x="360" y="457"/>
                </a:lnTo>
                <a:lnTo>
                  <a:pt x="360" y="462"/>
                </a:lnTo>
                <a:lnTo>
                  <a:pt x="361" y="467"/>
                </a:lnTo>
                <a:lnTo>
                  <a:pt x="363" y="471"/>
                </a:lnTo>
                <a:lnTo>
                  <a:pt x="365" y="473"/>
                </a:lnTo>
                <a:lnTo>
                  <a:pt x="367" y="475"/>
                </a:lnTo>
                <a:lnTo>
                  <a:pt x="370" y="477"/>
                </a:lnTo>
                <a:lnTo>
                  <a:pt x="372" y="478"/>
                </a:lnTo>
                <a:lnTo>
                  <a:pt x="376" y="477"/>
                </a:lnTo>
                <a:lnTo>
                  <a:pt x="379" y="477"/>
                </a:lnTo>
                <a:lnTo>
                  <a:pt x="384" y="475"/>
                </a:lnTo>
                <a:lnTo>
                  <a:pt x="393" y="473"/>
                </a:lnTo>
                <a:lnTo>
                  <a:pt x="404" y="473"/>
                </a:lnTo>
                <a:lnTo>
                  <a:pt x="413" y="474"/>
                </a:lnTo>
                <a:lnTo>
                  <a:pt x="417" y="474"/>
                </a:lnTo>
                <a:lnTo>
                  <a:pt x="420" y="452"/>
                </a:lnTo>
                <a:lnTo>
                  <a:pt x="408" y="451"/>
                </a:lnTo>
                <a:lnTo>
                  <a:pt x="385" y="451"/>
                </a:lnTo>
                <a:lnTo>
                  <a:pt x="386" y="450"/>
                </a:lnTo>
                <a:lnTo>
                  <a:pt x="386" y="447"/>
                </a:lnTo>
                <a:lnTo>
                  <a:pt x="386" y="447"/>
                </a:lnTo>
                <a:lnTo>
                  <a:pt x="387" y="443"/>
                </a:lnTo>
                <a:lnTo>
                  <a:pt x="388" y="438"/>
                </a:lnTo>
                <a:lnTo>
                  <a:pt x="390" y="433"/>
                </a:lnTo>
                <a:lnTo>
                  <a:pt x="390" y="428"/>
                </a:lnTo>
                <a:lnTo>
                  <a:pt x="388" y="425"/>
                </a:lnTo>
                <a:lnTo>
                  <a:pt x="387" y="423"/>
                </a:lnTo>
                <a:lnTo>
                  <a:pt x="385" y="420"/>
                </a:lnTo>
                <a:lnTo>
                  <a:pt x="383" y="418"/>
                </a:lnTo>
                <a:lnTo>
                  <a:pt x="380" y="417"/>
                </a:lnTo>
                <a:lnTo>
                  <a:pt x="377" y="416"/>
                </a:lnTo>
                <a:lnTo>
                  <a:pt x="371" y="416"/>
                </a:lnTo>
                <a:lnTo>
                  <a:pt x="365" y="417"/>
                </a:lnTo>
                <a:lnTo>
                  <a:pt x="359" y="418"/>
                </a:lnTo>
                <a:lnTo>
                  <a:pt x="352" y="420"/>
                </a:lnTo>
                <a:lnTo>
                  <a:pt x="351" y="421"/>
                </a:lnTo>
                <a:lnTo>
                  <a:pt x="349" y="421"/>
                </a:lnTo>
                <a:lnTo>
                  <a:pt x="344" y="418"/>
                </a:lnTo>
                <a:lnTo>
                  <a:pt x="339" y="416"/>
                </a:lnTo>
                <a:lnTo>
                  <a:pt x="334" y="414"/>
                </a:lnTo>
                <a:lnTo>
                  <a:pt x="329" y="414"/>
                </a:lnTo>
                <a:lnTo>
                  <a:pt x="316" y="417"/>
                </a:lnTo>
                <a:lnTo>
                  <a:pt x="303" y="420"/>
                </a:lnTo>
                <a:lnTo>
                  <a:pt x="295" y="424"/>
                </a:lnTo>
                <a:lnTo>
                  <a:pt x="285" y="426"/>
                </a:lnTo>
                <a:lnTo>
                  <a:pt x="289" y="421"/>
                </a:lnTo>
                <a:lnTo>
                  <a:pt x="293" y="416"/>
                </a:lnTo>
                <a:lnTo>
                  <a:pt x="296" y="410"/>
                </a:lnTo>
                <a:lnTo>
                  <a:pt x="297" y="403"/>
                </a:lnTo>
                <a:lnTo>
                  <a:pt x="297" y="399"/>
                </a:lnTo>
                <a:lnTo>
                  <a:pt x="296" y="397"/>
                </a:lnTo>
                <a:lnTo>
                  <a:pt x="295" y="394"/>
                </a:lnTo>
                <a:lnTo>
                  <a:pt x="293" y="392"/>
                </a:lnTo>
                <a:lnTo>
                  <a:pt x="289" y="390"/>
                </a:lnTo>
                <a:lnTo>
                  <a:pt x="283" y="390"/>
                </a:lnTo>
                <a:lnTo>
                  <a:pt x="277" y="391"/>
                </a:lnTo>
                <a:lnTo>
                  <a:pt x="269" y="394"/>
                </a:lnTo>
                <a:lnTo>
                  <a:pt x="260" y="398"/>
                </a:lnTo>
                <a:lnTo>
                  <a:pt x="251" y="403"/>
                </a:lnTo>
                <a:lnTo>
                  <a:pt x="219" y="423"/>
                </a:lnTo>
                <a:lnTo>
                  <a:pt x="204" y="433"/>
                </a:lnTo>
                <a:close/>
                <a:moveTo>
                  <a:pt x="582" y="252"/>
                </a:moveTo>
                <a:lnTo>
                  <a:pt x="496" y="221"/>
                </a:lnTo>
                <a:lnTo>
                  <a:pt x="488" y="248"/>
                </a:lnTo>
                <a:lnTo>
                  <a:pt x="481" y="275"/>
                </a:lnTo>
                <a:lnTo>
                  <a:pt x="473" y="302"/>
                </a:lnTo>
                <a:lnTo>
                  <a:pt x="466" y="329"/>
                </a:lnTo>
                <a:lnTo>
                  <a:pt x="484" y="335"/>
                </a:lnTo>
                <a:lnTo>
                  <a:pt x="502" y="342"/>
                </a:lnTo>
                <a:lnTo>
                  <a:pt x="520" y="347"/>
                </a:lnTo>
                <a:lnTo>
                  <a:pt x="538" y="355"/>
                </a:lnTo>
                <a:lnTo>
                  <a:pt x="549" y="329"/>
                </a:lnTo>
                <a:lnTo>
                  <a:pt x="561" y="304"/>
                </a:lnTo>
                <a:lnTo>
                  <a:pt x="572" y="278"/>
                </a:lnTo>
                <a:lnTo>
                  <a:pt x="582" y="252"/>
                </a:lnTo>
                <a:lnTo>
                  <a:pt x="582" y="252"/>
                </a:lnTo>
                <a:close/>
                <a:moveTo>
                  <a:pt x="466" y="339"/>
                </a:moveTo>
                <a:lnTo>
                  <a:pt x="447" y="363"/>
                </a:lnTo>
                <a:lnTo>
                  <a:pt x="458" y="424"/>
                </a:lnTo>
                <a:lnTo>
                  <a:pt x="466" y="427"/>
                </a:lnTo>
                <a:lnTo>
                  <a:pt x="479" y="390"/>
                </a:lnTo>
                <a:lnTo>
                  <a:pt x="476" y="387"/>
                </a:lnTo>
                <a:lnTo>
                  <a:pt x="475" y="384"/>
                </a:lnTo>
                <a:lnTo>
                  <a:pt x="474" y="379"/>
                </a:lnTo>
                <a:lnTo>
                  <a:pt x="475" y="376"/>
                </a:lnTo>
                <a:lnTo>
                  <a:pt x="478" y="371"/>
                </a:lnTo>
                <a:lnTo>
                  <a:pt x="482" y="367"/>
                </a:lnTo>
                <a:lnTo>
                  <a:pt x="487" y="366"/>
                </a:lnTo>
                <a:lnTo>
                  <a:pt x="492" y="367"/>
                </a:lnTo>
                <a:lnTo>
                  <a:pt x="496" y="370"/>
                </a:lnTo>
                <a:lnTo>
                  <a:pt x="499" y="374"/>
                </a:lnTo>
                <a:lnTo>
                  <a:pt x="500" y="379"/>
                </a:lnTo>
                <a:lnTo>
                  <a:pt x="500" y="384"/>
                </a:lnTo>
                <a:lnTo>
                  <a:pt x="498" y="387"/>
                </a:lnTo>
                <a:lnTo>
                  <a:pt x="495" y="391"/>
                </a:lnTo>
                <a:lnTo>
                  <a:pt x="491" y="392"/>
                </a:lnTo>
                <a:lnTo>
                  <a:pt x="487" y="393"/>
                </a:lnTo>
                <a:lnTo>
                  <a:pt x="474" y="430"/>
                </a:lnTo>
                <a:lnTo>
                  <a:pt x="482" y="433"/>
                </a:lnTo>
                <a:lnTo>
                  <a:pt x="528" y="394"/>
                </a:lnTo>
                <a:lnTo>
                  <a:pt x="529" y="363"/>
                </a:lnTo>
                <a:lnTo>
                  <a:pt x="466" y="339"/>
                </a:lnTo>
                <a:close/>
                <a:moveTo>
                  <a:pt x="637" y="93"/>
                </a:moveTo>
                <a:lnTo>
                  <a:pt x="641" y="77"/>
                </a:lnTo>
                <a:lnTo>
                  <a:pt x="644" y="63"/>
                </a:lnTo>
                <a:lnTo>
                  <a:pt x="665" y="72"/>
                </a:lnTo>
                <a:lnTo>
                  <a:pt x="649" y="104"/>
                </a:lnTo>
                <a:lnTo>
                  <a:pt x="629" y="146"/>
                </a:lnTo>
                <a:lnTo>
                  <a:pt x="621" y="167"/>
                </a:lnTo>
                <a:lnTo>
                  <a:pt x="613" y="184"/>
                </a:lnTo>
                <a:lnTo>
                  <a:pt x="609" y="197"/>
                </a:lnTo>
                <a:lnTo>
                  <a:pt x="608" y="205"/>
                </a:lnTo>
                <a:lnTo>
                  <a:pt x="610" y="211"/>
                </a:lnTo>
                <a:lnTo>
                  <a:pt x="614" y="215"/>
                </a:lnTo>
                <a:lnTo>
                  <a:pt x="616" y="218"/>
                </a:lnTo>
                <a:lnTo>
                  <a:pt x="620" y="220"/>
                </a:lnTo>
                <a:lnTo>
                  <a:pt x="626" y="222"/>
                </a:lnTo>
                <a:lnTo>
                  <a:pt x="628" y="222"/>
                </a:lnTo>
                <a:lnTo>
                  <a:pt x="633" y="201"/>
                </a:lnTo>
                <a:lnTo>
                  <a:pt x="630" y="201"/>
                </a:lnTo>
                <a:lnTo>
                  <a:pt x="627" y="200"/>
                </a:lnTo>
                <a:lnTo>
                  <a:pt x="636" y="177"/>
                </a:lnTo>
                <a:lnTo>
                  <a:pt x="657" y="133"/>
                </a:lnTo>
                <a:lnTo>
                  <a:pt x="678" y="90"/>
                </a:lnTo>
                <a:lnTo>
                  <a:pt x="688" y="70"/>
                </a:lnTo>
                <a:lnTo>
                  <a:pt x="694" y="61"/>
                </a:lnTo>
                <a:lnTo>
                  <a:pt x="683" y="56"/>
                </a:lnTo>
                <a:lnTo>
                  <a:pt x="645" y="43"/>
                </a:lnTo>
                <a:lnTo>
                  <a:pt x="644" y="33"/>
                </a:lnTo>
                <a:lnTo>
                  <a:pt x="642" y="24"/>
                </a:lnTo>
                <a:lnTo>
                  <a:pt x="638" y="15"/>
                </a:lnTo>
                <a:lnTo>
                  <a:pt x="635" y="9"/>
                </a:lnTo>
                <a:lnTo>
                  <a:pt x="630" y="5"/>
                </a:lnTo>
                <a:lnTo>
                  <a:pt x="624" y="2"/>
                </a:lnTo>
                <a:lnTo>
                  <a:pt x="618" y="0"/>
                </a:lnTo>
                <a:lnTo>
                  <a:pt x="613" y="0"/>
                </a:lnTo>
                <a:lnTo>
                  <a:pt x="606" y="2"/>
                </a:lnTo>
                <a:lnTo>
                  <a:pt x="599" y="6"/>
                </a:lnTo>
                <a:lnTo>
                  <a:pt x="591" y="11"/>
                </a:lnTo>
                <a:lnTo>
                  <a:pt x="583" y="18"/>
                </a:lnTo>
                <a:lnTo>
                  <a:pt x="576" y="27"/>
                </a:lnTo>
                <a:lnTo>
                  <a:pt x="569" y="38"/>
                </a:lnTo>
                <a:lnTo>
                  <a:pt x="562" y="49"/>
                </a:lnTo>
                <a:lnTo>
                  <a:pt x="555" y="65"/>
                </a:lnTo>
                <a:lnTo>
                  <a:pt x="540" y="101"/>
                </a:lnTo>
                <a:lnTo>
                  <a:pt x="526" y="137"/>
                </a:lnTo>
                <a:lnTo>
                  <a:pt x="513" y="174"/>
                </a:lnTo>
                <a:lnTo>
                  <a:pt x="501" y="209"/>
                </a:lnTo>
                <a:lnTo>
                  <a:pt x="587" y="241"/>
                </a:lnTo>
                <a:lnTo>
                  <a:pt x="601" y="204"/>
                </a:lnTo>
                <a:lnTo>
                  <a:pt x="614" y="168"/>
                </a:lnTo>
                <a:lnTo>
                  <a:pt x="626" y="130"/>
                </a:lnTo>
                <a:lnTo>
                  <a:pt x="637" y="93"/>
                </a:lnTo>
                <a:lnTo>
                  <a:pt x="637" y="93"/>
                </a:lnTo>
                <a:close/>
                <a:moveTo>
                  <a:pt x="88" y="178"/>
                </a:moveTo>
                <a:lnTo>
                  <a:pt x="88" y="204"/>
                </a:lnTo>
                <a:lnTo>
                  <a:pt x="390" y="204"/>
                </a:lnTo>
                <a:lnTo>
                  <a:pt x="390" y="178"/>
                </a:lnTo>
                <a:lnTo>
                  <a:pt x="88" y="178"/>
                </a:lnTo>
                <a:close/>
                <a:moveTo>
                  <a:pt x="88" y="251"/>
                </a:moveTo>
                <a:lnTo>
                  <a:pt x="88" y="277"/>
                </a:lnTo>
                <a:lnTo>
                  <a:pt x="390" y="277"/>
                </a:lnTo>
                <a:lnTo>
                  <a:pt x="390" y="251"/>
                </a:lnTo>
                <a:lnTo>
                  <a:pt x="88" y="251"/>
                </a:lnTo>
                <a:close/>
                <a:moveTo>
                  <a:pt x="88" y="324"/>
                </a:moveTo>
                <a:lnTo>
                  <a:pt x="88" y="350"/>
                </a:lnTo>
                <a:lnTo>
                  <a:pt x="265" y="350"/>
                </a:lnTo>
                <a:lnTo>
                  <a:pt x="265" y="324"/>
                </a:lnTo>
                <a:lnTo>
                  <a:pt x="88" y="324"/>
                </a:lnTo>
                <a:close/>
                <a:moveTo>
                  <a:pt x="18" y="112"/>
                </a:moveTo>
                <a:lnTo>
                  <a:pt x="501" y="112"/>
                </a:lnTo>
                <a:lnTo>
                  <a:pt x="494" y="129"/>
                </a:lnTo>
                <a:lnTo>
                  <a:pt x="487" y="147"/>
                </a:lnTo>
                <a:lnTo>
                  <a:pt x="34" y="147"/>
                </a:lnTo>
                <a:lnTo>
                  <a:pt x="34" y="482"/>
                </a:lnTo>
                <a:lnTo>
                  <a:pt x="584" y="482"/>
                </a:lnTo>
                <a:lnTo>
                  <a:pt x="584" y="340"/>
                </a:lnTo>
                <a:lnTo>
                  <a:pt x="590" y="329"/>
                </a:lnTo>
                <a:lnTo>
                  <a:pt x="595" y="317"/>
                </a:lnTo>
                <a:lnTo>
                  <a:pt x="600" y="304"/>
                </a:lnTo>
                <a:lnTo>
                  <a:pt x="606" y="292"/>
                </a:lnTo>
                <a:lnTo>
                  <a:pt x="606" y="292"/>
                </a:lnTo>
                <a:lnTo>
                  <a:pt x="616" y="266"/>
                </a:lnTo>
                <a:lnTo>
                  <a:pt x="617" y="264"/>
                </a:lnTo>
                <a:lnTo>
                  <a:pt x="618" y="264"/>
                </a:lnTo>
                <a:lnTo>
                  <a:pt x="620" y="264"/>
                </a:lnTo>
                <a:lnTo>
                  <a:pt x="620" y="500"/>
                </a:lnTo>
                <a:lnTo>
                  <a:pt x="620" y="516"/>
                </a:lnTo>
                <a:lnTo>
                  <a:pt x="602" y="516"/>
                </a:lnTo>
                <a:lnTo>
                  <a:pt x="18" y="516"/>
                </a:lnTo>
                <a:lnTo>
                  <a:pt x="0" y="516"/>
                </a:lnTo>
                <a:lnTo>
                  <a:pt x="0" y="500"/>
                </a:lnTo>
                <a:lnTo>
                  <a:pt x="0" y="129"/>
                </a:lnTo>
                <a:lnTo>
                  <a:pt x="0" y="112"/>
                </a:lnTo>
                <a:lnTo>
                  <a:pt x="18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8" name="TextBox 3"/>
          <p:cNvSpPr txBox="1"/>
          <p:nvPr/>
        </p:nvSpPr>
        <p:spPr>
          <a:xfrm>
            <a:off x="2548403" y="3581172"/>
            <a:ext cx="7083991" cy="803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arr1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= [1, 2, 3, 4, 5];      // 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可以深拷贝</a:t>
            </a:r>
            <a:endParaRPr lang="zh-CN" altLang="en-US" sz="20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arr2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= [1, 2, 3,[4, 5]];     // 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不可以深拷贝</a:t>
            </a:r>
            <a:endParaRPr lang="zh-CN" altLang="en-US" sz="20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展开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运算符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的语法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2134766" y="1341562"/>
            <a:ext cx="7192396" cy="52195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&lt;script&gt;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const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obj1 = {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    name: {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        first: "Jack",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        last: "Mo"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    },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    age: 24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};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const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obj2 = { ...obj1 };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obj2.name.first = "Lucy";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console.log(obj1.name.first);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console.log(obj2.name.first);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&lt;/script&gt;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2782838" y="811164"/>
            <a:ext cx="4824536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	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浅拷贝示例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展开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运算符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的语法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265" y="1933199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265" y="2853597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265" y="3784175"/>
            <a:ext cx="1192190" cy="614525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4817" y="1911020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4458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展开运算符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4817" y="2836771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34458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剩余运算符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4817" y="3762522"/>
            <a:ext cx="5142331" cy="613062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求幂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运算符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5"/>
          <p:cNvSpPr txBox="1">
            <a:spLocks noChangeArrowheads="1"/>
          </p:cNvSpPr>
          <p:nvPr/>
        </p:nvSpPr>
        <p:spPr bwMode="auto">
          <a:xfrm>
            <a:off x="2926854" y="1534207"/>
            <a:ext cx="8064896" cy="104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应用场景：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中，展开运算符可以用于以下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方面：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118"/>
          <p:cNvSpPr>
            <a:spLocks noEditPoints="1"/>
          </p:cNvSpPr>
          <p:nvPr/>
        </p:nvSpPr>
        <p:spPr bwMode="auto">
          <a:xfrm>
            <a:off x="1558702" y="1773610"/>
            <a:ext cx="989701" cy="733744"/>
          </a:xfrm>
          <a:custGeom>
            <a:avLst/>
            <a:gdLst>
              <a:gd name="T0" fmla="*/ 246 w 694"/>
              <a:gd name="T1" fmla="*/ 424 h 516"/>
              <a:gd name="T2" fmla="*/ 271 w 694"/>
              <a:gd name="T3" fmla="*/ 401 h 516"/>
              <a:gd name="T4" fmla="*/ 263 w 694"/>
              <a:gd name="T5" fmla="*/ 416 h 516"/>
              <a:gd name="T6" fmla="*/ 252 w 694"/>
              <a:gd name="T7" fmla="*/ 434 h 516"/>
              <a:gd name="T8" fmla="*/ 256 w 694"/>
              <a:gd name="T9" fmla="*/ 446 h 516"/>
              <a:gd name="T10" fmla="*/ 272 w 694"/>
              <a:gd name="T11" fmla="*/ 451 h 516"/>
              <a:gd name="T12" fmla="*/ 310 w 694"/>
              <a:gd name="T13" fmla="*/ 443 h 516"/>
              <a:gd name="T14" fmla="*/ 334 w 694"/>
              <a:gd name="T15" fmla="*/ 443 h 516"/>
              <a:gd name="T16" fmla="*/ 360 w 694"/>
              <a:gd name="T17" fmla="*/ 441 h 516"/>
              <a:gd name="T18" fmla="*/ 361 w 694"/>
              <a:gd name="T19" fmla="*/ 451 h 516"/>
              <a:gd name="T20" fmla="*/ 363 w 694"/>
              <a:gd name="T21" fmla="*/ 471 h 516"/>
              <a:gd name="T22" fmla="*/ 372 w 694"/>
              <a:gd name="T23" fmla="*/ 478 h 516"/>
              <a:gd name="T24" fmla="*/ 393 w 694"/>
              <a:gd name="T25" fmla="*/ 473 h 516"/>
              <a:gd name="T26" fmla="*/ 420 w 694"/>
              <a:gd name="T27" fmla="*/ 452 h 516"/>
              <a:gd name="T28" fmla="*/ 386 w 694"/>
              <a:gd name="T29" fmla="*/ 447 h 516"/>
              <a:gd name="T30" fmla="*/ 390 w 694"/>
              <a:gd name="T31" fmla="*/ 433 h 516"/>
              <a:gd name="T32" fmla="*/ 385 w 694"/>
              <a:gd name="T33" fmla="*/ 420 h 516"/>
              <a:gd name="T34" fmla="*/ 371 w 694"/>
              <a:gd name="T35" fmla="*/ 416 h 516"/>
              <a:gd name="T36" fmla="*/ 351 w 694"/>
              <a:gd name="T37" fmla="*/ 421 h 516"/>
              <a:gd name="T38" fmla="*/ 334 w 694"/>
              <a:gd name="T39" fmla="*/ 414 h 516"/>
              <a:gd name="T40" fmla="*/ 295 w 694"/>
              <a:gd name="T41" fmla="*/ 424 h 516"/>
              <a:gd name="T42" fmla="*/ 296 w 694"/>
              <a:gd name="T43" fmla="*/ 410 h 516"/>
              <a:gd name="T44" fmla="*/ 295 w 694"/>
              <a:gd name="T45" fmla="*/ 394 h 516"/>
              <a:gd name="T46" fmla="*/ 277 w 694"/>
              <a:gd name="T47" fmla="*/ 391 h 516"/>
              <a:gd name="T48" fmla="*/ 219 w 694"/>
              <a:gd name="T49" fmla="*/ 423 h 516"/>
              <a:gd name="T50" fmla="*/ 488 w 694"/>
              <a:gd name="T51" fmla="*/ 248 h 516"/>
              <a:gd name="T52" fmla="*/ 484 w 694"/>
              <a:gd name="T53" fmla="*/ 335 h 516"/>
              <a:gd name="T54" fmla="*/ 549 w 694"/>
              <a:gd name="T55" fmla="*/ 329 h 516"/>
              <a:gd name="T56" fmla="*/ 582 w 694"/>
              <a:gd name="T57" fmla="*/ 252 h 516"/>
              <a:gd name="T58" fmla="*/ 466 w 694"/>
              <a:gd name="T59" fmla="*/ 427 h 516"/>
              <a:gd name="T60" fmla="*/ 474 w 694"/>
              <a:gd name="T61" fmla="*/ 379 h 516"/>
              <a:gd name="T62" fmla="*/ 487 w 694"/>
              <a:gd name="T63" fmla="*/ 366 h 516"/>
              <a:gd name="T64" fmla="*/ 500 w 694"/>
              <a:gd name="T65" fmla="*/ 379 h 516"/>
              <a:gd name="T66" fmla="*/ 491 w 694"/>
              <a:gd name="T67" fmla="*/ 392 h 516"/>
              <a:gd name="T68" fmla="*/ 528 w 694"/>
              <a:gd name="T69" fmla="*/ 394 h 516"/>
              <a:gd name="T70" fmla="*/ 641 w 694"/>
              <a:gd name="T71" fmla="*/ 77 h 516"/>
              <a:gd name="T72" fmla="*/ 629 w 694"/>
              <a:gd name="T73" fmla="*/ 146 h 516"/>
              <a:gd name="T74" fmla="*/ 608 w 694"/>
              <a:gd name="T75" fmla="*/ 205 h 516"/>
              <a:gd name="T76" fmla="*/ 620 w 694"/>
              <a:gd name="T77" fmla="*/ 220 h 516"/>
              <a:gd name="T78" fmla="*/ 630 w 694"/>
              <a:gd name="T79" fmla="*/ 201 h 516"/>
              <a:gd name="T80" fmla="*/ 678 w 694"/>
              <a:gd name="T81" fmla="*/ 90 h 516"/>
              <a:gd name="T82" fmla="*/ 645 w 694"/>
              <a:gd name="T83" fmla="*/ 43 h 516"/>
              <a:gd name="T84" fmla="*/ 635 w 694"/>
              <a:gd name="T85" fmla="*/ 9 h 516"/>
              <a:gd name="T86" fmla="*/ 613 w 694"/>
              <a:gd name="T87" fmla="*/ 0 h 516"/>
              <a:gd name="T88" fmla="*/ 583 w 694"/>
              <a:gd name="T89" fmla="*/ 18 h 516"/>
              <a:gd name="T90" fmla="*/ 555 w 694"/>
              <a:gd name="T91" fmla="*/ 65 h 516"/>
              <a:gd name="T92" fmla="*/ 501 w 694"/>
              <a:gd name="T93" fmla="*/ 209 h 516"/>
              <a:gd name="T94" fmla="*/ 626 w 694"/>
              <a:gd name="T95" fmla="*/ 130 h 516"/>
              <a:gd name="T96" fmla="*/ 88 w 694"/>
              <a:gd name="T97" fmla="*/ 204 h 516"/>
              <a:gd name="T98" fmla="*/ 88 w 694"/>
              <a:gd name="T99" fmla="*/ 251 h 516"/>
              <a:gd name="T100" fmla="*/ 88 w 694"/>
              <a:gd name="T101" fmla="*/ 251 h 516"/>
              <a:gd name="T102" fmla="*/ 265 w 694"/>
              <a:gd name="T103" fmla="*/ 324 h 516"/>
              <a:gd name="T104" fmla="*/ 494 w 694"/>
              <a:gd name="T105" fmla="*/ 129 h 516"/>
              <a:gd name="T106" fmla="*/ 584 w 694"/>
              <a:gd name="T107" fmla="*/ 482 h 516"/>
              <a:gd name="T108" fmla="*/ 600 w 694"/>
              <a:gd name="T109" fmla="*/ 304 h 516"/>
              <a:gd name="T110" fmla="*/ 617 w 694"/>
              <a:gd name="T111" fmla="*/ 264 h 516"/>
              <a:gd name="T112" fmla="*/ 620 w 694"/>
              <a:gd name="T113" fmla="*/ 516 h 516"/>
              <a:gd name="T114" fmla="*/ 0 w 694"/>
              <a:gd name="T115" fmla="*/ 50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4" h="516">
                <a:moveTo>
                  <a:pt x="204" y="433"/>
                </a:moveTo>
                <a:lnTo>
                  <a:pt x="218" y="451"/>
                </a:lnTo>
                <a:lnTo>
                  <a:pt x="228" y="443"/>
                </a:lnTo>
                <a:lnTo>
                  <a:pt x="246" y="424"/>
                </a:lnTo>
                <a:lnTo>
                  <a:pt x="257" y="413"/>
                </a:lnTo>
                <a:lnTo>
                  <a:pt x="265" y="406"/>
                </a:lnTo>
                <a:lnTo>
                  <a:pt x="269" y="404"/>
                </a:lnTo>
                <a:lnTo>
                  <a:pt x="271" y="401"/>
                </a:lnTo>
                <a:lnTo>
                  <a:pt x="273" y="401"/>
                </a:lnTo>
                <a:lnTo>
                  <a:pt x="273" y="401"/>
                </a:lnTo>
                <a:lnTo>
                  <a:pt x="270" y="407"/>
                </a:lnTo>
                <a:lnTo>
                  <a:pt x="263" y="416"/>
                </a:lnTo>
                <a:lnTo>
                  <a:pt x="259" y="420"/>
                </a:lnTo>
                <a:lnTo>
                  <a:pt x="256" y="425"/>
                </a:lnTo>
                <a:lnTo>
                  <a:pt x="253" y="430"/>
                </a:lnTo>
                <a:lnTo>
                  <a:pt x="252" y="434"/>
                </a:lnTo>
                <a:lnTo>
                  <a:pt x="252" y="438"/>
                </a:lnTo>
                <a:lnTo>
                  <a:pt x="252" y="441"/>
                </a:lnTo>
                <a:lnTo>
                  <a:pt x="255" y="444"/>
                </a:lnTo>
                <a:lnTo>
                  <a:pt x="256" y="446"/>
                </a:lnTo>
                <a:lnTo>
                  <a:pt x="259" y="447"/>
                </a:lnTo>
                <a:lnTo>
                  <a:pt x="263" y="448"/>
                </a:lnTo>
                <a:lnTo>
                  <a:pt x="268" y="450"/>
                </a:lnTo>
                <a:lnTo>
                  <a:pt x="272" y="451"/>
                </a:lnTo>
                <a:lnTo>
                  <a:pt x="283" y="450"/>
                </a:lnTo>
                <a:lnTo>
                  <a:pt x="292" y="448"/>
                </a:lnTo>
                <a:lnTo>
                  <a:pt x="302" y="446"/>
                </a:lnTo>
                <a:lnTo>
                  <a:pt x="310" y="443"/>
                </a:lnTo>
                <a:lnTo>
                  <a:pt x="323" y="439"/>
                </a:lnTo>
                <a:lnTo>
                  <a:pt x="331" y="438"/>
                </a:lnTo>
                <a:lnTo>
                  <a:pt x="332" y="440"/>
                </a:lnTo>
                <a:lnTo>
                  <a:pt x="334" y="443"/>
                </a:lnTo>
                <a:lnTo>
                  <a:pt x="338" y="445"/>
                </a:lnTo>
                <a:lnTo>
                  <a:pt x="341" y="446"/>
                </a:lnTo>
                <a:lnTo>
                  <a:pt x="351" y="445"/>
                </a:lnTo>
                <a:lnTo>
                  <a:pt x="360" y="441"/>
                </a:lnTo>
                <a:lnTo>
                  <a:pt x="364" y="440"/>
                </a:lnTo>
                <a:lnTo>
                  <a:pt x="364" y="443"/>
                </a:lnTo>
                <a:lnTo>
                  <a:pt x="364" y="443"/>
                </a:lnTo>
                <a:lnTo>
                  <a:pt x="361" y="451"/>
                </a:lnTo>
                <a:lnTo>
                  <a:pt x="360" y="457"/>
                </a:lnTo>
                <a:lnTo>
                  <a:pt x="360" y="462"/>
                </a:lnTo>
                <a:lnTo>
                  <a:pt x="361" y="467"/>
                </a:lnTo>
                <a:lnTo>
                  <a:pt x="363" y="471"/>
                </a:lnTo>
                <a:lnTo>
                  <a:pt x="365" y="473"/>
                </a:lnTo>
                <a:lnTo>
                  <a:pt x="367" y="475"/>
                </a:lnTo>
                <a:lnTo>
                  <a:pt x="370" y="477"/>
                </a:lnTo>
                <a:lnTo>
                  <a:pt x="372" y="478"/>
                </a:lnTo>
                <a:lnTo>
                  <a:pt x="376" y="477"/>
                </a:lnTo>
                <a:lnTo>
                  <a:pt x="379" y="477"/>
                </a:lnTo>
                <a:lnTo>
                  <a:pt x="384" y="475"/>
                </a:lnTo>
                <a:lnTo>
                  <a:pt x="393" y="473"/>
                </a:lnTo>
                <a:lnTo>
                  <a:pt x="404" y="473"/>
                </a:lnTo>
                <a:lnTo>
                  <a:pt x="413" y="474"/>
                </a:lnTo>
                <a:lnTo>
                  <a:pt x="417" y="474"/>
                </a:lnTo>
                <a:lnTo>
                  <a:pt x="420" y="452"/>
                </a:lnTo>
                <a:lnTo>
                  <a:pt x="408" y="451"/>
                </a:lnTo>
                <a:lnTo>
                  <a:pt x="385" y="451"/>
                </a:lnTo>
                <a:lnTo>
                  <a:pt x="386" y="450"/>
                </a:lnTo>
                <a:lnTo>
                  <a:pt x="386" y="447"/>
                </a:lnTo>
                <a:lnTo>
                  <a:pt x="386" y="447"/>
                </a:lnTo>
                <a:lnTo>
                  <a:pt x="387" y="443"/>
                </a:lnTo>
                <a:lnTo>
                  <a:pt x="388" y="438"/>
                </a:lnTo>
                <a:lnTo>
                  <a:pt x="390" y="433"/>
                </a:lnTo>
                <a:lnTo>
                  <a:pt x="390" y="428"/>
                </a:lnTo>
                <a:lnTo>
                  <a:pt x="388" y="425"/>
                </a:lnTo>
                <a:lnTo>
                  <a:pt x="387" y="423"/>
                </a:lnTo>
                <a:lnTo>
                  <a:pt x="385" y="420"/>
                </a:lnTo>
                <a:lnTo>
                  <a:pt x="383" y="418"/>
                </a:lnTo>
                <a:lnTo>
                  <a:pt x="380" y="417"/>
                </a:lnTo>
                <a:lnTo>
                  <a:pt x="377" y="416"/>
                </a:lnTo>
                <a:lnTo>
                  <a:pt x="371" y="416"/>
                </a:lnTo>
                <a:lnTo>
                  <a:pt x="365" y="417"/>
                </a:lnTo>
                <a:lnTo>
                  <a:pt x="359" y="418"/>
                </a:lnTo>
                <a:lnTo>
                  <a:pt x="352" y="420"/>
                </a:lnTo>
                <a:lnTo>
                  <a:pt x="351" y="421"/>
                </a:lnTo>
                <a:lnTo>
                  <a:pt x="349" y="421"/>
                </a:lnTo>
                <a:lnTo>
                  <a:pt x="344" y="418"/>
                </a:lnTo>
                <a:lnTo>
                  <a:pt x="339" y="416"/>
                </a:lnTo>
                <a:lnTo>
                  <a:pt x="334" y="414"/>
                </a:lnTo>
                <a:lnTo>
                  <a:pt x="329" y="414"/>
                </a:lnTo>
                <a:lnTo>
                  <a:pt x="316" y="417"/>
                </a:lnTo>
                <a:lnTo>
                  <a:pt x="303" y="420"/>
                </a:lnTo>
                <a:lnTo>
                  <a:pt x="295" y="424"/>
                </a:lnTo>
                <a:lnTo>
                  <a:pt x="285" y="426"/>
                </a:lnTo>
                <a:lnTo>
                  <a:pt x="289" y="421"/>
                </a:lnTo>
                <a:lnTo>
                  <a:pt x="293" y="416"/>
                </a:lnTo>
                <a:lnTo>
                  <a:pt x="296" y="410"/>
                </a:lnTo>
                <a:lnTo>
                  <a:pt x="297" y="403"/>
                </a:lnTo>
                <a:lnTo>
                  <a:pt x="297" y="399"/>
                </a:lnTo>
                <a:lnTo>
                  <a:pt x="296" y="397"/>
                </a:lnTo>
                <a:lnTo>
                  <a:pt x="295" y="394"/>
                </a:lnTo>
                <a:lnTo>
                  <a:pt x="293" y="392"/>
                </a:lnTo>
                <a:lnTo>
                  <a:pt x="289" y="390"/>
                </a:lnTo>
                <a:lnTo>
                  <a:pt x="283" y="390"/>
                </a:lnTo>
                <a:lnTo>
                  <a:pt x="277" y="391"/>
                </a:lnTo>
                <a:lnTo>
                  <a:pt x="269" y="394"/>
                </a:lnTo>
                <a:lnTo>
                  <a:pt x="260" y="398"/>
                </a:lnTo>
                <a:lnTo>
                  <a:pt x="251" y="403"/>
                </a:lnTo>
                <a:lnTo>
                  <a:pt x="219" y="423"/>
                </a:lnTo>
                <a:lnTo>
                  <a:pt x="204" y="433"/>
                </a:lnTo>
                <a:close/>
                <a:moveTo>
                  <a:pt x="582" y="252"/>
                </a:moveTo>
                <a:lnTo>
                  <a:pt x="496" y="221"/>
                </a:lnTo>
                <a:lnTo>
                  <a:pt x="488" y="248"/>
                </a:lnTo>
                <a:lnTo>
                  <a:pt x="481" y="275"/>
                </a:lnTo>
                <a:lnTo>
                  <a:pt x="473" y="302"/>
                </a:lnTo>
                <a:lnTo>
                  <a:pt x="466" y="329"/>
                </a:lnTo>
                <a:lnTo>
                  <a:pt x="484" y="335"/>
                </a:lnTo>
                <a:lnTo>
                  <a:pt x="502" y="342"/>
                </a:lnTo>
                <a:lnTo>
                  <a:pt x="520" y="347"/>
                </a:lnTo>
                <a:lnTo>
                  <a:pt x="538" y="355"/>
                </a:lnTo>
                <a:lnTo>
                  <a:pt x="549" y="329"/>
                </a:lnTo>
                <a:lnTo>
                  <a:pt x="561" y="304"/>
                </a:lnTo>
                <a:lnTo>
                  <a:pt x="572" y="278"/>
                </a:lnTo>
                <a:lnTo>
                  <a:pt x="582" y="252"/>
                </a:lnTo>
                <a:lnTo>
                  <a:pt x="582" y="252"/>
                </a:lnTo>
                <a:close/>
                <a:moveTo>
                  <a:pt x="466" y="339"/>
                </a:moveTo>
                <a:lnTo>
                  <a:pt x="447" y="363"/>
                </a:lnTo>
                <a:lnTo>
                  <a:pt x="458" y="424"/>
                </a:lnTo>
                <a:lnTo>
                  <a:pt x="466" y="427"/>
                </a:lnTo>
                <a:lnTo>
                  <a:pt x="479" y="390"/>
                </a:lnTo>
                <a:lnTo>
                  <a:pt x="476" y="387"/>
                </a:lnTo>
                <a:lnTo>
                  <a:pt x="475" y="384"/>
                </a:lnTo>
                <a:lnTo>
                  <a:pt x="474" y="379"/>
                </a:lnTo>
                <a:lnTo>
                  <a:pt x="475" y="376"/>
                </a:lnTo>
                <a:lnTo>
                  <a:pt x="478" y="371"/>
                </a:lnTo>
                <a:lnTo>
                  <a:pt x="482" y="367"/>
                </a:lnTo>
                <a:lnTo>
                  <a:pt x="487" y="366"/>
                </a:lnTo>
                <a:lnTo>
                  <a:pt x="492" y="367"/>
                </a:lnTo>
                <a:lnTo>
                  <a:pt x="496" y="370"/>
                </a:lnTo>
                <a:lnTo>
                  <a:pt x="499" y="374"/>
                </a:lnTo>
                <a:lnTo>
                  <a:pt x="500" y="379"/>
                </a:lnTo>
                <a:lnTo>
                  <a:pt x="500" y="384"/>
                </a:lnTo>
                <a:lnTo>
                  <a:pt x="498" y="387"/>
                </a:lnTo>
                <a:lnTo>
                  <a:pt x="495" y="391"/>
                </a:lnTo>
                <a:lnTo>
                  <a:pt x="491" y="392"/>
                </a:lnTo>
                <a:lnTo>
                  <a:pt x="487" y="393"/>
                </a:lnTo>
                <a:lnTo>
                  <a:pt x="474" y="430"/>
                </a:lnTo>
                <a:lnTo>
                  <a:pt x="482" y="433"/>
                </a:lnTo>
                <a:lnTo>
                  <a:pt x="528" y="394"/>
                </a:lnTo>
                <a:lnTo>
                  <a:pt x="529" y="363"/>
                </a:lnTo>
                <a:lnTo>
                  <a:pt x="466" y="339"/>
                </a:lnTo>
                <a:close/>
                <a:moveTo>
                  <a:pt x="637" y="93"/>
                </a:moveTo>
                <a:lnTo>
                  <a:pt x="641" y="77"/>
                </a:lnTo>
                <a:lnTo>
                  <a:pt x="644" y="63"/>
                </a:lnTo>
                <a:lnTo>
                  <a:pt x="665" y="72"/>
                </a:lnTo>
                <a:lnTo>
                  <a:pt x="649" y="104"/>
                </a:lnTo>
                <a:lnTo>
                  <a:pt x="629" y="146"/>
                </a:lnTo>
                <a:lnTo>
                  <a:pt x="621" y="167"/>
                </a:lnTo>
                <a:lnTo>
                  <a:pt x="613" y="184"/>
                </a:lnTo>
                <a:lnTo>
                  <a:pt x="609" y="197"/>
                </a:lnTo>
                <a:lnTo>
                  <a:pt x="608" y="205"/>
                </a:lnTo>
                <a:lnTo>
                  <a:pt x="610" y="211"/>
                </a:lnTo>
                <a:lnTo>
                  <a:pt x="614" y="215"/>
                </a:lnTo>
                <a:lnTo>
                  <a:pt x="616" y="218"/>
                </a:lnTo>
                <a:lnTo>
                  <a:pt x="620" y="220"/>
                </a:lnTo>
                <a:lnTo>
                  <a:pt x="626" y="222"/>
                </a:lnTo>
                <a:lnTo>
                  <a:pt x="628" y="222"/>
                </a:lnTo>
                <a:lnTo>
                  <a:pt x="633" y="201"/>
                </a:lnTo>
                <a:lnTo>
                  <a:pt x="630" y="201"/>
                </a:lnTo>
                <a:lnTo>
                  <a:pt x="627" y="200"/>
                </a:lnTo>
                <a:lnTo>
                  <a:pt x="636" y="177"/>
                </a:lnTo>
                <a:lnTo>
                  <a:pt x="657" y="133"/>
                </a:lnTo>
                <a:lnTo>
                  <a:pt x="678" y="90"/>
                </a:lnTo>
                <a:lnTo>
                  <a:pt x="688" y="70"/>
                </a:lnTo>
                <a:lnTo>
                  <a:pt x="694" y="61"/>
                </a:lnTo>
                <a:lnTo>
                  <a:pt x="683" y="56"/>
                </a:lnTo>
                <a:lnTo>
                  <a:pt x="645" y="43"/>
                </a:lnTo>
                <a:lnTo>
                  <a:pt x="644" y="33"/>
                </a:lnTo>
                <a:lnTo>
                  <a:pt x="642" y="24"/>
                </a:lnTo>
                <a:lnTo>
                  <a:pt x="638" y="15"/>
                </a:lnTo>
                <a:lnTo>
                  <a:pt x="635" y="9"/>
                </a:lnTo>
                <a:lnTo>
                  <a:pt x="630" y="5"/>
                </a:lnTo>
                <a:lnTo>
                  <a:pt x="624" y="2"/>
                </a:lnTo>
                <a:lnTo>
                  <a:pt x="618" y="0"/>
                </a:lnTo>
                <a:lnTo>
                  <a:pt x="613" y="0"/>
                </a:lnTo>
                <a:lnTo>
                  <a:pt x="606" y="2"/>
                </a:lnTo>
                <a:lnTo>
                  <a:pt x="599" y="6"/>
                </a:lnTo>
                <a:lnTo>
                  <a:pt x="591" y="11"/>
                </a:lnTo>
                <a:lnTo>
                  <a:pt x="583" y="18"/>
                </a:lnTo>
                <a:lnTo>
                  <a:pt x="576" y="27"/>
                </a:lnTo>
                <a:lnTo>
                  <a:pt x="569" y="38"/>
                </a:lnTo>
                <a:lnTo>
                  <a:pt x="562" y="49"/>
                </a:lnTo>
                <a:lnTo>
                  <a:pt x="555" y="65"/>
                </a:lnTo>
                <a:lnTo>
                  <a:pt x="540" y="101"/>
                </a:lnTo>
                <a:lnTo>
                  <a:pt x="526" y="137"/>
                </a:lnTo>
                <a:lnTo>
                  <a:pt x="513" y="174"/>
                </a:lnTo>
                <a:lnTo>
                  <a:pt x="501" y="209"/>
                </a:lnTo>
                <a:lnTo>
                  <a:pt x="587" y="241"/>
                </a:lnTo>
                <a:lnTo>
                  <a:pt x="601" y="204"/>
                </a:lnTo>
                <a:lnTo>
                  <a:pt x="614" y="168"/>
                </a:lnTo>
                <a:lnTo>
                  <a:pt x="626" y="130"/>
                </a:lnTo>
                <a:lnTo>
                  <a:pt x="637" y="93"/>
                </a:lnTo>
                <a:lnTo>
                  <a:pt x="637" y="93"/>
                </a:lnTo>
                <a:close/>
                <a:moveTo>
                  <a:pt x="88" y="178"/>
                </a:moveTo>
                <a:lnTo>
                  <a:pt x="88" y="204"/>
                </a:lnTo>
                <a:lnTo>
                  <a:pt x="390" y="204"/>
                </a:lnTo>
                <a:lnTo>
                  <a:pt x="390" y="178"/>
                </a:lnTo>
                <a:lnTo>
                  <a:pt x="88" y="178"/>
                </a:lnTo>
                <a:close/>
                <a:moveTo>
                  <a:pt x="88" y="251"/>
                </a:moveTo>
                <a:lnTo>
                  <a:pt x="88" y="277"/>
                </a:lnTo>
                <a:lnTo>
                  <a:pt x="390" y="277"/>
                </a:lnTo>
                <a:lnTo>
                  <a:pt x="390" y="251"/>
                </a:lnTo>
                <a:lnTo>
                  <a:pt x="88" y="251"/>
                </a:lnTo>
                <a:close/>
                <a:moveTo>
                  <a:pt x="88" y="324"/>
                </a:moveTo>
                <a:lnTo>
                  <a:pt x="88" y="350"/>
                </a:lnTo>
                <a:lnTo>
                  <a:pt x="265" y="350"/>
                </a:lnTo>
                <a:lnTo>
                  <a:pt x="265" y="324"/>
                </a:lnTo>
                <a:lnTo>
                  <a:pt x="88" y="324"/>
                </a:lnTo>
                <a:close/>
                <a:moveTo>
                  <a:pt x="18" y="112"/>
                </a:moveTo>
                <a:lnTo>
                  <a:pt x="501" y="112"/>
                </a:lnTo>
                <a:lnTo>
                  <a:pt x="494" y="129"/>
                </a:lnTo>
                <a:lnTo>
                  <a:pt x="487" y="147"/>
                </a:lnTo>
                <a:lnTo>
                  <a:pt x="34" y="147"/>
                </a:lnTo>
                <a:lnTo>
                  <a:pt x="34" y="482"/>
                </a:lnTo>
                <a:lnTo>
                  <a:pt x="584" y="482"/>
                </a:lnTo>
                <a:lnTo>
                  <a:pt x="584" y="340"/>
                </a:lnTo>
                <a:lnTo>
                  <a:pt x="590" y="329"/>
                </a:lnTo>
                <a:lnTo>
                  <a:pt x="595" y="317"/>
                </a:lnTo>
                <a:lnTo>
                  <a:pt x="600" y="304"/>
                </a:lnTo>
                <a:lnTo>
                  <a:pt x="606" y="292"/>
                </a:lnTo>
                <a:lnTo>
                  <a:pt x="606" y="292"/>
                </a:lnTo>
                <a:lnTo>
                  <a:pt x="616" y="266"/>
                </a:lnTo>
                <a:lnTo>
                  <a:pt x="617" y="264"/>
                </a:lnTo>
                <a:lnTo>
                  <a:pt x="618" y="264"/>
                </a:lnTo>
                <a:lnTo>
                  <a:pt x="620" y="264"/>
                </a:lnTo>
                <a:lnTo>
                  <a:pt x="620" y="500"/>
                </a:lnTo>
                <a:lnTo>
                  <a:pt x="620" y="516"/>
                </a:lnTo>
                <a:lnTo>
                  <a:pt x="602" y="516"/>
                </a:lnTo>
                <a:lnTo>
                  <a:pt x="18" y="516"/>
                </a:lnTo>
                <a:lnTo>
                  <a:pt x="0" y="516"/>
                </a:lnTo>
                <a:lnTo>
                  <a:pt x="0" y="500"/>
                </a:lnTo>
                <a:lnTo>
                  <a:pt x="0" y="129"/>
                </a:lnTo>
                <a:lnTo>
                  <a:pt x="0" y="112"/>
                </a:lnTo>
                <a:lnTo>
                  <a:pt x="18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7" name="TextBox 11"/>
          <p:cNvSpPr txBox="1"/>
          <p:nvPr/>
        </p:nvSpPr>
        <p:spPr>
          <a:xfrm>
            <a:off x="3473285" y="3141762"/>
            <a:ext cx="348601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合并数组</a:t>
            </a:r>
            <a:endParaRPr lang="zh-CN" altLang="en-US" sz="2000" dirty="0">
              <a:solidFill>
                <a:srgbClr val="C00000"/>
              </a:solidFill>
              <a:ea typeface="苹方 中等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合并对象</a:t>
            </a:r>
            <a:endParaRPr lang="zh-CN" altLang="en-US" sz="2000" dirty="0">
              <a:solidFill>
                <a:srgbClr val="C00000"/>
              </a:solidFill>
              <a:ea typeface="苹方 中等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将类数组转换为数组</a:t>
            </a:r>
            <a:endParaRPr lang="zh-CN" altLang="en-US" sz="2000" dirty="0">
              <a:solidFill>
                <a:srgbClr val="C00000"/>
              </a:solidFill>
              <a:ea typeface="苹方 中等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C00000"/>
                </a:solidFill>
                <a:ea typeface="苹方 中等" pitchFamily="34" charset="-122"/>
              </a:rPr>
              <a:t>Math.max</a:t>
            </a:r>
            <a:r>
              <a:rPr lang="en-US" altLang="zh-CN" sz="2000" dirty="0">
                <a:solidFill>
                  <a:srgbClr val="C00000"/>
                </a:solidFill>
                <a:ea typeface="苹方 中等" pitchFamily="34" charset="-122"/>
              </a:rPr>
              <a:t>()</a:t>
            </a: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和</a:t>
            </a:r>
            <a:r>
              <a:rPr lang="en-US" altLang="zh-CN" sz="2000" dirty="0" err="1">
                <a:solidFill>
                  <a:srgbClr val="C00000"/>
                </a:solidFill>
                <a:ea typeface="苹方 中等" pitchFamily="34" charset="-122"/>
              </a:rPr>
              <a:t>Math.min</a:t>
            </a:r>
            <a:r>
              <a:rPr lang="en-US" altLang="zh-CN" sz="2000" dirty="0">
                <a:solidFill>
                  <a:srgbClr val="C00000"/>
                </a:solidFill>
                <a:ea typeface="苹方 中等" pitchFamily="34" charset="-122"/>
              </a:rPr>
              <a:t>()</a:t>
            </a:r>
            <a:endParaRPr lang="en-US" altLang="zh-CN" sz="2000" dirty="0">
              <a:solidFill>
                <a:srgbClr val="C00000"/>
              </a:solidFill>
              <a:ea typeface="苹方 中等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往数组添加元素</a:t>
            </a:r>
            <a:endParaRPr lang="zh-CN" altLang="en-US" sz="2000" dirty="0">
              <a:solidFill>
                <a:srgbClr val="C00000"/>
              </a:solidFill>
              <a:ea typeface="苹方 中等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展开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运算符的应用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2078421" y="2853730"/>
            <a:ext cx="8096698" cy="309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350790" y="2853730"/>
            <a:ext cx="7192396" cy="3003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&lt;script&gt;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let ary1 = [1, 2, 3];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let ary2 = [4, 5, 6];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// ...ary1  			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表示将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ary1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数组拆分成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1, 2, 3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// ...ary2  			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表示将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ary2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数组拆分成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4, 5, 6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let ary3 = [...ary1, ...ary2]; 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console.log(ary3);		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输出结果：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(6) [1, 2, 3, 4, 5, 6]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&lt;/script&gt;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534720" y="2230503"/>
            <a:ext cx="4824536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数组合并的第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种方法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766614" y="1359873"/>
            <a:ext cx="4032448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1.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利用扩展运算符合并数组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展开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运算符的应用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2078421" y="2853730"/>
            <a:ext cx="7536773" cy="2448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422798" y="2853730"/>
            <a:ext cx="71923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&lt;script&gt;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let ary1 = [1, 2, 3];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let ary2 = [4, 5, 6];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ary1.push(...ary2);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console.log(ary1); 		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输出结果：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(6) [1, 2, 3, 4, 5, 6]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&lt;/script&gt;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86894" y="2161253"/>
            <a:ext cx="4824536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数组合并的第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种方法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76"/>
          <p:cNvSpPr txBox="1"/>
          <p:nvPr/>
        </p:nvSpPr>
        <p:spPr>
          <a:xfrm>
            <a:off x="766614" y="1359873"/>
            <a:ext cx="4032448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1.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利用扩展运算符合并数组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展开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运算符的应用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2422798" y="2408330"/>
            <a:ext cx="7192396" cy="41115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&lt;script&gt;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const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obj1 = {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    width: 10,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    height: 20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};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const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obj2 = {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    color: "red"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}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const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result = { ...obj1, ...obj2 };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console.log(result);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&lt;/script&gt;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TextBox 76"/>
          <p:cNvSpPr txBox="1"/>
          <p:nvPr/>
        </p:nvSpPr>
        <p:spPr>
          <a:xfrm>
            <a:off x="766614" y="1359873"/>
            <a:ext cx="4032448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2.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利用扩展运算符合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并对象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展开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运算符的应用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838622" y="2133650"/>
            <a:ext cx="10657184" cy="1453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伪数组：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可以应用数组的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length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属性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但是无法直接调用数组方法，它也可以像数组一样进行遍历。典型的伪数组包括函数中的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arguments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document.getElementsByTagName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返回的元素集合，以及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document.childNodes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等。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838622" y="1359873"/>
            <a:ext cx="6696744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3.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利用扩展运算符将伪数组转换为真正的数组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展开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运算符的应用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1646372" y="2389268"/>
            <a:ext cx="8769313" cy="40648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990749" y="2389269"/>
            <a:ext cx="8424937" cy="4111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&lt;div&gt;1&lt;/div&gt;&lt;div&gt;2&lt;/div&gt;&lt;div&gt;3&lt;/div&gt;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&lt;div&gt;4&lt;/div&gt;&lt;div&gt;5&lt;/div&gt;&lt;div&gt;6&lt;/div&gt;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&lt;script&gt;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 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var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oDivs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=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document.getElementsByTagName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('div');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  console.log(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oDivs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);	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输出结果：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HTMLCollection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(6) [div, div, div, div, div, div]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 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var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ary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= [...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oDivs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];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  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ary.push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('a');	// 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在数组中追加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  console.log(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ary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);	// 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输出结果：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(7) [div, div, div, div, div, div, "a"]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  &lt;/script&gt;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86894" y="1845618"/>
            <a:ext cx="576064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将伪数组转换为真正的数组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838622" y="1359873"/>
            <a:ext cx="6696744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3.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利用扩展运算符将伪数组转换为真正的数组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展开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运算符的应用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1414686" y="2378260"/>
            <a:ext cx="8769313" cy="3384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990749" y="2389269"/>
            <a:ext cx="8424937" cy="2634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&lt;script&gt;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function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() {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const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args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= [...arguments];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    console.log(arguments);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    console.log(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args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}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(1, 2, 3);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86894" y="1845618"/>
            <a:ext cx="576064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将伪数组转换为真正的数组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838622" y="1359873"/>
            <a:ext cx="6696744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3.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利用扩展运算符将伪数组转换为真正的数组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展开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运算符的应用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76"/>
          <p:cNvSpPr txBox="1"/>
          <p:nvPr/>
        </p:nvSpPr>
        <p:spPr>
          <a:xfrm>
            <a:off x="1143690" y="1042513"/>
            <a:ext cx="6823723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4.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利用扩展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运算符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Math.max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Math.min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()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展开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运算符的应用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82838" y="2061642"/>
            <a:ext cx="6092825" cy="3046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CN" dirty="0"/>
              <a:t> &lt;script&gt;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 = [1, 2, 3, 4, 5];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const</a:t>
            </a:r>
            <a:r>
              <a:rPr lang="en-US" altLang="zh-CN" dirty="0"/>
              <a:t> max = </a:t>
            </a:r>
            <a:r>
              <a:rPr lang="en-US" altLang="zh-CN" dirty="0" err="1"/>
              <a:t>Math.max</a:t>
            </a:r>
            <a:r>
              <a:rPr lang="en-US" altLang="zh-CN" dirty="0"/>
              <a:t>(...</a:t>
            </a:r>
            <a:r>
              <a:rPr lang="en-US" altLang="zh-CN" dirty="0" err="1"/>
              <a:t>arr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const</a:t>
            </a:r>
            <a:r>
              <a:rPr lang="en-US" altLang="zh-CN" dirty="0"/>
              <a:t> min = </a:t>
            </a:r>
            <a:r>
              <a:rPr lang="en-US" altLang="zh-CN" dirty="0" err="1"/>
              <a:t>Math.min</a:t>
            </a:r>
            <a:r>
              <a:rPr lang="en-US" altLang="zh-CN" dirty="0"/>
              <a:t>(...</a:t>
            </a:r>
            <a:r>
              <a:rPr lang="en-US" altLang="zh-CN" dirty="0" err="1"/>
              <a:t>arr</a:t>
            </a:r>
            <a:r>
              <a:rPr lang="en-US" altLang="zh-CN" dirty="0"/>
              <a:t>);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console.log(max);</a:t>
            </a:r>
            <a:endParaRPr lang="en-US" altLang="zh-CN" dirty="0"/>
          </a:p>
          <a:p>
            <a:r>
              <a:rPr lang="en-US" altLang="zh-CN" dirty="0"/>
              <a:t>        console.log(min);</a:t>
            </a:r>
            <a:endParaRPr lang="en-US" altLang="zh-CN" dirty="0"/>
          </a:p>
          <a:p>
            <a:r>
              <a:rPr lang="en-US" altLang="zh-CN" dirty="0"/>
              <a:t>    &lt;/script&gt;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76"/>
          <p:cNvSpPr txBox="1"/>
          <p:nvPr/>
        </p:nvSpPr>
        <p:spPr>
          <a:xfrm>
            <a:off x="1143690" y="1042513"/>
            <a:ext cx="6823723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5.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利用扩展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运算符网数组中添加元素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展开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运算符的应用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34766" y="2205658"/>
            <a:ext cx="9145016" cy="3046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 &lt;script&gt;</a:t>
            </a:r>
            <a:endParaRPr lang="zh-CN" altLang="en-US" dirty="0"/>
          </a:p>
          <a:p>
            <a:r>
              <a:rPr lang="zh-CN" altLang="en-US" dirty="0"/>
              <a:t>        const arr = ["HTML", "CSS", "JavaScript"];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        const result1 = ["ES6", ...arr];</a:t>
            </a:r>
            <a:endParaRPr lang="zh-CN" altLang="en-US" dirty="0"/>
          </a:p>
          <a:p>
            <a:r>
              <a:rPr lang="zh-CN" altLang="en-US" dirty="0"/>
              <a:t>        const result2 = [...arr, "ES6"];</a:t>
            </a:r>
            <a:endParaRPr lang="zh-CN" altLang="en-US" dirty="0"/>
          </a:p>
          <a:p>
            <a:r>
              <a:rPr lang="zh-CN" altLang="en-US" dirty="0"/>
              <a:t>        console.log(result1);</a:t>
            </a:r>
            <a:endParaRPr lang="zh-CN" altLang="en-US" dirty="0"/>
          </a:p>
          <a:p>
            <a:r>
              <a:rPr lang="zh-CN" altLang="en-US" dirty="0"/>
              <a:t>        console.log(result2);</a:t>
            </a:r>
            <a:endParaRPr lang="zh-CN" altLang="en-US" dirty="0"/>
          </a:p>
          <a:p>
            <a:r>
              <a:rPr lang="zh-CN" altLang="en-US" dirty="0"/>
              <a:t>    &lt;/script&gt;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5"/>
          <p:cNvSpPr txBox="1">
            <a:spLocks noChangeArrowheads="1"/>
          </p:cNvSpPr>
          <p:nvPr/>
        </p:nvSpPr>
        <p:spPr bwMode="auto">
          <a:xfrm>
            <a:off x="2926854" y="1534207"/>
            <a:ext cx="8064896" cy="150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应用场景备注：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展开运算符其实是非常简单的，它其实就是“拆解”对象和数组，然后再“组装”到其他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地方。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118"/>
          <p:cNvSpPr>
            <a:spLocks noEditPoints="1"/>
          </p:cNvSpPr>
          <p:nvPr/>
        </p:nvSpPr>
        <p:spPr bwMode="auto">
          <a:xfrm>
            <a:off x="1558702" y="1773610"/>
            <a:ext cx="989701" cy="733744"/>
          </a:xfrm>
          <a:custGeom>
            <a:avLst/>
            <a:gdLst>
              <a:gd name="T0" fmla="*/ 246 w 694"/>
              <a:gd name="T1" fmla="*/ 424 h 516"/>
              <a:gd name="T2" fmla="*/ 271 w 694"/>
              <a:gd name="T3" fmla="*/ 401 h 516"/>
              <a:gd name="T4" fmla="*/ 263 w 694"/>
              <a:gd name="T5" fmla="*/ 416 h 516"/>
              <a:gd name="T6" fmla="*/ 252 w 694"/>
              <a:gd name="T7" fmla="*/ 434 h 516"/>
              <a:gd name="T8" fmla="*/ 256 w 694"/>
              <a:gd name="T9" fmla="*/ 446 h 516"/>
              <a:gd name="T10" fmla="*/ 272 w 694"/>
              <a:gd name="T11" fmla="*/ 451 h 516"/>
              <a:gd name="T12" fmla="*/ 310 w 694"/>
              <a:gd name="T13" fmla="*/ 443 h 516"/>
              <a:gd name="T14" fmla="*/ 334 w 694"/>
              <a:gd name="T15" fmla="*/ 443 h 516"/>
              <a:gd name="T16" fmla="*/ 360 w 694"/>
              <a:gd name="T17" fmla="*/ 441 h 516"/>
              <a:gd name="T18" fmla="*/ 361 w 694"/>
              <a:gd name="T19" fmla="*/ 451 h 516"/>
              <a:gd name="T20" fmla="*/ 363 w 694"/>
              <a:gd name="T21" fmla="*/ 471 h 516"/>
              <a:gd name="T22" fmla="*/ 372 w 694"/>
              <a:gd name="T23" fmla="*/ 478 h 516"/>
              <a:gd name="T24" fmla="*/ 393 w 694"/>
              <a:gd name="T25" fmla="*/ 473 h 516"/>
              <a:gd name="T26" fmla="*/ 420 w 694"/>
              <a:gd name="T27" fmla="*/ 452 h 516"/>
              <a:gd name="T28" fmla="*/ 386 w 694"/>
              <a:gd name="T29" fmla="*/ 447 h 516"/>
              <a:gd name="T30" fmla="*/ 390 w 694"/>
              <a:gd name="T31" fmla="*/ 433 h 516"/>
              <a:gd name="T32" fmla="*/ 385 w 694"/>
              <a:gd name="T33" fmla="*/ 420 h 516"/>
              <a:gd name="T34" fmla="*/ 371 w 694"/>
              <a:gd name="T35" fmla="*/ 416 h 516"/>
              <a:gd name="T36" fmla="*/ 351 w 694"/>
              <a:gd name="T37" fmla="*/ 421 h 516"/>
              <a:gd name="T38" fmla="*/ 334 w 694"/>
              <a:gd name="T39" fmla="*/ 414 h 516"/>
              <a:gd name="T40" fmla="*/ 295 w 694"/>
              <a:gd name="T41" fmla="*/ 424 h 516"/>
              <a:gd name="T42" fmla="*/ 296 w 694"/>
              <a:gd name="T43" fmla="*/ 410 h 516"/>
              <a:gd name="T44" fmla="*/ 295 w 694"/>
              <a:gd name="T45" fmla="*/ 394 h 516"/>
              <a:gd name="T46" fmla="*/ 277 w 694"/>
              <a:gd name="T47" fmla="*/ 391 h 516"/>
              <a:gd name="T48" fmla="*/ 219 w 694"/>
              <a:gd name="T49" fmla="*/ 423 h 516"/>
              <a:gd name="T50" fmla="*/ 488 w 694"/>
              <a:gd name="T51" fmla="*/ 248 h 516"/>
              <a:gd name="T52" fmla="*/ 484 w 694"/>
              <a:gd name="T53" fmla="*/ 335 h 516"/>
              <a:gd name="T54" fmla="*/ 549 w 694"/>
              <a:gd name="T55" fmla="*/ 329 h 516"/>
              <a:gd name="T56" fmla="*/ 582 w 694"/>
              <a:gd name="T57" fmla="*/ 252 h 516"/>
              <a:gd name="T58" fmla="*/ 466 w 694"/>
              <a:gd name="T59" fmla="*/ 427 h 516"/>
              <a:gd name="T60" fmla="*/ 474 w 694"/>
              <a:gd name="T61" fmla="*/ 379 h 516"/>
              <a:gd name="T62" fmla="*/ 487 w 694"/>
              <a:gd name="T63" fmla="*/ 366 h 516"/>
              <a:gd name="T64" fmla="*/ 500 w 694"/>
              <a:gd name="T65" fmla="*/ 379 h 516"/>
              <a:gd name="T66" fmla="*/ 491 w 694"/>
              <a:gd name="T67" fmla="*/ 392 h 516"/>
              <a:gd name="T68" fmla="*/ 528 w 694"/>
              <a:gd name="T69" fmla="*/ 394 h 516"/>
              <a:gd name="T70" fmla="*/ 641 w 694"/>
              <a:gd name="T71" fmla="*/ 77 h 516"/>
              <a:gd name="T72" fmla="*/ 629 w 694"/>
              <a:gd name="T73" fmla="*/ 146 h 516"/>
              <a:gd name="T74" fmla="*/ 608 w 694"/>
              <a:gd name="T75" fmla="*/ 205 h 516"/>
              <a:gd name="T76" fmla="*/ 620 w 694"/>
              <a:gd name="T77" fmla="*/ 220 h 516"/>
              <a:gd name="T78" fmla="*/ 630 w 694"/>
              <a:gd name="T79" fmla="*/ 201 h 516"/>
              <a:gd name="T80" fmla="*/ 678 w 694"/>
              <a:gd name="T81" fmla="*/ 90 h 516"/>
              <a:gd name="T82" fmla="*/ 645 w 694"/>
              <a:gd name="T83" fmla="*/ 43 h 516"/>
              <a:gd name="T84" fmla="*/ 635 w 694"/>
              <a:gd name="T85" fmla="*/ 9 h 516"/>
              <a:gd name="T86" fmla="*/ 613 w 694"/>
              <a:gd name="T87" fmla="*/ 0 h 516"/>
              <a:gd name="T88" fmla="*/ 583 w 694"/>
              <a:gd name="T89" fmla="*/ 18 h 516"/>
              <a:gd name="T90" fmla="*/ 555 w 694"/>
              <a:gd name="T91" fmla="*/ 65 h 516"/>
              <a:gd name="T92" fmla="*/ 501 w 694"/>
              <a:gd name="T93" fmla="*/ 209 h 516"/>
              <a:gd name="T94" fmla="*/ 626 w 694"/>
              <a:gd name="T95" fmla="*/ 130 h 516"/>
              <a:gd name="T96" fmla="*/ 88 w 694"/>
              <a:gd name="T97" fmla="*/ 204 h 516"/>
              <a:gd name="T98" fmla="*/ 88 w 694"/>
              <a:gd name="T99" fmla="*/ 251 h 516"/>
              <a:gd name="T100" fmla="*/ 88 w 694"/>
              <a:gd name="T101" fmla="*/ 251 h 516"/>
              <a:gd name="T102" fmla="*/ 265 w 694"/>
              <a:gd name="T103" fmla="*/ 324 h 516"/>
              <a:gd name="T104" fmla="*/ 494 w 694"/>
              <a:gd name="T105" fmla="*/ 129 h 516"/>
              <a:gd name="T106" fmla="*/ 584 w 694"/>
              <a:gd name="T107" fmla="*/ 482 h 516"/>
              <a:gd name="T108" fmla="*/ 600 w 694"/>
              <a:gd name="T109" fmla="*/ 304 h 516"/>
              <a:gd name="T110" fmla="*/ 617 w 694"/>
              <a:gd name="T111" fmla="*/ 264 h 516"/>
              <a:gd name="T112" fmla="*/ 620 w 694"/>
              <a:gd name="T113" fmla="*/ 516 h 516"/>
              <a:gd name="T114" fmla="*/ 0 w 694"/>
              <a:gd name="T115" fmla="*/ 50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4" h="516">
                <a:moveTo>
                  <a:pt x="204" y="433"/>
                </a:moveTo>
                <a:lnTo>
                  <a:pt x="218" y="451"/>
                </a:lnTo>
                <a:lnTo>
                  <a:pt x="228" y="443"/>
                </a:lnTo>
                <a:lnTo>
                  <a:pt x="246" y="424"/>
                </a:lnTo>
                <a:lnTo>
                  <a:pt x="257" y="413"/>
                </a:lnTo>
                <a:lnTo>
                  <a:pt x="265" y="406"/>
                </a:lnTo>
                <a:lnTo>
                  <a:pt x="269" y="404"/>
                </a:lnTo>
                <a:lnTo>
                  <a:pt x="271" y="401"/>
                </a:lnTo>
                <a:lnTo>
                  <a:pt x="273" y="401"/>
                </a:lnTo>
                <a:lnTo>
                  <a:pt x="273" y="401"/>
                </a:lnTo>
                <a:lnTo>
                  <a:pt x="270" y="407"/>
                </a:lnTo>
                <a:lnTo>
                  <a:pt x="263" y="416"/>
                </a:lnTo>
                <a:lnTo>
                  <a:pt x="259" y="420"/>
                </a:lnTo>
                <a:lnTo>
                  <a:pt x="256" y="425"/>
                </a:lnTo>
                <a:lnTo>
                  <a:pt x="253" y="430"/>
                </a:lnTo>
                <a:lnTo>
                  <a:pt x="252" y="434"/>
                </a:lnTo>
                <a:lnTo>
                  <a:pt x="252" y="438"/>
                </a:lnTo>
                <a:lnTo>
                  <a:pt x="252" y="441"/>
                </a:lnTo>
                <a:lnTo>
                  <a:pt x="255" y="444"/>
                </a:lnTo>
                <a:lnTo>
                  <a:pt x="256" y="446"/>
                </a:lnTo>
                <a:lnTo>
                  <a:pt x="259" y="447"/>
                </a:lnTo>
                <a:lnTo>
                  <a:pt x="263" y="448"/>
                </a:lnTo>
                <a:lnTo>
                  <a:pt x="268" y="450"/>
                </a:lnTo>
                <a:lnTo>
                  <a:pt x="272" y="451"/>
                </a:lnTo>
                <a:lnTo>
                  <a:pt x="283" y="450"/>
                </a:lnTo>
                <a:lnTo>
                  <a:pt x="292" y="448"/>
                </a:lnTo>
                <a:lnTo>
                  <a:pt x="302" y="446"/>
                </a:lnTo>
                <a:lnTo>
                  <a:pt x="310" y="443"/>
                </a:lnTo>
                <a:lnTo>
                  <a:pt x="323" y="439"/>
                </a:lnTo>
                <a:lnTo>
                  <a:pt x="331" y="438"/>
                </a:lnTo>
                <a:lnTo>
                  <a:pt x="332" y="440"/>
                </a:lnTo>
                <a:lnTo>
                  <a:pt x="334" y="443"/>
                </a:lnTo>
                <a:lnTo>
                  <a:pt x="338" y="445"/>
                </a:lnTo>
                <a:lnTo>
                  <a:pt x="341" y="446"/>
                </a:lnTo>
                <a:lnTo>
                  <a:pt x="351" y="445"/>
                </a:lnTo>
                <a:lnTo>
                  <a:pt x="360" y="441"/>
                </a:lnTo>
                <a:lnTo>
                  <a:pt x="364" y="440"/>
                </a:lnTo>
                <a:lnTo>
                  <a:pt x="364" y="443"/>
                </a:lnTo>
                <a:lnTo>
                  <a:pt x="364" y="443"/>
                </a:lnTo>
                <a:lnTo>
                  <a:pt x="361" y="451"/>
                </a:lnTo>
                <a:lnTo>
                  <a:pt x="360" y="457"/>
                </a:lnTo>
                <a:lnTo>
                  <a:pt x="360" y="462"/>
                </a:lnTo>
                <a:lnTo>
                  <a:pt x="361" y="467"/>
                </a:lnTo>
                <a:lnTo>
                  <a:pt x="363" y="471"/>
                </a:lnTo>
                <a:lnTo>
                  <a:pt x="365" y="473"/>
                </a:lnTo>
                <a:lnTo>
                  <a:pt x="367" y="475"/>
                </a:lnTo>
                <a:lnTo>
                  <a:pt x="370" y="477"/>
                </a:lnTo>
                <a:lnTo>
                  <a:pt x="372" y="478"/>
                </a:lnTo>
                <a:lnTo>
                  <a:pt x="376" y="477"/>
                </a:lnTo>
                <a:lnTo>
                  <a:pt x="379" y="477"/>
                </a:lnTo>
                <a:lnTo>
                  <a:pt x="384" y="475"/>
                </a:lnTo>
                <a:lnTo>
                  <a:pt x="393" y="473"/>
                </a:lnTo>
                <a:lnTo>
                  <a:pt x="404" y="473"/>
                </a:lnTo>
                <a:lnTo>
                  <a:pt x="413" y="474"/>
                </a:lnTo>
                <a:lnTo>
                  <a:pt x="417" y="474"/>
                </a:lnTo>
                <a:lnTo>
                  <a:pt x="420" y="452"/>
                </a:lnTo>
                <a:lnTo>
                  <a:pt x="408" y="451"/>
                </a:lnTo>
                <a:lnTo>
                  <a:pt x="385" y="451"/>
                </a:lnTo>
                <a:lnTo>
                  <a:pt x="386" y="450"/>
                </a:lnTo>
                <a:lnTo>
                  <a:pt x="386" y="447"/>
                </a:lnTo>
                <a:lnTo>
                  <a:pt x="386" y="447"/>
                </a:lnTo>
                <a:lnTo>
                  <a:pt x="387" y="443"/>
                </a:lnTo>
                <a:lnTo>
                  <a:pt x="388" y="438"/>
                </a:lnTo>
                <a:lnTo>
                  <a:pt x="390" y="433"/>
                </a:lnTo>
                <a:lnTo>
                  <a:pt x="390" y="428"/>
                </a:lnTo>
                <a:lnTo>
                  <a:pt x="388" y="425"/>
                </a:lnTo>
                <a:lnTo>
                  <a:pt x="387" y="423"/>
                </a:lnTo>
                <a:lnTo>
                  <a:pt x="385" y="420"/>
                </a:lnTo>
                <a:lnTo>
                  <a:pt x="383" y="418"/>
                </a:lnTo>
                <a:lnTo>
                  <a:pt x="380" y="417"/>
                </a:lnTo>
                <a:lnTo>
                  <a:pt x="377" y="416"/>
                </a:lnTo>
                <a:lnTo>
                  <a:pt x="371" y="416"/>
                </a:lnTo>
                <a:lnTo>
                  <a:pt x="365" y="417"/>
                </a:lnTo>
                <a:lnTo>
                  <a:pt x="359" y="418"/>
                </a:lnTo>
                <a:lnTo>
                  <a:pt x="352" y="420"/>
                </a:lnTo>
                <a:lnTo>
                  <a:pt x="351" y="421"/>
                </a:lnTo>
                <a:lnTo>
                  <a:pt x="349" y="421"/>
                </a:lnTo>
                <a:lnTo>
                  <a:pt x="344" y="418"/>
                </a:lnTo>
                <a:lnTo>
                  <a:pt x="339" y="416"/>
                </a:lnTo>
                <a:lnTo>
                  <a:pt x="334" y="414"/>
                </a:lnTo>
                <a:lnTo>
                  <a:pt x="329" y="414"/>
                </a:lnTo>
                <a:lnTo>
                  <a:pt x="316" y="417"/>
                </a:lnTo>
                <a:lnTo>
                  <a:pt x="303" y="420"/>
                </a:lnTo>
                <a:lnTo>
                  <a:pt x="295" y="424"/>
                </a:lnTo>
                <a:lnTo>
                  <a:pt x="285" y="426"/>
                </a:lnTo>
                <a:lnTo>
                  <a:pt x="289" y="421"/>
                </a:lnTo>
                <a:lnTo>
                  <a:pt x="293" y="416"/>
                </a:lnTo>
                <a:lnTo>
                  <a:pt x="296" y="410"/>
                </a:lnTo>
                <a:lnTo>
                  <a:pt x="297" y="403"/>
                </a:lnTo>
                <a:lnTo>
                  <a:pt x="297" y="399"/>
                </a:lnTo>
                <a:lnTo>
                  <a:pt x="296" y="397"/>
                </a:lnTo>
                <a:lnTo>
                  <a:pt x="295" y="394"/>
                </a:lnTo>
                <a:lnTo>
                  <a:pt x="293" y="392"/>
                </a:lnTo>
                <a:lnTo>
                  <a:pt x="289" y="390"/>
                </a:lnTo>
                <a:lnTo>
                  <a:pt x="283" y="390"/>
                </a:lnTo>
                <a:lnTo>
                  <a:pt x="277" y="391"/>
                </a:lnTo>
                <a:lnTo>
                  <a:pt x="269" y="394"/>
                </a:lnTo>
                <a:lnTo>
                  <a:pt x="260" y="398"/>
                </a:lnTo>
                <a:lnTo>
                  <a:pt x="251" y="403"/>
                </a:lnTo>
                <a:lnTo>
                  <a:pt x="219" y="423"/>
                </a:lnTo>
                <a:lnTo>
                  <a:pt x="204" y="433"/>
                </a:lnTo>
                <a:close/>
                <a:moveTo>
                  <a:pt x="582" y="252"/>
                </a:moveTo>
                <a:lnTo>
                  <a:pt x="496" y="221"/>
                </a:lnTo>
                <a:lnTo>
                  <a:pt x="488" y="248"/>
                </a:lnTo>
                <a:lnTo>
                  <a:pt x="481" y="275"/>
                </a:lnTo>
                <a:lnTo>
                  <a:pt x="473" y="302"/>
                </a:lnTo>
                <a:lnTo>
                  <a:pt x="466" y="329"/>
                </a:lnTo>
                <a:lnTo>
                  <a:pt x="484" y="335"/>
                </a:lnTo>
                <a:lnTo>
                  <a:pt x="502" y="342"/>
                </a:lnTo>
                <a:lnTo>
                  <a:pt x="520" y="347"/>
                </a:lnTo>
                <a:lnTo>
                  <a:pt x="538" y="355"/>
                </a:lnTo>
                <a:lnTo>
                  <a:pt x="549" y="329"/>
                </a:lnTo>
                <a:lnTo>
                  <a:pt x="561" y="304"/>
                </a:lnTo>
                <a:lnTo>
                  <a:pt x="572" y="278"/>
                </a:lnTo>
                <a:lnTo>
                  <a:pt x="582" y="252"/>
                </a:lnTo>
                <a:lnTo>
                  <a:pt x="582" y="252"/>
                </a:lnTo>
                <a:close/>
                <a:moveTo>
                  <a:pt x="466" y="339"/>
                </a:moveTo>
                <a:lnTo>
                  <a:pt x="447" y="363"/>
                </a:lnTo>
                <a:lnTo>
                  <a:pt x="458" y="424"/>
                </a:lnTo>
                <a:lnTo>
                  <a:pt x="466" y="427"/>
                </a:lnTo>
                <a:lnTo>
                  <a:pt x="479" y="390"/>
                </a:lnTo>
                <a:lnTo>
                  <a:pt x="476" y="387"/>
                </a:lnTo>
                <a:lnTo>
                  <a:pt x="475" y="384"/>
                </a:lnTo>
                <a:lnTo>
                  <a:pt x="474" y="379"/>
                </a:lnTo>
                <a:lnTo>
                  <a:pt x="475" y="376"/>
                </a:lnTo>
                <a:lnTo>
                  <a:pt x="478" y="371"/>
                </a:lnTo>
                <a:lnTo>
                  <a:pt x="482" y="367"/>
                </a:lnTo>
                <a:lnTo>
                  <a:pt x="487" y="366"/>
                </a:lnTo>
                <a:lnTo>
                  <a:pt x="492" y="367"/>
                </a:lnTo>
                <a:lnTo>
                  <a:pt x="496" y="370"/>
                </a:lnTo>
                <a:lnTo>
                  <a:pt x="499" y="374"/>
                </a:lnTo>
                <a:lnTo>
                  <a:pt x="500" y="379"/>
                </a:lnTo>
                <a:lnTo>
                  <a:pt x="500" y="384"/>
                </a:lnTo>
                <a:lnTo>
                  <a:pt x="498" y="387"/>
                </a:lnTo>
                <a:lnTo>
                  <a:pt x="495" y="391"/>
                </a:lnTo>
                <a:lnTo>
                  <a:pt x="491" y="392"/>
                </a:lnTo>
                <a:lnTo>
                  <a:pt x="487" y="393"/>
                </a:lnTo>
                <a:lnTo>
                  <a:pt x="474" y="430"/>
                </a:lnTo>
                <a:lnTo>
                  <a:pt x="482" y="433"/>
                </a:lnTo>
                <a:lnTo>
                  <a:pt x="528" y="394"/>
                </a:lnTo>
                <a:lnTo>
                  <a:pt x="529" y="363"/>
                </a:lnTo>
                <a:lnTo>
                  <a:pt x="466" y="339"/>
                </a:lnTo>
                <a:close/>
                <a:moveTo>
                  <a:pt x="637" y="93"/>
                </a:moveTo>
                <a:lnTo>
                  <a:pt x="641" y="77"/>
                </a:lnTo>
                <a:lnTo>
                  <a:pt x="644" y="63"/>
                </a:lnTo>
                <a:lnTo>
                  <a:pt x="665" y="72"/>
                </a:lnTo>
                <a:lnTo>
                  <a:pt x="649" y="104"/>
                </a:lnTo>
                <a:lnTo>
                  <a:pt x="629" y="146"/>
                </a:lnTo>
                <a:lnTo>
                  <a:pt x="621" y="167"/>
                </a:lnTo>
                <a:lnTo>
                  <a:pt x="613" y="184"/>
                </a:lnTo>
                <a:lnTo>
                  <a:pt x="609" y="197"/>
                </a:lnTo>
                <a:lnTo>
                  <a:pt x="608" y="205"/>
                </a:lnTo>
                <a:lnTo>
                  <a:pt x="610" y="211"/>
                </a:lnTo>
                <a:lnTo>
                  <a:pt x="614" y="215"/>
                </a:lnTo>
                <a:lnTo>
                  <a:pt x="616" y="218"/>
                </a:lnTo>
                <a:lnTo>
                  <a:pt x="620" y="220"/>
                </a:lnTo>
                <a:lnTo>
                  <a:pt x="626" y="222"/>
                </a:lnTo>
                <a:lnTo>
                  <a:pt x="628" y="222"/>
                </a:lnTo>
                <a:lnTo>
                  <a:pt x="633" y="201"/>
                </a:lnTo>
                <a:lnTo>
                  <a:pt x="630" y="201"/>
                </a:lnTo>
                <a:lnTo>
                  <a:pt x="627" y="200"/>
                </a:lnTo>
                <a:lnTo>
                  <a:pt x="636" y="177"/>
                </a:lnTo>
                <a:lnTo>
                  <a:pt x="657" y="133"/>
                </a:lnTo>
                <a:lnTo>
                  <a:pt x="678" y="90"/>
                </a:lnTo>
                <a:lnTo>
                  <a:pt x="688" y="70"/>
                </a:lnTo>
                <a:lnTo>
                  <a:pt x="694" y="61"/>
                </a:lnTo>
                <a:lnTo>
                  <a:pt x="683" y="56"/>
                </a:lnTo>
                <a:lnTo>
                  <a:pt x="645" y="43"/>
                </a:lnTo>
                <a:lnTo>
                  <a:pt x="644" y="33"/>
                </a:lnTo>
                <a:lnTo>
                  <a:pt x="642" y="24"/>
                </a:lnTo>
                <a:lnTo>
                  <a:pt x="638" y="15"/>
                </a:lnTo>
                <a:lnTo>
                  <a:pt x="635" y="9"/>
                </a:lnTo>
                <a:lnTo>
                  <a:pt x="630" y="5"/>
                </a:lnTo>
                <a:lnTo>
                  <a:pt x="624" y="2"/>
                </a:lnTo>
                <a:lnTo>
                  <a:pt x="618" y="0"/>
                </a:lnTo>
                <a:lnTo>
                  <a:pt x="613" y="0"/>
                </a:lnTo>
                <a:lnTo>
                  <a:pt x="606" y="2"/>
                </a:lnTo>
                <a:lnTo>
                  <a:pt x="599" y="6"/>
                </a:lnTo>
                <a:lnTo>
                  <a:pt x="591" y="11"/>
                </a:lnTo>
                <a:lnTo>
                  <a:pt x="583" y="18"/>
                </a:lnTo>
                <a:lnTo>
                  <a:pt x="576" y="27"/>
                </a:lnTo>
                <a:lnTo>
                  <a:pt x="569" y="38"/>
                </a:lnTo>
                <a:lnTo>
                  <a:pt x="562" y="49"/>
                </a:lnTo>
                <a:lnTo>
                  <a:pt x="555" y="65"/>
                </a:lnTo>
                <a:lnTo>
                  <a:pt x="540" y="101"/>
                </a:lnTo>
                <a:lnTo>
                  <a:pt x="526" y="137"/>
                </a:lnTo>
                <a:lnTo>
                  <a:pt x="513" y="174"/>
                </a:lnTo>
                <a:lnTo>
                  <a:pt x="501" y="209"/>
                </a:lnTo>
                <a:lnTo>
                  <a:pt x="587" y="241"/>
                </a:lnTo>
                <a:lnTo>
                  <a:pt x="601" y="204"/>
                </a:lnTo>
                <a:lnTo>
                  <a:pt x="614" y="168"/>
                </a:lnTo>
                <a:lnTo>
                  <a:pt x="626" y="130"/>
                </a:lnTo>
                <a:lnTo>
                  <a:pt x="637" y="93"/>
                </a:lnTo>
                <a:lnTo>
                  <a:pt x="637" y="93"/>
                </a:lnTo>
                <a:close/>
                <a:moveTo>
                  <a:pt x="88" y="178"/>
                </a:moveTo>
                <a:lnTo>
                  <a:pt x="88" y="204"/>
                </a:lnTo>
                <a:lnTo>
                  <a:pt x="390" y="204"/>
                </a:lnTo>
                <a:lnTo>
                  <a:pt x="390" y="178"/>
                </a:lnTo>
                <a:lnTo>
                  <a:pt x="88" y="178"/>
                </a:lnTo>
                <a:close/>
                <a:moveTo>
                  <a:pt x="88" y="251"/>
                </a:moveTo>
                <a:lnTo>
                  <a:pt x="88" y="277"/>
                </a:lnTo>
                <a:lnTo>
                  <a:pt x="390" y="277"/>
                </a:lnTo>
                <a:lnTo>
                  <a:pt x="390" y="251"/>
                </a:lnTo>
                <a:lnTo>
                  <a:pt x="88" y="251"/>
                </a:lnTo>
                <a:close/>
                <a:moveTo>
                  <a:pt x="88" y="324"/>
                </a:moveTo>
                <a:lnTo>
                  <a:pt x="88" y="350"/>
                </a:lnTo>
                <a:lnTo>
                  <a:pt x="265" y="350"/>
                </a:lnTo>
                <a:lnTo>
                  <a:pt x="265" y="324"/>
                </a:lnTo>
                <a:lnTo>
                  <a:pt x="88" y="324"/>
                </a:lnTo>
                <a:close/>
                <a:moveTo>
                  <a:pt x="18" y="112"/>
                </a:moveTo>
                <a:lnTo>
                  <a:pt x="501" y="112"/>
                </a:lnTo>
                <a:lnTo>
                  <a:pt x="494" y="129"/>
                </a:lnTo>
                <a:lnTo>
                  <a:pt x="487" y="147"/>
                </a:lnTo>
                <a:lnTo>
                  <a:pt x="34" y="147"/>
                </a:lnTo>
                <a:lnTo>
                  <a:pt x="34" y="482"/>
                </a:lnTo>
                <a:lnTo>
                  <a:pt x="584" y="482"/>
                </a:lnTo>
                <a:lnTo>
                  <a:pt x="584" y="340"/>
                </a:lnTo>
                <a:lnTo>
                  <a:pt x="590" y="329"/>
                </a:lnTo>
                <a:lnTo>
                  <a:pt x="595" y="317"/>
                </a:lnTo>
                <a:lnTo>
                  <a:pt x="600" y="304"/>
                </a:lnTo>
                <a:lnTo>
                  <a:pt x="606" y="292"/>
                </a:lnTo>
                <a:lnTo>
                  <a:pt x="606" y="292"/>
                </a:lnTo>
                <a:lnTo>
                  <a:pt x="616" y="266"/>
                </a:lnTo>
                <a:lnTo>
                  <a:pt x="617" y="264"/>
                </a:lnTo>
                <a:lnTo>
                  <a:pt x="618" y="264"/>
                </a:lnTo>
                <a:lnTo>
                  <a:pt x="620" y="264"/>
                </a:lnTo>
                <a:lnTo>
                  <a:pt x="620" y="500"/>
                </a:lnTo>
                <a:lnTo>
                  <a:pt x="620" y="516"/>
                </a:lnTo>
                <a:lnTo>
                  <a:pt x="602" y="516"/>
                </a:lnTo>
                <a:lnTo>
                  <a:pt x="18" y="516"/>
                </a:lnTo>
                <a:lnTo>
                  <a:pt x="0" y="516"/>
                </a:lnTo>
                <a:lnTo>
                  <a:pt x="0" y="500"/>
                </a:lnTo>
                <a:lnTo>
                  <a:pt x="0" y="129"/>
                </a:lnTo>
                <a:lnTo>
                  <a:pt x="0" y="112"/>
                </a:lnTo>
                <a:lnTo>
                  <a:pt x="18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展开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运算符的应用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新增运算符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TextBox 35"/>
          <p:cNvSpPr txBox="1">
            <a:spLocks noChangeArrowheads="1"/>
          </p:cNvSpPr>
          <p:nvPr/>
        </p:nvSpPr>
        <p:spPr bwMode="auto">
          <a:xfrm>
            <a:off x="2278782" y="1583250"/>
            <a:ext cx="9631983" cy="677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es6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中新增加了三种运算符，展开运算符、剩余运算符合求幂运算符。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Freeform 118"/>
          <p:cNvSpPr>
            <a:spLocks noEditPoints="1"/>
          </p:cNvSpPr>
          <p:nvPr/>
        </p:nvSpPr>
        <p:spPr bwMode="auto">
          <a:xfrm>
            <a:off x="1143691" y="1599929"/>
            <a:ext cx="989701" cy="733744"/>
          </a:xfrm>
          <a:custGeom>
            <a:avLst/>
            <a:gdLst>
              <a:gd name="T0" fmla="*/ 246 w 694"/>
              <a:gd name="T1" fmla="*/ 424 h 516"/>
              <a:gd name="T2" fmla="*/ 271 w 694"/>
              <a:gd name="T3" fmla="*/ 401 h 516"/>
              <a:gd name="T4" fmla="*/ 263 w 694"/>
              <a:gd name="T5" fmla="*/ 416 h 516"/>
              <a:gd name="T6" fmla="*/ 252 w 694"/>
              <a:gd name="T7" fmla="*/ 434 h 516"/>
              <a:gd name="T8" fmla="*/ 256 w 694"/>
              <a:gd name="T9" fmla="*/ 446 h 516"/>
              <a:gd name="T10" fmla="*/ 272 w 694"/>
              <a:gd name="T11" fmla="*/ 451 h 516"/>
              <a:gd name="T12" fmla="*/ 310 w 694"/>
              <a:gd name="T13" fmla="*/ 443 h 516"/>
              <a:gd name="T14" fmla="*/ 334 w 694"/>
              <a:gd name="T15" fmla="*/ 443 h 516"/>
              <a:gd name="T16" fmla="*/ 360 w 694"/>
              <a:gd name="T17" fmla="*/ 441 h 516"/>
              <a:gd name="T18" fmla="*/ 361 w 694"/>
              <a:gd name="T19" fmla="*/ 451 h 516"/>
              <a:gd name="T20" fmla="*/ 363 w 694"/>
              <a:gd name="T21" fmla="*/ 471 h 516"/>
              <a:gd name="T22" fmla="*/ 372 w 694"/>
              <a:gd name="T23" fmla="*/ 478 h 516"/>
              <a:gd name="T24" fmla="*/ 393 w 694"/>
              <a:gd name="T25" fmla="*/ 473 h 516"/>
              <a:gd name="T26" fmla="*/ 420 w 694"/>
              <a:gd name="T27" fmla="*/ 452 h 516"/>
              <a:gd name="T28" fmla="*/ 386 w 694"/>
              <a:gd name="T29" fmla="*/ 447 h 516"/>
              <a:gd name="T30" fmla="*/ 390 w 694"/>
              <a:gd name="T31" fmla="*/ 433 h 516"/>
              <a:gd name="T32" fmla="*/ 385 w 694"/>
              <a:gd name="T33" fmla="*/ 420 h 516"/>
              <a:gd name="T34" fmla="*/ 371 w 694"/>
              <a:gd name="T35" fmla="*/ 416 h 516"/>
              <a:gd name="T36" fmla="*/ 351 w 694"/>
              <a:gd name="T37" fmla="*/ 421 h 516"/>
              <a:gd name="T38" fmla="*/ 334 w 694"/>
              <a:gd name="T39" fmla="*/ 414 h 516"/>
              <a:gd name="T40" fmla="*/ 295 w 694"/>
              <a:gd name="T41" fmla="*/ 424 h 516"/>
              <a:gd name="T42" fmla="*/ 296 w 694"/>
              <a:gd name="T43" fmla="*/ 410 h 516"/>
              <a:gd name="T44" fmla="*/ 295 w 694"/>
              <a:gd name="T45" fmla="*/ 394 h 516"/>
              <a:gd name="T46" fmla="*/ 277 w 694"/>
              <a:gd name="T47" fmla="*/ 391 h 516"/>
              <a:gd name="T48" fmla="*/ 219 w 694"/>
              <a:gd name="T49" fmla="*/ 423 h 516"/>
              <a:gd name="T50" fmla="*/ 488 w 694"/>
              <a:gd name="T51" fmla="*/ 248 h 516"/>
              <a:gd name="T52" fmla="*/ 484 w 694"/>
              <a:gd name="T53" fmla="*/ 335 h 516"/>
              <a:gd name="T54" fmla="*/ 549 w 694"/>
              <a:gd name="T55" fmla="*/ 329 h 516"/>
              <a:gd name="T56" fmla="*/ 582 w 694"/>
              <a:gd name="T57" fmla="*/ 252 h 516"/>
              <a:gd name="T58" fmla="*/ 466 w 694"/>
              <a:gd name="T59" fmla="*/ 427 h 516"/>
              <a:gd name="T60" fmla="*/ 474 w 694"/>
              <a:gd name="T61" fmla="*/ 379 h 516"/>
              <a:gd name="T62" fmla="*/ 487 w 694"/>
              <a:gd name="T63" fmla="*/ 366 h 516"/>
              <a:gd name="T64" fmla="*/ 500 w 694"/>
              <a:gd name="T65" fmla="*/ 379 h 516"/>
              <a:gd name="T66" fmla="*/ 491 w 694"/>
              <a:gd name="T67" fmla="*/ 392 h 516"/>
              <a:gd name="T68" fmla="*/ 528 w 694"/>
              <a:gd name="T69" fmla="*/ 394 h 516"/>
              <a:gd name="T70" fmla="*/ 641 w 694"/>
              <a:gd name="T71" fmla="*/ 77 h 516"/>
              <a:gd name="T72" fmla="*/ 629 w 694"/>
              <a:gd name="T73" fmla="*/ 146 h 516"/>
              <a:gd name="T74" fmla="*/ 608 w 694"/>
              <a:gd name="T75" fmla="*/ 205 h 516"/>
              <a:gd name="T76" fmla="*/ 620 w 694"/>
              <a:gd name="T77" fmla="*/ 220 h 516"/>
              <a:gd name="T78" fmla="*/ 630 w 694"/>
              <a:gd name="T79" fmla="*/ 201 h 516"/>
              <a:gd name="T80" fmla="*/ 678 w 694"/>
              <a:gd name="T81" fmla="*/ 90 h 516"/>
              <a:gd name="T82" fmla="*/ 645 w 694"/>
              <a:gd name="T83" fmla="*/ 43 h 516"/>
              <a:gd name="T84" fmla="*/ 635 w 694"/>
              <a:gd name="T85" fmla="*/ 9 h 516"/>
              <a:gd name="T86" fmla="*/ 613 w 694"/>
              <a:gd name="T87" fmla="*/ 0 h 516"/>
              <a:gd name="T88" fmla="*/ 583 w 694"/>
              <a:gd name="T89" fmla="*/ 18 h 516"/>
              <a:gd name="T90" fmla="*/ 555 w 694"/>
              <a:gd name="T91" fmla="*/ 65 h 516"/>
              <a:gd name="T92" fmla="*/ 501 w 694"/>
              <a:gd name="T93" fmla="*/ 209 h 516"/>
              <a:gd name="T94" fmla="*/ 626 w 694"/>
              <a:gd name="T95" fmla="*/ 130 h 516"/>
              <a:gd name="T96" fmla="*/ 88 w 694"/>
              <a:gd name="T97" fmla="*/ 204 h 516"/>
              <a:gd name="T98" fmla="*/ 88 w 694"/>
              <a:gd name="T99" fmla="*/ 251 h 516"/>
              <a:gd name="T100" fmla="*/ 88 w 694"/>
              <a:gd name="T101" fmla="*/ 251 h 516"/>
              <a:gd name="T102" fmla="*/ 265 w 694"/>
              <a:gd name="T103" fmla="*/ 324 h 516"/>
              <a:gd name="T104" fmla="*/ 494 w 694"/>
              <a:gd name="T105" fmla="*/ 129 h 516"/>
              <a:gd name="T106" fmla="*/ 584 w 694"/>
              <a:gd name="T107" fmla="*/ 482 h 516"/>
              <a:gd name="T108" fmla="*/ 600 w 694"/>
              <a:gd name="T109" fmla="*/ 304 h 516"/>
              <a:gd name="T110" fmla="*/ 617 w 694"/>
              <a:gd name="T111" fmla="*/ 264 h 516"/>
              <a:gd name="T112" fmla="*/ 620 w 694"/>
              <a:gd name="T113" fmla="*/ 516 h 516"/>
              <a:gd name="T114" fmla="*/ 0 w 694"/>
              <a:gd name="T115" fmla="*/ 50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4" h="516">
                <a:moveTo>
                  <a:pt x="204" y="433"/>
                </a:moveTo>
                <a:lnTo>
                  <a:pt x="218" y="451"/>
                </a:lnTo>
                <a:lnTo>
                  <a:pt x="228" y="443"/>
                </a:lnTo>
                <a:lnTo>
                  <a:pt x="246" y="424"/>
                </a:lnTo>
                <a:lnTo>
                  <a:pt x="257" y="413"/>
                </a:lnTo>
                <a:lnTo>
                  <a:pt x="265" y="406"/>
                </a:lnTo>
                <a:lnTo>
                  <a:pt x="269" y="404"/>
                </a:lnTo>
                <a:lnTo>
                  <a:pt x="271" y="401"/>
                </a:lnTo>
                <a:lnTo>
                  <a:pt x="273" y="401"/>
                </a:lnTo>
                <a:lnTo>
                  <a:pt x="273" y="401"/>
                </a:lnTo>
                <a:lnTo>
                  <a:pt x="270" y="407"/>
                </a:lnTo>
                <a:lnTo>
                  <a:pt x="263" y="416"/>
                </a:lnTo>
                <a:lnTo>
                  <a:pt x="259" y="420"/>
                </a:lnTo>
                <a:lnTo>
                  <a:pt x="256" y="425"/>
                </a:lnTo>
                <a:lnTo>
                  <a:pt x="253" y="430"/>
                </a:lnTo>
                <a:lnTo>
                  <a:pt x="252" y="434"/>
                </a:lnTo>
                <a:lnTo>
                  <a:pt x="252" y="438"/>
                </a:lnTo>
                <a:lnTo>
                  <a:pt x="252" y="441"/>
                </a:lnTo>
                <a:lnTo>
                  <a:pt x="255" y="444"/>
                </a:lnTo>
                <a:lnTo>
                  <a:pt x="256" y="446"/>
                </a:lnTo>
                <a:lnTo>
                  <a:pt x="259" y="447"/>
                </a:lnTo>
                <a:lnTo>
                  <a:pt x="263" y="448"/>
                </a:lnTo>
                <a:lnTo>
                  <a:pt x="268" y="450"/>
                </a:lnTo>
                <a:lnTo>
                  <a:pt x="272" y="451"/>
                </a:lnTo>
                <a:lnTo>
                  <a:pt x="283" y="450"/>
                </a:lnTo>
                <a:lnTo>
                  <a:pt x="292" y="448"/>
                </a:lnTo>
                <a:lnTo>
                  <a:pt x="302" y="446"/>
                </a:lnTo>
                <a:lnTo>
                  <a:pt x="310" y="443"/>
                </a:lnTo>
                <a:lnTo>
                  <a:pt x="323" y="439"/>
                </a:lnTo>
                <a:lnTo>
                  <a:pt x="331" y="438"/>
                </a:lnTo>
                <a:lnTo>
                  <a:pt x="332" y="440"/>
                </a:lnTo>
                <a:lnTo>
                  <a:pt x="334" y="443"/>
                </a:lnTo>
                <a:lnTo>
                  <a:pt x="338" y="445"/>
                </a:lnTo>
                <a:lnTo>
                  <a:pt x="341" y="446"/>
                </a:lnTo>
                <a:lnTo>
                  <a:pt x="351" y="445"/>
                </a:lnTo>
                <a:lnTo>
                  <a:pt x="360" y="441"/>
                </a:lnTo>
                <a:lnTo>
                  <a:pt x="364" y="440"/>
                </a:lnTo>
                <a:lnTo>
                  <a:pt x="364" y="443"/>
                </a:lnTo>
                <a:lnTo>
                  <a:pt x="364" y="443"/>
                </a:lnTo>
                <a:lnTo>
                  <a:pt x="361" y="451"/>
                </a:lnTo>
                <a:lnTo>
                  <a:pt x="360" y="457"/>
                </a:lnTo>
                <a:lnTo>
                  <a:pt x="360" y="462"/>
                </a:lnTo>
                <a:lnTo>
                  <a:pt x="361" y="467"/>
                </a:lnTo>
                <a:lnTo>
                  <a:pt x="363" y="471"/>
                </a:lnTo>
                <a:lnTo>
                  <a:pt x="365" y="473"/>
                </a:lnTo>
                <a:lnTo>
                  <a:pt x="367" y="475"/>
                </a:lnTo>
                <a:lnTo>
                  <a:pt x="370" y="477"/>
                </a:lnTo>
                <a:lnTo>
                  <a:pt x="372" y="478"/>
                </a:lnTo>
                <a:lnTo>
                  <a:pt x="376" y="477"/>
                </a:lnTo>
                <a:lnTo>
                  <a:pt x="379" y="477"/>
                </a:lnTo>
                <a:lnTo>
                  <a:pt x="384" y="475"/>
                </a:lnTo>
                <a:lnTo>
                  <a:pt x="393" y="473"/>
                </a:lnTo>
                <a:lnTo>
                  <a:pt x="404" y="473"/>
                </a:lnTo>
                <a:lnTo>
                  <a:pt x="413" y="474"/>
                </a:lnTo>
                <a:lnTo>
                  <a:pt x="417" y="474"/>
                </a:lnTo>
                <a:lnTo>
                  <a:pt x="420" y="452"/>
                </a:lnTo>
                <a:lnTo>
                  <a:pt x="408" y="451"/>
                </a:lnTo>
                <a:lnTo>
                  <a:pt x="385" y="451"/>
                </a:lnTo>
                <a:lnTo>
                  <a:pt x="386" y="450"/>
                </a:lnTo>
                <a:lnTo>
                  <a:pt x="386" y="447"/>
                </a:lnTo>
                <a:lnTo>
                  <a:pt x="386" y="447"/>
                </a:lnTo>
                <a:lnTo>
                  <a:pt x="387" y="443"/>
                </a:lnTo>
                <a:lnTo>
                  <a:pt x="388" y="438"/>
                </a:lnTo>
                <a:lnTo>
                  <a:pt x="390" y="433"/>
                </a:lnTo>
                <a:lnTo>
                  <a:pt x="390" y="428"/>
                </a:lnTo>
                <a:lnTo>
                  <a:pt x="388" y="425"/>
                </a:lnTo>
                <a:lnTo>
                  <a:pt x="387" y="423"/>
                </a:lnTo>
                <a:lnTo>
                  <a:pt x="385" y="420"/>
                </a:lnTo>
                <a:lnTo>
                  <a:pt x="383" y="418"/>
                </a:lnTo>
                <a:lnTo>
                  <a:pt x="380" y="417"/>
                </a:lnTo>
                <a:lnTo>
                  <a:pt x="377" y="416"/>
                </a:lnTo>
                <a:lnTo>
                  <a:pt x="371" y="416"/>
                </a:lnTo>
                <a:lnTo>
                  <a:pt x="365" y="417"/>
                </a:lnTo>
                <a:lnTo>
                  <a:pt x="359" y="418"/>
                </a:lnTo>
                <a:lnTo>
                  <a:pt x="352" y="420"/>
                </a:lnTo>
                <a:lnTo>
                  <a:pt x="351" y="421"/>
                </a:lnTo>
                <a:lnTo>
                  <a:pt x="349" y="421"/>
                </a:lnTo>
                <a:lnTo>
                  <a:pt x="344" y="418"/>
                </a:lnTo>
                <a:lnTo>
                  <a:pt x="339" y="416"/>
                </a:lnTo>
                <a:lnTo>
                  <a:pt x="334" y="414"/>
                </a:lnTo>
                <a:lnTo>
                  <a:pt x="329" y="414"/>
                </a:lnTo>
                <a:lnTo>
                  <a:pt x="316" y="417"/>
                </a:lnTo>
                <a:lnTo>
                  <a:pt x="303" y="420"/>
                </a:lnTo>
                <a:lnTo>
                  <a:pt x="295" y="424"/>
                </a:lnTo>
                <a:lnTo>
                  <a:pt x="285" y="426"/>
                </a:lnTo>
                <a:lnTo>
                  <a:pt x="289" y="421"/>
                </a:lnTo>
                <a:lnTo>
                  <a:pt x="293" y="416"/>
                </a:lnTo>
                <a:lnTo>
                  <a:pt x="296" y="410"/>
                </a:lnTo>
                <a:lnTo>
                  <a:pt x="297" y="403"/>
                </a:lnTo>
                <a:lnTo>
                  <a:pt x="297" y="399"/>
                </a:lnTo>
                <a:lnTo>
                  <a:pt x="296" y="397"/>
                </a:lnTo>
                <a:lnTo>
                  <a:pt x="295" y="394"/>
                </a:lnTo>
                <a:lnTo>
                  <a:pt x="293" y="392"/>
                </a:lnTo>
                <a:lnTo>
                  <a:pt x="289" y="390"/>
                </a:lnTo>
                <a:lnTo>
                  <a:pt x="283" y="390"/>
                </a:lnTo>
                <a:lnTo>
                  <a:pt x="277" y="391"/>
                </a:lnTo>
                <a:lnTo>
                  <a:pt x="269" y="394"/>
                </a:lnTo>
                <a:lnTo>
                  <a:pt x="260" y="398"/>
                </a:lnTo>
                <a:lnTo>
                  <a:pt x="251" y="403"/>
                </a:lnTo>
                <a:lnTo>
                  <a:pt x="219" y="423"/>
                </a:lnTo>
                <a:lnTo>
                  <a:pt x="204" y="433"/>
                </a:lnTo>
                <a:close/>
                <a:moveTo>
                  <a:pt x="582" y="252"/>
                </a:moveTo>
                <a:lnTo>
                  <a:pt x="496" y="221"/>
                </a:lnTo>
                <a:lnTo>
                  <a:pt x="488" y="248"/>
                </a:lnTo>
                <a:lnTo>
                  <a:pt x="481" y="275"/>
                </a:lnTo>
                <a:lnTo>
                  <a:pt x="473" y="302"/>
                </a:lnTo>
                <a:lnTo>
                  <a:pt x="466" y="329"/>
                </a:lnTo>
                <a:lnTo>
                  <a:pt x="484" y="335"/>
                </a:lnTo>
                <a:lnTo>
                  <a:pt x="502" y="342"/>
                </a:lnTo>
                <a:lnTo>
                  <a:pt x="520" y="347"/>
                </a:lnTo>
                <a:lnTo>
                  <a:pt x="538" y="355"/>
                </a:lnTo>
                <a:lnTo>
                  <a:pt x="549" y="329"/>
                </a:lnTo>
                <a:lnTo>
                  <a:pt x="561" y="304"/>
                </a:lnTo>
                <a:lnTo>
                  <a:pt x="572" y="278"/>
                </a:lnTo>
                <a:lnTo>
                  <a:pt x="582" y="252"/>
                </a:lnTo>
                <a:lnTo>
                  <a:pt x="582" y="252"/>
                </a:lnTo>
                <a:close/>
                <a:moveTo>
                  <a:pt x="466" y="339"/>
                </a:moveTo>
                <a:lnTo>
                  <a:pt x="447" y="363"/>
                </a:lnTo>
                <a:lnTo>
                  <a:pt x="458" y="424"/>
                </a:lnTo>
                <a:lnTo>
                  <a:pt x="466" y="427"/>
                </a:lnTo>
                <a:lnTo>
                  <a:pt x="479" y="390"/>
                </a:lnTo>
                <a:lnTo>
                  <a:pt x="476" y="387"/>
                </a:lnTo>
                <a:lnTo>
                  <a:pt x="475" y="384"/>
                </a:lnTo>
                <a:lnTo>
                  <a:pt x="474" y="379"/>
                </a:lnTo>
                <a:lnTo>
                  <a:pt x="475" y="376"/>
                </a:lnTo>
                <a:lnTo>
                  <a:pt x="478" y="371"/>
                </a:lnTo>
                <a:lnTo>
                  <a:pt x="482" y="367"/>
                </a:lnTo>
                <a:lnTo>
                  <a:pt x="487" y="366"/>
                </a:lnTo>
                <a:lnTo>
                  <a:pt x="492" y="367"/>
                </a:lnTo>
                <a:lnTo>
                  <a:pt x="496" y="370"/>
                </a:lnTo>
                <a:lnTo>
                  <a:pt x="499" y="374"/>
                </a:lnTo>
                <a:lnTo>
                  <a:pt x="500" y="379"/>
                </a:lnTo>
                <a:lnTo>
                  <a:pt x="500" y="384"/>
                </a:lnTo>
                <a:lnTo>
                  <a:pt x="498" y="387"/>
                </a:lnTo>
                <a:lnTo>
                  <a:pt x="495" y="391"/>
                </a:lnTo>
                <a:lnTo>
                  <a:pt x="491" y="392"/>
                </a:lnTo>
                <a:lnTo>
                  <a:pt x="487" y="393"/>
                </a:lnTo>
                <a:lnTo>
                  <a:pt x="474" y="430"/>
                </a:lnTo>
                <a:lnTo>
                  <a:pt x="482" y="433"/>
                </a:lnTo>
                <a:lnTo>
                  <a:pt x="528" y="394"/>
                </a:lnTo>
                <a:lnTo>
                  <a:pt x="529" y="363"/>
                </a:lnTo>
                <a:lnTo>
                  <a:pt x="466" y="339"/>
                </a:lnTo>
                <a:close/>
                <a:moveTo>
                  <a:pt x="637" y="93"/>
                </a:moveTo>
                <a:lnTo>
                  <a:pt x="641" y="77"/>
                </a:lnTo>
                <a:lnTo>
                  <a:pt x="644" y="63"/>
                </a:lnTo>
                <a:lnTo>
                  <a:pt x="665" y="72"/>
                </a:lnTo>
                <a:lnTo>
                  <a:pt x="649" y="104"/>
                </a:lnTo>
                <a:lnTo>
                  <a:pt x="629" y="146"/>
                </a:lnTo>
                <a:lnTo>
                  <a:pt x="621" y="167"/>
                </a:lnTo>
                <a:lnTo>
                  <a:pt x="613" y="184"/>
                </a:lnTo>
                <a:lnTo>
                  <a:pt x="609" y="197"/>
                </a:lnTo>
                <a:lnTo>
                  <a:pt x="608" y="205"/>
                </a:lnTo>
                <a:lnTo>
                  <a:pt x="610" y="211"/>
                </a:lnTo>
                <a:lnTo>
                  <a:pt x="614" y="215"/>
                </a:lnTo>
                <a:lnTo>
                  <a:pt x="616" y="218"/>
                </a:lnTo>
                <a:lnTo>
                  <a:pt x="620" y="220"/>
                </a:lnTo>
                <a:lnTo>
                  <a:pt x="626" y="222"/>
                </a:lnTo>
                <a:lnTo>
                  <a:pt x="628" y="222"/>
                </a:lnTo>
                <a:lnTo>
                  <a:pt x="633" y="201"/>
                </a:lnTo>
                <a:lnTo>
                  <a:pt x="630" y="201"/>
                </a:lnTo>
                <a:lnTo>
                  <a:pt x="627" y="200"/>
                </a:lnTo>
                <a:lnTo>
                  <a:pt x="636" y="177"/>
                </a:lnTo>
                <a:lnTo>
                  <a:pt x="657" y="133"/>
                </a:lnTo>
                <a:lnTo>
                  <a:pt x="678" y="90"/>
                </a:lnTo>
                <a:lnTo>
                  <a:pt x="688" y="70"/>
                </a:lnTo>
                <a:lnTo>
                  <a:pt x="694" y="61"/>
                </a:lnTo>
                <a:lnTo>
                  <a:pt x="683" y="56"/>
                </a:lnTo>
                <a:lnTo>
                  <a:pt x="645" y="43"/>
                </a:lnTo>
                <a:lnTo>
                  <a:pt x="644" y="33"/>
                </a:lnTo>
                <a:lnTo>
                  <a:pt x="642" y="24"/>
                </a:lnTo>
                <a:lnTo>
                  <a:pt x="638" y="15"/>
                </a:lnTo>
                <a:lnTo>
                  <a:pt x="635" y="9"/>
                </a:lnTo>
                <a:lnTo>
                  <a:pt x="630" y="5"/>
                </a:lnTo>
                <a:lnTo>
                  <a:pt x="624" y="2"/>
                </a:lnTo>
                <a:lnTo>
                  <a:pt x="618" y="0"/>
                </a:lnTo>
                <a:lnTo>
                  <a:pt x="613" y="0"/>
                </a:lnTo>
                <a:lnTo>
                  <a:pt x="606" y="2"/>
                </a:lnTo>
                <a:lnTo>
                  <a:pt x="599" y="6"/>
                </a:lnTo>
                <a:lnTo>
                  <a:pt x="591" y="11"/>
                </a:lnTo>
                <a:lnTo>
                  <a:pt x="583" y="18"/>
                </a:lnTo>
                <a:lnTo>
                  <a:pt x="576" y="27"/>
                </a:lnTo>
                <a:lnTo>
                  <a:pt x="569" y="38"/>
                </a:lnTo>
                <a:lnTo>
                  <a:pt x="562" y="49"/>
                </a:lnTo>
                <a:lnTo>
                  <a:pt x="555" y="65"/>
                </a:lnTo>
                <a:lnTo>
                  <a:pt x="540" y="101"/>
                </a:lnTo>
                <a:lnTo>
                  <a:pt x="526" y="137"/>
                </a:lnTo>
                <a:lnTo>
                  <a:pt x="513" y="174"/>
                </a:lnTo>
                <a:lnTo>
                  <a:pt x="501" y="209"/>
                </a:lnTo>
                <a:lnTo>
                  <a:pt x="587" y="241"/>
                </a:lnTo>
                <a:lnTo>
                  <a:pt x="601" y="204"/>
                </a:lnTo>
                <a:lnTo>
                  <a:pt x="614" y="168"/>
                </a:lnTo>
                <a:lnTo>
                  <a:pt x="626" y="130"/>
                </a:lnTo>
                <a:lnTo>
                  <a:pt x="637" y="93"/>
                </a:lnTo>
                <a:lnTo>
                  <a:pt x="637" y="93"/>
                </a:lnTo>
                <a:close/>
                <a:moveTo>
                  <a:pt x="88" y="178"/>
                </a:moveTo>
                <a:lnTo>
                  <a:pt x="88" y="204"/>
                </a:lnTo>
                <a:lnTo>
                  <a:pt x="390" y="204"/>
                </a:lnTo>
                <a:lnTo>
                  <a:pt x="390" y="178"/>
                </a:lnTo>
                <a:lnTo>
                  <a:pt x="88" y="178"/>
                </a:lnTo>
                <a:close/>
                <a:moveTo>
                  <a:pt x="88" y="251"/>
                </a:moveTo>
                <a:lnTo>
                  <a:pt x="88" y="277"/>
                </a:lnTo>
                <a:lnTo>
                  <a:pt x="390" y="277"/>
                </a:lnTo>
                <a:lnTo>
                  <a:pt x="390" y="251"/>
                </a:lnTo>
                <a:lnTo>
                  <a:pt x="88" y="251"/>
                </a:lnTo>
                <a:close/>
                <a:moveTo>
                  <a:pt x="88" y="324"/>
                </a:moveTo>
                <a:lnTo>
                  <a:pt x="88" y="350"/>
                </a:lnTo>
                <a:lnTo>
                  <a:pt x="265" y="350"/>
                </a:lnTo>
                <a:lnTo>
                  <a:pt x="265" y="324"/>
                </a:lnTo>
                <a:lnTo>
                  <a:pt x="88" y="324"/>
                </a:lnTo>
                <a:close/>
                <a:moveTo>
                  <a:pt x="18" y="112"/>
                </a:moveTo>
                <a:lnTo>
                  <a:pt x="501" y="112"/>
                </a:lnTo>
                <a:lnTo>
                  <a:pt x="494" y="129"/>
                </a:lnTo>
                <a:lnTo>
                  <a:pt x="487" y="147"/>
                </a:lnTo>
                <a:lnTo>
                  <a:pt x="34" y="147"/>
                </a:lnTo>
                <a:lnTo>
                  <a:pt x="34" y="482"/>
                </a:lnTo>
                <a:lnTo>
                  <a:pt x="584" y="482"/>
                </a:lnTo>
                <a:lnTo>
                  <a:pt x="584" y="340"/>
                </a:lnTo>
                <a:lnTo>
                  <a:pt x="590" y="329"/>
                </a:lnTo>
                <a:lnTo>
                  <a:pt x="595" y="317"/>
                </a:lnTo>
                <a:lnTo>
                  <a:pt x="600" y="304"/>
                </a:lnTo>
                <a:lnTo>
                  <a:pt x="606" y="292"/>
                </a:lnTo>
                <a:lnTo>
                  <a:pt x="606" y="292"/>
                </a:lnTo>
                <a:lnTo>
                  <a:pt x="616" y="266"/>
                </a:lnTo>
                <a:lnTo>
                  <a:pt x="617" y="264"/>
                </a:lnTo>
                <a:lnTo>
                  <a:pt x="618" y="264"/>
                </a:lnTo>
                <a:lnTo>
                  <a:pt x="620" y="264"/>
                </a:lnTo>
                <a:lnTo>
                  <a:pt x="620" y="500"/>
                </a:lnTo>
                <a:lnTo>
                  <a:pt x="620" y="516"/>
                </a:lnTo>
                <a:lnTo>
                  <a:pt x="602" y="516"/>
                </a:lnTo>
                <a:lnTo>
                  <a:pt x="18" y="516"/>
                </a:lnTo>
                <a:lnTo>
                  <a:pt x="0" y="516"/>
                </a:lnTo>
                <a:lnTo>
                  <a:pt x="0" y="500"/>
                </a:lnTo>
                <a:lnTo>
                  <a:pt x="0" y="129"/>
                </a:lnTo>
                <a:lnTo>
                  <a:pt x="0" y="112"/>
                </a:lnTo>
                <a:lnTo>
                  <a:pt x="18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14886" y="2925738"/>
            <a:ext cx="8352928" cy="677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展开运算符的语法，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能够在程序中正确获取剩余参数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778642" y="3165768"/>
            <a:ext cx="405130" cy="405130"/>
            <a:chOff x="8881" y="4685"/>
            <a:chExt cx="638" cy="638"/>
          </a:xfrm>
        </p:grpSpPr>
        <p:sp>
          <p:nvSpPr>
            <p:cNvPr id="9" name="椭圆 8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35"/>
          <p:cNvSpPr txBox="1">
            <a:spLocks noChangeArrowheads="1"/>
          </p:cNvSpPr>
          <p:nvPr/>
        </p:nvSpPr>
        <p:spPr bwMode="auto">
          <a:xfrm>
            <a:off x="3234986" y="4132841"/>
            <a:ext cx="7684756" cy="677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剩余参数的语法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，能够在程序中正确获取剩余参数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798742" y="4372871"/>
            <a:ext cx="405130" cy="405130"/>
            <a:chOff x="8881" y="4685"/>
            <a:chExt cx="638" cy="638"/>
          </a:xfrm>
        </p:grpSpPr>
        <p:sp>
          <p:nvSpPr>
            <p:cNvPr id="13" name="椭圆 12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TextBox 35"/>
          <p:cNvSpPr txBox="1">
            <a:spLocks noChangeArrowheads="1"/>
          </p:cNvSpPr>
          <p:nvPr/>
        </p:nvSpPr>
        <p:spPr bwMode="auto">
          <a:xfrm>
            <a:off x="3214886" y="5298669"/>
            <a:ext cx="5607834" cy="61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求幂</a:t>
            </a:r>
            <a:r>
              <a:rPr lang="zh-CN" altLang="en-US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运算的语法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778642" y="5538699"/>
            <a:ext cx="405130" cy="405130"/>
            <a:chOff x="8881" y="4685"/>
            <a:chExt cx="638" cy="638"/>
          </a:xfrm>
        </p:grpSpPr>
        <p:sp>
          <p:nvSpPr>
            <p:cNvPr id="17" name="椭圆 16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剩余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运算符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5815964" y="3576722"/>
            <a:ext cx="5607834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剩余参数的语法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，能够在程序中正确获取剩余参数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剩余参数的语法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5"/>
          <p:cNvSpPr txBox="1">
            <a:spLocks noChangeArrowheads="1"/>
          </p:cNvSpPr>
          <p:nvPr/>
        </p:nvSpPr>
        <p:spPr bwMode="auto">
          <a:xfrm>
            <a:off x="2854846" y="1845618"/>
            <a:ext cx="8064896" cy="243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中，剩余运算符和展开运算符一样，也是使用“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...”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个英文点号）来表示。但是两者的作用却是相反的。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  <a:ea typeface="苹方 中等" pitchFamily="34" charset="-122"/>
              </a:rPr>
              <a:t>展开运算符：将对象或数组转化为“以逗号隔开的值列表”。</a:t>
            </a:r>
            <a:endParaRPr lang="zh-CN" altLang="en-US" sz="2000" dirty="0">
              <a:solidFill>
                <a:srgbClr val="FF0000"/>
              </a:solidFill>
              <a:ea typeface="苹方 中等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  <a:ea typeface="苹方 中等" pitchFamily="34" charset="-122"/>
              </a:rPr>
              <a:t>剩余运算符：将“以逗号隔开的值列表”转化为对象或数组。</a:t>
            </a:r>
            <a:endParaRPr lang="zh-CN" altLang="en-US" sz="2000" dirty="0">
              <a:solidFill>
                <a:srgbClr val="FF0000"/>
              </a:solidFill>
              <a:ea typeface="苹方 中等" pitchFamily="34" charset="-122"/>
            </a:endParaRPr>
          </a:p>
        </p:txBody>
      </p:sp>
      <p:sp>
        <p:nvSpPr>
          <p:cNvPr id="6" name="Freeform 118"/>
          <p:cNvSpPr>
            <a:spLocks noEditPoints="1"/>
          </p:cNvSpPr>
          <p:nvPr/>
        </p:nvSpPr>
        <p:spPr bwMode="auto">
          <a:xfrm>
            <a:off x="1558702" y="2565698"/>
            <a:ext cx="989701" cy="733744"/>
          </a:xfrm>
          <a:custGeom>
            <a:avLst/>
            <a:gdLst>
              <a:gd name="T0" fmla="*/ 246 w 694"/>
              <a:gd name="T1" fmla="*/ 424 h 516"/>
              <a:gd name="T2" fmla="*/ 271 w 694"/>
              <a:gd name="T3" fmla="*/ 401 h 516"/>
              <a:gd name="T4" fmla="*/ 263 w 694"/>
              <a:gd name="T5" fmla="*/ 416 h 516"/>
              <a:gd name="T6" fmla="*/ 252 w 694"/>
              <a:gd name="T7" fmla="*/ 434 h 516"/>
              <a:gd name="T8" fmla="*/ 256 w 694"/>
              <a:gd name="T9" fmla="*/ 446 h 516"/>
              <a:gd name="T10" fmla="*/ 272 w 694"/>
              <a:gd name="T11" fmla="*/ 451 h 516"/>
              <a:gd name="T12" fmla="*/ 310 w 694"/>
              <a:gd name="T13" fmla="*/ 443 h 516"/>
              <a:gd name="T14" fmla="*/ 334 w 694"/>
              <a:gd name="T15" fmla="*/ 443 h 516"/>
              <a:gd name="T16" fmla="*/ 360 w 694"/>
              <a:gd name="T17" fmla="*/ 441 h 516"/>
              <a:gd name="T18" fmla="*/ 361 w 694"/>
              <a:gd name="T19" fmla="*/ 451 h 516"/>
              <a:gd name="T20" fmla="*/ 363 w 694"/>
              <a:gd name="T21" fmla="*/ 471 h 516"/>
              <a:gd name="T22" fmla="*/ 372 w 694"/>
              <a:gd name="T23" fmla="*/ 478 h 516"/>
              <a:gd name="T24" fmla="*/ 393 w 694"/>
              <a:gd name="T25" fmla="*/ 473 h 516"/>
              <a:gd name="T26" fmla="*/ 420 w 694"/>
              <a:gd name="T27" fmla="*/ 452 h 516"/>
              <a:gd name="T28" fmla="*/ 386 w 694"/>
              <a:gd name="T29" fmla="*/ 447 h 516"/>
              <a:gd name="T30" fmla="*/ 390 w 694"/>
              <a:gd name="T31" fmla="*/ 433 h 516"/>
              <a:gd name="T32" fmla="*/ 385 w 694"/>
              <a:gd name="T33" fmla="*/ 420 h 516"/>
              <a:gd name="T34" fmla="*/ 371 w 694"/>
              <a:gd name="T35" fmla="*/ 416 h 516"/>
              <a:gd name="T36" fmla="*/ 351 w 694"/>
              <a:gd name="T37" fmla="*/ 421 h 516"/>
              <a:gd name="T38" fmla="*/ 334 w 694"/>
              <a:gd name="T39" fmla="*/ 414 h 516"/>
              <a:gd name="T40" fmla="*/ 295 w 694"/>
              <a:gd name="T41" fmla="*/ 424 h 516"/>
              <a:gd name="T42" fmla="*/ 296 w 694"/>
              <a:gd name="T43" fmla="*/ 410 h 516"/>
              <a:gd name="T44" fmla="*/ 295 w 694"/>
              <a:gd name="T45" fmla="*/ 394 h 516"/>
              <a:gd name="T46" fmla="*/ 277 w 694"/>
              <a:gd name="T47" fmla="*/ 391 h 516"/>
              <a:gd name="T48" fmla="*/ 219 w 694"/>
              <a:gd name="T49" fmla="*/ 423 h 516"/>
              <a:gd name="T50" fmla="*/ 488 w 694"/>
              <a:gd name="T51" fmla="*/ 248 h 516"/>
              <a:gd name="T52" fmla="*/ 484 w 694"/>
              <a:gd name="T53" fmla="*/ 335 h 516"/>
              <a:gd name="T54" fmla="*/ 549 w 694"/>
              <a:gd name="T55" fmla="*/ 329 h 516"/>
              <a:gd name="T56" fmla="*/ 582 w 694"/>
              <a:gd name="T57" fmla="*/ 252 h 516"/>
              <a:gd name="T58" fmla="*/ 466 w 694"/>
              <a:gd name="T59" fmla="*/ 427 h 516"/>
              <a:gd name="T60" fmla="*/ 474 w 694"/>
              <a:gd name="T61" fmla="*/ 379 h 516"/>
              <a:gd name="T62" fmla="*/ 487 w 694"/>
              <a:gd name="T63" fmla="*/ 366 h 516"/>
              <a:gd name="T64" fmla="*/ 500 w 694"/>
              <a:gd name="T65" fmla="*/ 379 h 516"/>
              <a:gd name="T66" fmla="*/ 491 w 694"/>
              <a:gd name="T67" fmla="*/ 392 h 516"/>
              <a:gd name="T68" fmla="*/ 528 w 694"/>
              <a:gd name="T69" fmla="*/ 394 h 516"/>
              <a:gd name="T70" fmla="*/ 641 w 694"/>
              <a:gd name="T71" fmla="*/ 77 h 516"/>
              <a:gd name="T72" fmla="*/ 629 w 694"/>
              <a:gd name="T73" fmla="*/ 146 h 516"/>
              <a:gd name="T74" fmla="*/ 608 w 694"/>
              <a:gd name="T75" fmla="*/ 205 h 516"/>
              <a:gd name="T76" fmla="*/ 620 w 694"/>
              <a:gd name="T77" fmla="*/ 220 h 516"/>
              <a:gd name="T78" fmla="*/ 630 w 694"/>
              <a:gd name="T79" fmla="*/ 201 h 516"/>
              <a:gd name="T80" fmla="*/ 678 w 694"/>
              <a:gd name="T81" fmla="*/ 90 h 516"/>
              <a:gd name="T82" fmla="*/ 645 w 694"/>
              <a:gd name="T83" fmla="*/ 43 h 516"/>
              <a:gd name="T84" fmla="*/ 635 w 694"/>
              <a:gd name="T85" fmla="*/ 9 h 516"/>
              <a:gd name="T86" fmla="*/ 613 w 694"/>
              <a:gd name="T87" fmla="*/ 0 h 516"/>
              <a:gd name="T88" fmla="*/ 583 w 694"/>
              <a:gd name="T89" fmla="*/ 18 h 516"/>
              <a:gd name="T90" fmla="*/ 555 w 694"/>
              <a:gd name="T91" fmla="*/ 65 h 516"/>
              <a:gd name="T92" fmla="*/ 501 w 694"/>
              <a:gd name="T93" fmla="*/ 209 h 516"/>
              <a:gd name="T94" fmla="*/ 626 w 694"/>
              <a:gd name="T95" fmla="*/ 130 h 516"/>
              <a:gd name="T96" fmla="*/ 88 w 694"/>
              <a:gd name="T97" fmla="*/ 204 h 516"/>
              <a:gd name="T98" fmla="*/ 88 w 694"/>
              <a:gd name="T99" fmla="*/ 251 h 516"/>
              <a:gd name="T100" fmla="*/ 88 w 694"/>
              <a:gd name="T101" fmla="*/ 251 h 516"/>
              <a:gd name="T102" fmla="*/ 265 w 694"/>
              <a:gd name="T103" fmla="*/ 324 h 516"/>
              <a:gd name="T104" fmla="*/ 494 w 694"/>
              <a:gd name="T105" fmla="*/ 129 h 516"/>
              <a:gd name="T106" fmla="*/ 584 w 694"/>
              <a:gd name="T107" fmla="*/ 482 h 516"/>
              <a:gd name="T108" fmla="*/ 600 w 694"/>
              <a:gd name="T109" fmla="*/ 304 h 516"/>
              <a:gd name="T110" fmla="*/ 617 w 694"/>
              <a:gd name="T111" fmla="*/ 264 h 516"/>
              <a:gd name="T112" fmla="*/ 620 w 694"/>
              <a:gd name="T113" fmla="*/ 516 h 516"/>
              <a:gd name="T114" fmla="*/ 0 w 694"/>
              <a:gd name="T115" fmla="*/ 50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4" h="516">
                <a:moveTo>
                  <a:pt x="204" y="433"/>
                </a:moveTo>
                <a:lnTo>
                  <a:pt x="218" y="451"/>
                </a:lnTo>
                <a:lnTo>
                  <a:pt x="228" y="443"/>
                </a:lnTo>
                <a:lnTo>
                  <a:pt x="246" y="424"/>
                </a:lnTo>
                <a:lnTo>
                  <a:pt x="257" y="413"/>
                </a:lnTo>
                <a:lnTo>
                  <a:pt x="265" y="406"/>
                </a:lnTo>
                <a:lnTo>
                  <a:pt x="269" y="404"/>
                </a:lnTo>
                <a:lnTo>
                  <a:pt x="271" y="401"/>
                </a:lnTo>
                <a:lnTo>
                  <a:pt x="273" y="401"/>
                </a:lnTo>
                <a:lnTo>
                  <a:pt x="273" y="401"/>
                </a:lnTo>
                <a:lnTo>
                  <a:pt x="270" y="407"/>
                </a:lnTo>
                <a:lnTo>
                  <a:pt x="263" y="416"/>
                </a:lnTo>
                <a:lnTo>
                  <a:pt x="259" y="420"/>
                </a:lnTo>
                <a:lnTo>
                  <a:pt x="256" y="425"/>
                </a:lnTo>
                <a:lnTo>
                  <a:pt x="253" y="430"/>
                </a:lnTo>
                <a:lnTo>
                  <a:pt x="252" y="434"/>
                </a:lnTo>
                <a:lnTo>
                  <a:pt x="252" y="438"/>
                </a:lnTo>
                <a:lnTo>
                  <a:pt x="252" y="441"/>
                </a:lnTo>
                <a:lnTo>
                  <a:pt x="255" y="444"/>
                </a:lnTo>
                <a:lnTo>
                  <a:pt x="256" y="446"/>
                </a:lnTo>
                <a:lnTo>
                  <a:pt x="259" y="447"/>
                </a:lnTo>
                <a:lnTo>
                  <a:pt x="263" y="448"/>
                </a:lnTo>
                <a:lnTo>
                  <a:pt x="268" y="450"/>
                </a:lnTo>
                <a:lnTo>
                  <a:pt x="272" y="451"/>
                </a:lnTo>
                <a:lnTo>
                  <a:pt x="283" y="450"/>
                </a:lnTo>
                <a:lnTo>
                  <a:pt x="292" y="448"/>
                </a:lnTo>
                <a:lnTo>
                  <a:pt x="302" y="446"/>
                </a:lnTo>
                <a:lnTo>
                  <a:pt x="310" y="443"/>
                </a:lnTo>
                <a:lnTo>
                  <a:pt x="323" y="439"/>
                </a:lnTo>
                <a:lnTo>
                  <a:pt x="331" y="438"/>
                </a:lnTo>
                <a:lnTo>
                  <a:pt x="332" y="440"/>
                </a:lnTo>
                <a:lnTo>
                  <a:pt x="334" y="443"/>
                </a:lnTo>
                <a:lnTo>
                  <a:pt x="338" y="445"/>
                </a:lnTo>
                <a:lnTo>
                  <a:pt x="341" y="446"/>
                </a:lnTo>
                <a:lnTo>
                  <a:pt x="351" y="445"/>
                </a:lnTo>
                <a:lnTo>
                  <a:pt x="360" y="441"/>
                </a:lnTo>
                <a:lnTo>
                  <a:pt x="364" y="440"/>
                </a:lnTo>
                <a:lnTo>
                  <a:pt x="364" y="443"/>
                </a:lnTo>
                <a:lnTo>
                  <a:pt x="364" y="443"/>
                </a:lnTo>
                <a:lnTo>
                  <a:pt x="361" y="451"/>
                </a:lnTo>
                <a:lnTo>
                  <a:pt x="360" y="457"/>
                </a:lnTo>
                <a:lnTo>
                  <a:pt x="360" y="462"/>
                </a:lnTo>
                <a:lnTo>
                  <a:pt x="361" y="467"/>
                </a:lnTo>
                <a:lnTo>
                  <a:pt x="363" y="471"/>
                </a:lnTo>
                <a:lnTo>
                  <a:pt x="365" y="473"/>
                </a:lnTo>
                <a:lnTo>
                  <a:pt x="367" y="475"/>
                </a:lnTo>
                <a:lnTo>
                  <a:pt x="370" y="477"/>
                </a:lnTo>
                <a:lnTo>
                  <a:pt x="372" y="478"/>
                </a:lnTo>
                <a:lnTo>
                  <a:pt x="376" y="477"/>
                </a:lnTo>
                <a:lnTo>
                  <a:pt x="379" y="477"/>
                </a:lnTo>
                <a:lnTo>
                  <a:pt x="384" y="475"/>
                </a:lnTo>
                <a:lnTo>
                  <a:pt x="393" y="473"/>
                </a:lnTo>
                <a:lnTo>
                  <a:pt x="404" y="473"/>
                </a:lnTo>
                <a:lnTo>
                  <a:pt x="413" y="474"/>
                </a:lnTo>
                <a:lnTo>
                  <a:pt x="417" y="474"/>
                </a:lnTo>
                <a:lnTo>
                  <a:pt x="420" y="452"/>
                </a:lnTo>
                <a:lnTo>
                  <a:pt x="408" y="451"/>
                </a:lnTo>
                <a:lnTo>
                  <a:pt x="385" y="451"/>
                </a:lnTo>
                <a:lnTo>
                  <a:pt x="386" y="450"/>
                </a:lnTo>
                <a:lnTo>
                  <a:pt x="386" y="447"/>
                </a:lnTo>
                <a:lnTo>
                  <a:pt x="386" y="447"/>
                </a:lnTo>
                <a:lnTo>
                  <a:pt x="387" y="443"/>
                </a:lnTo>
                <a:lnTo>
                  <a:pt x="388" y="438"/>
                </a:lnTo>
                <a:lnTo>
                  <a:pt x="390" y="433"/>
                </a:lnTo>
                <a:lnTo>
                  <a:pt x="390" y="428"/>
                </a:lnTo>
                <a:lnTo>
                  <a:pt x="388" y="425"/>
                </a:lnTo>
                <a:lnTo>
                  <a:pt x="387" y="423"/>
                </a:lnTo>
                <a:lnTo>
                  <a:pt x="385" y="420"/>
                </a:lnTo>
                <a:lnTo>
                  <a:pt x="383" y="418"/>
                </a:lnTo>
                <a:lnTo>
                  <a:pt x="380" y="417"/>
                </a:lnTo>
                <a:lnTo>
                  <a:pt x="377" y="416"/>
                </a:lnTo>
                <a:lnTo>
                  <a:pt x="371" y="416"/>
                </a:lnTo>
                <a:lnTo>
                  <a:pt x="365" y="417"/>
                </a:lnTo>
                <a:lnTo>
                  <a:pt x="359" y="418"/>
                </a:lnTo>
                <a:lnTo>
                  <a:pt x="352" y="420"/>
                </a:lnTo>
                <a:lnTo>
                  <a:pt x="351" y="421"/>
                </a:lnTo>
                <a:lnTo>
                  <a:pt x="349" y="421"/>
                </a:lnTo>
                <a:lnTo>
                  <a:pt x="344" y="418"/>
                </a:lnTo>
                <a:lnTo>
                  <a:pt x="339" y="416"/>
                </a:lnTo>
                <a:lnTo>
                  <a:pt x="334" y="414"/>
                </a:lnTo>
                <a:lnTo>
                  <a:pt x="329" y="414"/>
                </a:lnTo>
                <a:lnTo>
                  <a:pt x="316" y="417"/>
                </a:lnTo>
                <a:lnTo>
                  <a:pt x="303" y="420"/>
                </a:lnTo>
                <a:lnTo>
                  <a:pt x="295" y="424"/>
                </a:lnTo>
                <a:lnTo>
                  <a:pt x="285" y="426"/>
                </a:lnTo>
                <a:lnTo>
                  <a:pt x="289" y="421"/>
                </a:lnTo>
                <a:lnTo>
                  <a:pt x="293" y="416"/>
                </a:lnTo>
                <a:lnTo>
                  <a:pt x="296" y="410"/>
                </a:lnTo>
                <a:lnTo>
                  <a:pt x="297" y="403"/>
                </a:lnTo>
                <a:lnTo>
                  <a:pt x="297" y="399"/>
                </a:lnTo>
                <a:lnTo>
                  <a:pt x="296" y="397"/>
                </a:lnTo>
                <a:lnTo>
                  <a:pt x="295" y="394"/>
                </a:lnTo>
                <a:lnTo>
                  <a:pt x="293" y="392"/>
                </a:lnTo>
                <a:lnTo>
                  <a:pt x="289" y="390"/>
                </a:lnTo>
                <a:lnTo>
                  <a:pt x="283" y="390"/>
                </a:lnTo>
                <a:lnTo>
                  <a:pt x="277" y="391"/>
                </a:lnTo>
                <a:lnTo>
                  <a:pt x="269" y="394"/>
                </a:lnTo>
                <a:lnTo>
                  <a:pt x="260" y="398"/>
                </a:lnTo>
                <a:lnTo>
                  <a:pt x="251" y="403"/>
                </a:lnTo>
                <a:lnTo>
                  <a:pt x="219" y="423"/>
                </a:lnTo>
                <a:lnTo>
                  <a:pt x="204" y="433"/>
                </a:lnTo>
                <a:close/>
                <a:moveTo>
                  <a:pt x="582" y="252"/>
                </a:moveTo>
                <a:lnTo>
                  <a:pt x="496" y="221"/>
                </a:lnTo>
                <a:lnTo>
                  <a:pt x="488" y="248"/>
                </a:lnTo>
                <a:lnTo>
                  <a:pt x="481" y="275"/>
                </a:lnTo>
                <a:lnTo>
                  <a:pt x="473" y="302"/>
                </a:lnTo>
                <a:lnTo>
                  <a:pt x="466" y="329"/>
                </a:lnTo>
                <a:lnTo>
                  <a:pt x="484" y="335"/>
                </a:lnTo>
                <a:lnTo>
                  <a:pt x="502" y="342"/>
                </a:lnTo>
                <a:lnTo>
                  <a:pt x="520" y="347"/>
                </a:lnTo>
                <a:lnTo>
                  <a:pt x="538" y="355"/>
                </a:lnTo>
                <a:lnTo>
                  <a:pt x="549" y="329"/>
                </a:lnTo>
                <a:lnTo>
                  <a:pt x="561" y="304"/>
                </a:lnTo>
                <a:lnTo>
                  <a:pt x="572" y="278"/>
                </a:lnTo>
                <a:lnTo>
                  <a:pt x="582" y="252"/>
                </a:lnTo>
                <a:lnTo>
                  <a:pt x="582" y="252"/>
                </a:lnTo>
                <a:close/>
                <a:moveTo>
                  <a:pt x="466" y="339"/>
                </a:moveTo>
                <a:lnTo>
                  <a:pt x="447" y="363"/>
                </a:lnTo>
                <a:lnTo>
                  <a:pt x="458" y="424"/>
                </a:lnTo>
                <a:lnTo>
                  <a:pt x="466" y="427"/>
                </a:lnTo>
                <a:lnTo>
                  <a:pt x="479" y="390"/>
                </a:lnTo>
                <a:lnTo>
                  <a:pt x="476" y="387"/>
                </a:lnTo>
                <a:lnTo>
                  <a:pt x="475" y="384"/>
                </a:lnTo>
                <a:lnTo>
                  <a:pt x="474" y="379"/>
                </a:lnTo>
                <a:lnTo>
                  <a:pt x="475" y="376"/>
                </a:lnTo>
                <a:lnTo>
                  <a:pt x="478" y="371"/>
                </a:lnTo>
                <a:lnTo>
                  <a:pt x="482" y="367"/>
                </a:lnTo>
                <a:lnTo>
                  <a:pt x="487" y="366"/>
                </a:lnTo>
                <a:lnTo>
                  <a:pt x="492" y="367"/>
                </a:lnTo>
                <a:lnTo>
                  <a:pt x="496" y="370"/>
                </a:lnTo>
                <a:lnTo>
                  <a:pt x="499" y="374"/>
                </a:lnTo>
                <a:lnTo>
                  <a:pt x="500" y="379"/>
                </a:lnTo>
                <a:lnTo>
                  <a:pt x="500" y="384"/>
                </a:lnTo>
                <a:lnTo>
                  <a:pt x="498" y="387"/>
                </a:lnTo>
                <a:lnTo>
                  <a:pt x="495" y="391"/>
                </a:lnTo>
                <a:lnTo>
                  <a:pt x="491" y="392"/>
                </a:lnTo>
                <a:lnTo>
                  <a:pt x="487" y="393"/>
                </a:lnTo>
                <a:lnTo>
                  <a:pt x="474" y="430"/>
                </a:lnTo>
                <a:lnTo>
                  <a:pt x="482" y="433"/>
                </a:lnTo>
                <a:lnTo>
                  <a:pt x="528" y="394"/>
                </a:lnTo>
                <a:lnTo>
                  <a:pt x="529" y="363"/>
                </a:lnTo>
                <a:lnTo>
                  <a:pt x="466" y="339"/>
                </a:lnTo>
                <a:close/>
                <a:moveTo>
                  <a:pt x="637" y="93"/>
                </a:moveTo>
                <a:lnTo>
                  <a:pt x="641" y="77"/>
                </a:lnTo>
                <a:lnTo>
                  <a:pt x="644" y="63"/>
                </a:lnTo>
                <a:lnTo>
                  <a:pt x="665" y="72"/>
                </a:lnTo>
                <a:lnTo>
                  <a:pt x="649" y="104"/>
                </a:lnTo>
                <a:lnTo>
                  <a:pt x="629" y="146"/>
                </a:lnTo>
                <a:lnTo>
                  <a:pt x="621" y="167"/>
                </a:lnTo>
                <a:lnTo>
                  <a:pt x="613" y="184"/>
                </a:lnTo>
                <a:lnTo>
                  <a:pt x="609" y="197"/>
                </a:lnTo>
                <a:lnTo>
                  <a:pt x="608" y="205"/>
                </a:lnTo>
                <a:lnTo>
                  <a:pt x="610" y="211"/>
                </a:lnTo>
                <a:lnTo>
                  <a:pt x="614" y="215"/>
                </a:lnTo>
                <a:lnTo>
                  <a:pt x="616" y="218"/>
                </a:lnTo>
                <a:lnTo>
                  <a:pt x="620" y="220"/>
                </a:lnTo>
                <a:lnTo>
                  <a:pt x="626" y="222"/>
                </a:lnTo>
                <a:lnTo>
                  <a:pt x="628" y="222"/>
                </a:lnTo>
                <a:lnTo>
                  <a:pt x="633" y="201"/>
                </a:lnTo>
                <a:lnTo>
                  <a:pt x="630" y="201"/>
                </a:lnTo>
                <a:lnTo>
                  <a:pt x="627" y="200"/>
                </a:lnTo>
                <a:lnTo>
                  <a:pt x="636" y="177"/>
                </a:lnTo>
                <a:lnTo>
                  <a:pt x="657" y="133"/>
                </a:lnTo>
                <a:lnTo>
                  <a:pt x="678" y="90"/>
                </a:lnTo>
                <a:lnTo>
                  <a:pt x="688" y="70"/>
                </a:lnTo>
                <a:lnTo>
                  <a:pt x="694" y="61"/>
                </a:lnTo>
                <a:lnTo>
                  <a:pt x="683" y="56"/>
                </a:lnTo>
                <a:lnTo>
                  <a:pt x="645" y="43"/>
                </a:lnTo>
                <a:lnTo>
                  <a:pt x="644" y="33"/>
                </a:lnTo>
                <a:lnTo>
                  <a:pt x="642" y="24"/>
                </a:lnTo>
                <a:lnTo>
                  <a:pt x="638" y="15"/>
                </a:lnTo>
                <a:lnTo>
                  <a:pt x="635" y="9"/>
                </a:lnTo>
                <a:lnTo>
                  <a:pt x="630" y="5"/>
                </a:lnTo>
                <a:lnTo>
                  <a:pt x="624" y="2"/>
                </a:lnTo>
                <a:lnTo>
                  <a:pt x="618" y="0"/>
                </a:lnTo>
                <a:lnTo>
                  <a:pt x="613" y="0"/>
                </a:lnTo>
                <a:lnTo>
                  <a:pt x="606" y="2"/>
                </a:lnTo>
                <a:lnTo>
                  <a:pt x="599" y="6"/>
                </a:lnTo>
                <a:lnTo>
                  <a:pt x="591" y="11"/>
                </a:lnTo>
                <a:lnTo>
                  <a:pt x="583" y="18"/>
                </a:lnTo>
                <a:lnTo>
                  <a:pt x="576" y="27"/>
                </a:lnTo>
                <a:lnTo>
                  <a:pt x="569" y="38"/>
                </a:lnTo>
                <a:lnTo>
                  <a:pt x="562" y="49"/>
                </a:lnTo>
                <a:lnTo>
                  <a:pt x="555" y="65"/>
                </a:lnTo>
                <a:lnTo>
                  <a:pt x="540" y="101"/>
                </a:lnTo>
                <a:lnTo>
                  <a:pt x="526" y="137"/>
                </a:lnTo>
                <a:lnTo>
                  <a:pt x="513" y="174"/>
                </a:lnTo>
                <a:lnTo>
                  <a:pt x="501" y="209"/>
                </a:lnTo>
                <a:lnTo>
                  <a:pt x="587" y="241"/>
                </a:lnTo>
                <a:lnTo>
                  <a:pt x="601" y="204"/>
                </a:lnTo>
                <a:lnTo>
                  <a:pt x="614" y="168"/>
                </a:lnTo>
                <a:lnTo>
                  <a:pt x="626" y="130"/>
                </a:lnTo>
                <a:lnTo>
                  <a:pt x="637" y="93"/>
                </a:lnTo>
                <a:lnTo>
                  <a:pt x="637" y="93"/>
                </a:lnTo>
                <a:close/>
                <a:moveTo>
                  <a:pt x="88" y="178"/>
                </a:moveTo>
                <a:lnTo>
                  <a:pt x="88" y="204"/>
                </a:lnTo>
                <a:lnTo>
                  <a:pt x="390" y="204"/>
                </a:lnTo>
                <a:lnTo>
                  <a:pt x="390" y="178"/>
                </a:lnTo>
                <a:lnTo>
                  <a:pt x="88" y="178"/>
                </a:lnTo>
                <a:close/>
                <a:moveTo>
                  <a:pt x="88" y="251"/>
                </a:moveTo>
                <a:lnTo>
                  <a:pt x="88" y="277"/>
                </a:lnTo>
                <a:lnTo>
                  <a:pt x="390" y="277"/>
                </a:lnTo>
                <a:lnTo>
                  <a:pt x="390" y="251"/>
                </a:lnTo>
                <a:lnTo>
                  <a:pt x="88" y="251"/>
                </a:lnTo>
                <a:close/>
                <a:moveTo>
                  <a:pt x="88" y="324"/>
                </a:moveTo>
                <a:lnTo>
                  <a:pt x="88" y="350"/>
                </a:lnTo>
                <a:lnTo>
                  <a:pt x="265" y="350"/>
                </a:lnTo>
                <a:lnTo>
                  <a:pt x="265" y="324"/>
                </a:lnTo>
                <a:lnTo>
                  <a:pt x="88" y="324"/>
                </a:lnTo>
                <a:close/>
                <a:moveTo>
                  <a:pt x="18" y="112"/>
                </a:moveTo>
                <a:lnTo>
                  <a:pt x="501" y="112"/>
                </a:lnTo>
                <a:lnTo>
                  <a:pt x="494" y="129"/>
                </a:lnTo>
                <a:lnTo>
                  <a:pt x="487" y="147"/>
                </a:lnTo>
                <a:lnTo>
                  <a:pt x="34" y="147"/>
                </a:lnTo>
                <a:lnTo>
                  <a:pt x="34" y="482"/>
                </a:lnTo>
                <a:lnTo>
                  <a:pt x="584" y="482"/>
                </a:lnTo>
                <a:lnTo>
                  <a:pt x="584" y="340"/>
                </a:lnTo>
                <a:lnTo>
                  <a:pt x="590" y="329"/>
                </a:lnTo>
                <a:lnTo>
                  <a:pt x="595" y="317"/>
                </a:lnTo>
                <a:lnTo>
                  <a:pt x="600" y="304"/>
                </a:lnTo>
                <a:lnTo>
                  <a:pt x="606" y="292"/>
                </a:lnTo>
                <a:lnTo>
                  <a:pt x="606" y="292"/>
                </a:lnTo>
                <a:lnTo>
                  <a:pt x="616" y="266"/>
                </a:lnTo>
                <a:lnTo>
                  <a:pt x="617" y="264"/>
                </a:lnTo>
                <a:lnTo>
                  <a:pt x="618" y="264"/>
                </a:lnTo>
                <a:lnTo>
                  <a:pt x="620" y="264"/>
                </a:lnTo>
                <a:lnTo>
                  <a:pt x="620" y="500"/>
                </a:lnTo>
                <a:lnTo>
                  <a:pt x="620" y="516"/>
                </a:lnTo>
                <a:lnTo>
                  <a:pt x="602" y="516"/>
                </a:lnTo>
                <a:lnTo>
                  <a:pt x="18" y="516"/>
                </a:lnTo>
                <a:lnTo>
                  <a:pt x="0" y="516"/>
                </a:lnTo>
                <a:lnTo>
                  <a:pt x="0" y="500"/>
                </a:lnTo>
                <a:lnTo>
                  <a:pt x="0" y="129"/>
                </a:lnTo>
                <a:lnTo>
                  <a:pt x="0" y="112"/>
                </a:lnTo>
                <a:lnTo>
                  <a:pt x="18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剩余参数的语法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5"/>
          <p:cNvSpPr txBox="1">
            <a:spLocks noChangeArrowheads="1"/>
          </p:cNvSpPr>
          <p:nvPr/>
        </p:nvSpPr>
        <p:spPr bwMode="auto">
          <a:xfrm>
            <a:off x="2782838" y="2436539"/>
            <a:ext cx="8064896" cy="99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剩余运算符，又叫做“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运算符”，这两种叫法指的是一个东西。在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中，剩余运算符主要用于以下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方面。</a:t>
            </a:r>
            <a:endParaRPr lang="zh-CN" altLang="en-US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118"/>
          <p:cNvSpPr>
            <a:spLocks noEditPoints="1"/>
          </p:cNvSpPr>
          <p:nvPr/>
        </p:nvSpPr>
        <p:spPr bwMode="auto">
          <a:xfrm>
            <a:off x="1558702" y="2565698"/>
            <a:ext cx="989701" cy="733744"/>
          </a:xfrm>
          <a:custGeom>
            <a:avLst/>
            <a:gdLst>
              <a:gd name="T0" fmla="*/ 246 w 694"/>
              <a:gd name="T1" fmla="*/ 424 h 516"/>
              <a:gd name="T2" fmla="*/ 271 w 694"/>
              <a:gd name="T3" fmla="*/ 401 h 516"/>
              <a:gd name="T4" fmla="*/ 263 w 694"/>
              <a:gd name="T5" fmla="*/ 416 h 516"/>
              <a:gd name="T6" fmla="*/ 252 w 694"/>
              <a:gd name="T7" fmla="*/ 434 h 516"/>
              <a:gd name="T8" fmla="*/ 256 w 694"/>
              <a:gd name="T9" fmla="*/ 446 h 516"/>
              <a:gd name="T10" fmla="*/ 272 w 694"/>
              <a:gd name="T11" fmla="*/ 451 h 516"/>
              <a:gd name="T12" fmla="*/ 310 w 694"/>
              <a:gd name="T13" fmla="*/ 443 h 516"/>
              <a:gd name="T14" fmla="*/ 334 w 694"/>
              <a:gd name="T15" fmla="*/ 443 h 516"/>
              <a:gd name="T16" fmla="*/ 360 w 694"/>
              <a:gd name="T17" fmla="*/ 441 h 516"/>
              <a:gd name="T18" fmla="*/ 361 w 694"/>
              <a:gd name="T19" fmla="*/ 451 h 516"/>
              <a:gd name="T20" fmla="*/ 363 w 694"/>
              <a:gd name="T21" fmla="*/ 471 h 516"/>
              <a:gd name="T22" fmla="*/ 372 w 694"/>
              <a:gd name="T23" fmla="*/ 478 h 516"/>
              <a:gd name="T24" fmla="*/ 393 w 694"/>
              <a:gd name="T25" fmla="*/ 473 h 516"/>
              <a:gd name="T26" fmla="*/ 420 w 694"/>
              <a:gd name="T27" fmla="*/ 452 h 516"/>
              <a:gd name="T28" fmla="*/ 386 w 694"/>
              <a:gd name="T29" fmla="*/ 447 h 516"/>
              <a:gd name="T30" fmla="*/ 390 w 694"/>
              <a:gd name="T31" fmla="*/ 433 h 516"/>
              <a:gd name="T32" fmla="*/ 385 w 694"/>
              <a:gd name="T33" fmla="*/ 420 h 516"/>
              <a:gd name="T34" fmla="*/ 371 w 694"/>
              <a:gd name="T35" fmla="*/ 416 h 516"/>
              <a:gd name="T36" fmla="*/ 351 w 694"/>
              <a:gd name="T37" fmla="*/ 421 h 516"/>
              <a:gd name="T38" fmla="*/ 334 w 694"/>
              <a:gd name="T39" fmla="*/ 414 h 516"/>
              <a:gd name="T40" fmla="*/ 295 w 694"/>
              <a:gd name="T41" fmla="*/ 424 h 516"/>
              <a:gd name="T42" fmla="*/ 296 w 694"/>
              <a:gd name="T43" fmla="*/ 410 h 516"/>
              <a:gd name="T44" fmla="*/ 295 w 694"/>
              <a:gd name="T45" fmla="*/ 394 h 516"/>
              <a:gd name="T46" fmla="*/ 277 w 694"/>
              <a:gd name="T47" fmla="*/ 391 h 516"/>
              <a:gd name="T48" fmla="*/ 219 w 694"/>
              <a:gd name="T49" fmla="*/ 423 h 516"/>
              <a:gd name="T50" fmla="*/ 488 w 694"/>
              <a:gd name="T51" fmla="*/ 248 h 516"/>
              <a:gd name="T52" fmla="*/ 484 w 694"/>
              <a:gd name="T53" fmla="*/ 335 h 516"/>
              <a:gd name="T54" fmla="*/ 549 w 694"/>
              <a:gd name="T55" fmla="*/ 329 h 516"/>
              <a:gd name="T56" fmla="*/ 582 w 694"/>
              <a:gd name="T57" fmla="*/ 252 h 516"/>
              <a:gd name="T58" fmla="*/ 466 w 694"/>
              <a:gd name="T59" fmla="*/ 427 h 516"/>
              <a:gd name="T60" fmla="*/ 474 w 694"/>
              <a:gd name="T61" fmla="*/ 379 h 516"/>
              <a:gd name="T62" fmla="*/ 487 w 694"/>
              <a:gd name="T63" fmla="*/ 366 h 516"/>
              <a:gd name="T64" fmla="*/ 500 w 694"/>
              <a:gd name="T65" fmla="*/ 379 h 516"/>
              <a:gd name="T66" fmla="*/ 491 w 694"/>
              <a:gd name="T67" fmla="*/ 392 h 516"/>
              <a:gd name="T68" fmla="*/ 528 w 694"/>
              <a:gd name="T69" fmla="*/ 394 h 516"/>
              <a:gd name="T70" fmla="*/ 641 w 694"/>
              <a:gd name="T71" fmla="*/ 77 h 516"/>
              <a:gd name="T72" fmla="*/ 629 w 694"/>
              <a:gd name="T73" fmla="*/ 146 h 516"/>
              <a:gd name="T74" fmla="*/ 608 w 694"/>
              <a:gd name="T75" fmla="*/ 205 h 516"/>
              <a:gd name="T76" fmla="*/ 620 w 694"/>
              <a:gd name="T77" fmla="*/ 220 h 516"/>
              <a:gd name="T78" fmla="*/ 630 w 694"/>
              <a:gd name="T79" fmla="*/ 201 h 516"/>
              <a:gd name="T80" fmla="*/ 678 w 694"/>
              <a:gd name="T81" fmla="*/ 90 h 516"/>
              <a:gd name="T82" fmla="*/ 645 w 694"/>
              <a:gd name="T83" fmla="*/ 43 h 516"/>
              <a:gd name="T84" fmla="*/ 635 w 694"/>
              <a:gd name="T85" fmla="*/ 9 h 516"/>
              <a:gd name="T86" fmla="*/ 613 w 694"/>
              <a:gd name="T87" fmla="*/ 0 h 516"/>
              <a:gd name="T88" fmla="*/ 583 w 694"/>
              <a:gd name="T89" fmla="*/ 18 h 516"/>
              <a:gd name="T90" fmla="*/ 555 w 694"/>
              <a:gd name="T91" fmla="*/ 65 h 516"/>
              <a:gd name="T92" fmla="*/ 501 w 694"/>
              <a:gd name="T93" fmla="*/ 209 h 516"/>
              <a:gd name="T94" fmla="*/ 626 w 694"/>
              <a:gd name="T95" fmla="*/ 130 h 516"/>
              <a:gd name="T96" fmla="*/ 88 w 694"/>
              <a:gd name="T97" fmla="*/ 204 h 516"/>
              <a:gd name="T98" fmla="*/ 88 w 694"/>
              <a:gd name="T99" fmla="*/ 251 h 516"/>
              <a:gd name="T100" fmla="*/ 88 w 694"/>
              <a:gd name="T101" fmla="*/ 251 h 516"/>
              <a:gd name="T102" fmla="*/ 265 w 694"/>
              <a:gd name="T103" fmla="*/ 324 h 516"/>
              <a:gd name="T104" fmla="*/ 494 w 694"/>
              <a:gd name="T105" fmla="*/ 129 h 516"/>
              <a:gd name="T106" fmla="*/ 584 w 694"/>
              <a:gd name="T107" fmla="*/ 482 h 516"/>
              <a:gd name="T108" fmla="*/ 600 w 694"/>
              <a:gd name="T109" fmla="*/ 304 h 516"/>
              <a:gd name="T110" fmla="*/ 617 w 694"/>
              <a:gd name="T111" fmla="*/ 264 h 516"/>
              <a:gd name="T112" fmla="*/ 620 w 694"/>
              <a:gd name="T113" fmla="*/ 516 h 516"/>
              <a:gd name="T114" fmla="*/ 0 w 694"/>
              <a:gd name="T115" fmla="*/ 50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4" h="516">
                <a:moveTo>
                  <a:pt x="204" y="433"/>
                </a:moveTo>
                <a:lnTo>
                  <a:pt x="218" y="451"/>
                </a:lnTo>
                <a:lnTo>
                  <a:pt x="228" y="443"/>
                </a:lnTo>
                <a:lnTo>
                  <a:pt x="246" y="424"/>
                </a:lnTo>
                <a:lnTo>
                  <a:pt x="257" y="413"/>
                </a:lnTo>
                <a:lnTo>
                  <a:pt x="265" y="406"/>
                </a:lnTo>
                <a:lnTo>
                  <a:pt x="269" y="404"/>
                </a:lnTo>
                <a:lnTo>
                  <a:pt x="271" y="401"/>
                </a:lnTo>
                <a:lnTo>
                  <a:pt x="273" y="401"/>
                </a:lnTo>
                <a:lnTo>
                  <a:pt x="273" y="401"/>
                </a:lnTo>
                <a:lnTo>
                  <a:pt x="270" y="407"/>
                </a:lnTo>
                <a:lnTo>
                  <a:pt x="263" y="416"/>
                </a:lnTo>
                <a:lnTo>
                  <a:pt x="259" y="420"/>
                </a:lnTo>
                <a:lnTo>
                  <a:pt x="256" y="425"/>
                </a:lnTo>
                <a:lnTo>
                  <a:pt x="253" y="430"/>
                </a:lnTo>
                <a:lnTo>
                  <a:pt x="252" y="434"/>
                </a:lnTo>
                <a:lnTo>
                  <a:pt x="252" y="438"/>
                </a:lnTo>
                <a:lnTo>
                  <a:pt x="252" y="441"/>
                </a:lnTo>
                <a:lnTo>
                  <a:pt x="255" y="444"/>
                </a:lnTo>
                <a:lnTo>
                  <a:pt x="256" y="446"/>
                </a:lnTo>
                <a:lnTo>
                  <a:pt x="259" y="447"/>
                </a:lnTo>
                <a:lnTo>
                  <a:pt x="263" y="448"/>
                </a:lnTo>
                <a:lnTo>
                  <a:pt x="268" y="450"/>
                </a:lnTo>
                <a:lnTo>
                  <a:pt x="272" y="451"/>
                </a:lnTo>
                <a:lnTo>
                  <a:pt x="283" y="450"/>
                </a:lnTo>
                <a:lnTo>
                  <a:pt x="292" y="448"/>
                </a:lnTo>
                <a:lnTo>
                  <a:pt x="302" y="446"/>
                </a:lnTo>
                <a:lnTo>
                  <a:pt x="310" y="443"/>
                </a:lnTo>
                <a:lnTo>
                  <a:pt x="323" y="439"/>
                </a:lnTo>
                <a:lnTo>
                  <a:pt x="331" y="438"/>
                </a:lnTo>
                <a:lnTo>
                  <a:pt x="332" y="440"/>
                </a:lnTo>
                <a:lnTo>
                  <a:pt x="334" y="443"/>
                </a:lnTo>
                <a:lnTo>
                  <a:pt x="338" y="445"/>
                </a:lnTo>
                <a:lnTo>
                  <a:pt x="341" y="446"/>
                </a:lnTo>
                <a:lnTo>
                  <a:pt x="351" y="445"/>
                </a:lnTo>
                <a:lnTo>
                  <a:pt x="360" y="441"/>
                </a:lnTo>
                <a:lnTo>
                  <a:pt x="364" y="440"/>
                </a:lnTo>
                <a:lnTo>
                  <a:pt x="364" y="443"/>
                </a:lnTo>
                <a:lnTo>
                  <a:pt x="364" y="443"/>
                </a:lnTo>
                <a:lnTo>
                  <a:pt x="361" y="451"/>
                </a:lnTo>
                <a:lnTo>
                  <a:pt x="360" y="457"/>
                </a:lnTo>
                <a:lnTo>
                  <a:pt x="360" y="462"/>
                </a:lnTo>
                <a:lnTo>
                  <a:pt x="361" y="467"/>
                </a:lnTo>
                <a:lnTo>
                  <a:pt x="363" y="471"/>
                </a:lnTo>
                <a:lnTo>
                  <a:pt x="365" y="473"/>
                </a:lnTo>
                <a:lnTo>
                  <a:pt x="367" y="475"/>
                </a:lnTo>
                <a:lnTo>
                  <a:pt x="370" y="477"/>
                </a:lnTo>
                <a:lnTo>
                  <a:pt x="372" y="478"/>
                </a:lnTo>
                <a:lnTo>
                  <a:pt x="376" y="477"/>
                </a:lnTo>
                <a:lnTo>
                  <a:pt x="379" y="477"/>
                </a:lnTo>
                <a:lnTo>
                  <a:pt x="384" y="475"/>
                </a:lnTo>
                <a:lnTo>
                  <a:pt x="393" y="473"/>
                </a:lnTo>
                <a:lnTo>
                  <a:pt x="404" y="473"/>
                </a:lnTo>
                <a:lnTo>
                  <a:pt x="413" y="474"/>
                </a:lnTo>
                <a:lnTo>
                  <a:pt x="417" y="474"/>
                </a:lnTo>
                <a:lnTo>
                  <a:pt x="420" y="452"/>
                </a:lnTo>
                <a:lnTo>
                  <a:pt x="408" y="451"/>
                </a:lnTo>
                <a:lnTo>
                  <a:pt x="385" y="451"/>
                </a:lnTo>
                <a:lnTo>
                  <a:pt x="386" y="450"/>
                </a:lnTo>
                <a:lnTo>
                  <a:pt x="386" y="447"/>
                </a:lnTo>
                <a:lnTo>
                  <a:pt x="386" y="447"/>
                </a:lnTo>
                <a:lnTo>
                  <a:pt x="387" y="443"/>
                </a:lnTo>
                <a:lnTo>
                  <a:pt x="388" y="438"/>
                </a:lnTo>
                <a:lnTo>
                  <a:pt x="390" y="433"/>
                </a:lnTo>
                <a:lnTo>
                  <a:pt x="390" y="428"/>
                </a:lnTo>
                <a:lnTo>
                  <a:pt x="388" y="425"/>
                </a:lnTo>
                <a:lnTo>
                  <a:pt x="387" y="423"/>
                </a:lnTo>
                <a:lnTo>
                  <a:pt x="385" y="420"/>
                </a:lnTo>
                <a:lnTo>
                  <a:pt x="383" y="418"/>
                </a:lnTo>
                <a:lnTo>
                  <a:pt x="380" y="417"/>
                </a:lnTo>
                <a:lnTo>
                  <a:pt x="377" y="416"/>
                </a:lnTo>
                <a:lnTo>
                  <a:pt x="371" y="416"/>
                </a:lnTo>
                <a:lnTo>
                  <a:pt x="365" y="417"/>
                </a:lnTo>
                <a:lnTo>
                  <a:pt x="359" y="418"/>
                </a:lnTo>
                <a:lnTo>
                  <a:pt x="352" y="420"/>
                </a:lnTo>
                <a:lnTo>
                  <a:pt x="351" y="421"/>
                </a:lnTo>
                <a:lnTo>
                  <a:pt x="349" y="421"/>
                </a:lnTo>
                <a:lnTo>
                  <a:pt x="344" y="418"/>
                </a:lnTo>
                <a:lnTo>
                  <a:pt x="339" y="416"/>
                </a:lnTo>
                <a:lnTo>
                  <a:pt x="334" y="414"/>
                </a:lnTo>
                <a:lnTo>
                  <a:pt x="329" y="414"/>
                </a:lnTo>
                <a:lnTo>
                  <a:pt x="316" y="417"/>
                </a:lnTo>
                <a:lnTo>
                  <a:pt x="303" y="420"/>
                </a:lnTo>
                <a:lnTo>
                  <a:pt x="295" y="424"/>
                </a:lnTo>
                <a:lnTo>
                  <a:pt x="285" y="426"/>
                </a:lnTo>
                <a:lnTo>
                  <a:pt x="289" y="421"/>
                </a:lnTo>
                <a:lnTo>
                  <a:pt x="293" y="416"/>
                </a:lnTo>
                <a:lnTo>
                  <a:pt x="296" y="410"/>
                </a:lnTo>
                <a:lnTo>
                  <a:pt x="297" y="403"/>
                </a:lnTo>
                <a:lnTo>
                  <a:pt x="297" y="399"/>
                </a:lnTo>
                <a:lnTo>
                  <a:pt x="296" y="397"/>
                </a:lnTo>
                <a:lnTo>
                  <a:pt x="295" y="394"/>
                </a:lnTo>
                <a:lnTo>
                  <a:pt x="293" y="392"/>
                </a:lnTo>
                <a:lnTo>
                  <a:pt x="289" y="390"/>
                </a:lnTo>
                <a:lnTo>
                  <a:pt x="283" y="390"/>
                </a:lnTo>
                <a:lnTo>
                  <a:pt x="277" y="391"/>
                </a:lnTo>
                <a:lnTo>
                  <a:pt x="269" y="394"/>
                </a:lnTo>
                <a:lnTo>
                  <a:pt x="260" y="398"/>
                </a:lnTo>
                <a:lnTo>
                  <a:pt x="251" y="403"/>
                </a:lnTo>
                <a:lnTo>
                  <a:pt x="219" y="423"/>
                </a:lnTo>
                <a:lnTo>
                  <a:pt x="204" y="433"/>
                </a:lnTo>
                <a:close/>
                <a:moveTo>
                  <a:pt x="582" y="252"/>
                </a:moveTo>
                <a:lnTo>
                  <a:pt x="496" y="221"/>
                </a:lnTo>
                <a:lnTo>
                  <a:pt x="488" y="248"/>
                </a:lnTo>
                <a:lnTo>
                  <a:pt x="481" y="275"/>
                </a:lnTo>
                <a:lnTo>
                  <a:pt x="473" y="302"/>
                </a:lnTo>
                <a:lnTo>
                  <a:pt x="466" y="329"/>
                </a:lnTo>
                <a:lnTo>
                  <a:pt x="484" y="335"/>
                </a:lnTo>
                <a:lnTo>
                  <a:pt x="502" y="342"/>
                </a:lnTo>
                <a:lnTo>
                  <a:pt x="520" y="347"/>
                </a:lnTo>
                <a:lnTo>
                  <a:pt x="538" y="355"/>
                </a:lnTo>
                <a:lnTo>
                  <a:pt x="549" y="329"/>
                </a:lnTo>
                <a:lnTo>
                  <a:pt x="561" y="304"/>
                </a:lnTo>
                <a:lnTo>
                  <a:pt x="572" y="278"/>
                </a:lnTo>
                <a:lnTo>
                  <a:pt x="582" y="252"/>
                </a:lnTo>
                <a:lnTo>
                  <a:pt x="582" y="252"/>
                </a:lnTo>
                <a:close/>
                <a:moveTo>
                  <a:pt x="466" y="339"/>
                </a:moveTo>
                <a:lnTo>
                  <a:pt x="447" y="363"/>
                </a:lnTo>
                <a:lnTo>
                  <a:pt x="458" y="424"/>
                </a:lnTo>
                <a:lnTo>
                  <a:pt x="466" y="427"/>
                </a:lnTo>
                <a:lnTo>
                  <a:pt x="479" y="390"/>
                </a:lnTo>
                <a:lnTo>
                  <a:pt x="476" y="387"/>
                </a:lnTo>
                <a:lnTo>
                  <a:pt x="475" y="384"/>
                </a:lnTo>
                <a:lnTo>
                  <a:pt x="474" y="379"/>
                </a:lnTo>
                <a:lnTo>
                  <a:pt x="475" y="376"/>
                </a:lnTo>
                <a:lnTo>
                  <a:pt x="478" y="371"/>
                </a:lnTo>
                <a:lnTo>
                  <a:pt x="482" y="367"/>
                </a:lnTo>
                <a:lnTo>
                  <a:pt x="487" y="366"/>
                </a:lnTo>
                <a:lnTo>
                  <a:pt x="492" y="367"/>
                </a:lnTo>
                <a:lnTo>
                  <a:pt x="496" y="370"/>
                </a:lnTo>
                <a:lnTo>
                  <a:pt x="499" y="374"/>
                </a:lnTo>
                <a:lnTo>
                  <a:pt x="500" y="379"/>
                </a:lnTo>
                <a:lnTo>
                  <a:pt x="500" y="384"/>
                </a:lnTo>
                <a:lnTo>
                  <a:pt x="498" y="387"/>
                </a:lnTo>
                <a:lnTo>
                  <a:pt x="495" y="391"/>
                </a:lnTo>
                <a:lnTo>
                  <a:pt x="491" y="392"/>
                </a:lnTo>
                <a:lnTo>
                  <a:pt x="487" y="393"/>
                </a:lnTo>
                <a:lnTo>
                  <a:pt x="474" y="430"/>
                </a:lnTo>
                <a:lnTo>
                  <a:pt x="482" y="433"/>
                </a:lnTo>
                <a:lnTo>
                  <a:pt x="528" y="394"/>
                </a:lnTo>
                <a:lnTo>
                  <a:pt x="529" y="363"/>
                </a:lnTo>
                <a:lnTo>
                  <a:pt x="466" y="339"/>
                </a:lnTo>
                <a:close/>
                <a:moveTo>
                  <a:pt x="637" y="93"/>
                </a:moveTo>
                <a:lnTo>
                  <a:pt x="641" y="77"/>
                </a:lnTo>
                <a:lnTo>
                  <a:pt x="644" y="63"/>
                </a:lnTo>
                <a:lnTo>
                  <a:pt x="665" y="72"/>
                </a:lnTo>
                <a:lnTo>
                  <a:pt x="649" y="104"/>
                </a:lnTo>
                <a:lnTo>
                  <a:pt x="629" y="146"/>
                </a:lnTo>
                <a:lnTo>
                  <a:pt x="621" y="167"/>
                </a:lnTo>
                <a:lnTo>
                  <a:pt x="613" y="184"/>
                </a:lnTo>
                <a:lnTo>
                  <a:pt x="609" y="197"/>
                </a:lnTo>
                <a:lnTo>
                  <a:pt x="608" y="205"/>
                </a:lnTo>
                <a:lnTo>
                  <a:pt x="610" y="211"/>
                </a:lnTo>
                <a:lnTo>
                  <a:pt x="614" y="215"/>
                </a:lnTo>
                <a:lnTo>
                  <a:pt x="616" y="218"/>
                </a:lnTo>
                <a:lnTo>
                  <a:pt x="620" y="220"/>
                </a:lnTo>
                <a:lnTo>
                  <a:pt x="626" y="222"/>
                </a:lnTo>
                <a:lnTo>
                  <a:pt x="628" y="222"/>
                </a:lnTo>
                <a:lnTo>
                  <a:pt x="633" y="201"/>
                </a:lnTo>
                <a:lnTo>
                  <a:pt x="630" y="201"/>
                </a:lnTo>
                <a:lnTo>
                  <a:pt x="627" y="200"/>
                </a:lnTo>
                <a:lnTo>
                  <a:pt x="636" y="177"/>
                </a:lnTo>
                <a:lnTo>
                  <a:pt x="657" y="133"/>
                </a:lnTo>
                <a:lnTo>
                  <a:pt x="678" y="90"/>
                </a:lnTo>
                <a:lnTo>
                  <a:pt x="688" y="70"/>
                </a:lnTo>
                <a:lnTo>
                  <a:pt x="694" y="61"/>
                </a:lnTo>
                <a:lnTo>
                  <a:pt x="683" y="56"/>
                </a:lnTo>
                <a:lnTo>
                  <a:pt x="645" y="43"/>
                </a:lnTo>
                <a:lnTo>
                  <a:pt x="644" y="33"/>
                </a:lnTo>
                <a:lnTo>
                  <a:pt x="642" y="24"/>
                </a:lnTo>
                <a:lnTo>
                  <a:pt x="638" y="15"/>
                </a:lnTo>
                <a:lnTo>
                  <a:pt x="635" y="9"/>
                </a:lnTo>
                <a:lnTo>
                  <a:pt x="630" y="5"/>
                </a:lnTo>
                <a:lnTo>
                  <a:pt x="624" y="2"/>
                </a:lnTo>
                <a:lnTo>
                  <a:pt x="618" y="0"/>
                </a:lnTo>
                <a:lnTo>
                  <a:pt x="613" y="0"/>
                </a:lnTo>
                <a:lnTo>
                  <a:pt x="606" y="2"/>
                </a:lnTo>
                <a:lnTo>
                  <a:pt x="599" y="6"/>
                </a:lnTo>
                <a:lnTo>
                  <a:pt x="591" y="11"/>
                </a:lnTo>
                <a:lnTo>
                  <a:pt x="583" y="18"/>
                </a:lnTo>
                <a:lnTo>
                  <a:pt x="576" y="27"/>
                </a:lnTo>
                <a:lnTo>
                  <a:pt x="569" y="38"/>
                </a:lnTo>
                <a:lnTo>
                  <a:pt x="562" y="49"/>
                </a:lnTo>
                <a:lnTo>
                  <a:pt x="555" y="65"/>
                </a:lnTo>
                <a:lnTo>
                  <a:pt x="540" y="101"/>
                </a:lnTo>
                <a:lnTo>
                  <a:pt x="526" y="137"/>
                </a:lnTo>
                <a:lnTo>
                  <a:pt x="513" y="174"/>
                </a:lnTo>
                <a:lnTo>
                  <a:pt x="501" y="209"/>
                </a:lnTo>
                <a:lnTo>
                  <a:pt x="587" y="241"/>
                </a:lnTo>
                <a:lnTo>
                  <a:pt x="601" y="204"/>
                </a:lnTo>
                <a:lnTo>
                  <a:pt x="614" y="168"/>
                </a:lnTo>
                <a:lnTo>
                  <a:pt x="626" y="130"/>
                </a:lnTo>
                <a:lnTo>
                  <a:pt x="637" y="93"/>
                </a:lnTo>
                <a:lnTo>
                  <a:pt x="637" y="93"/>
                </a:lnTo>
                <a:close/>
                <a:moveTo>
                  <a:pt x="88" y="178"/>
                </a:moveTo>
                <a:lnTo>
                  <a:pt x="88" y="204"/>
                </a:lnTo>
                <a:lnTo>
                  <a:pt x="390" y="204"/>
                </a:lnTo>
                <a:lnTo>
                  <a:pt x="390" y="178"/>
                </a:lnTo>
                <a:lnTo>
                  <a:pt x="88" y="178"/>
                </a:lnTo>
                <a:close/>
                <a:moveTo>
                  <a:pt x="88" y="251"/>
                </a:moveTo>
                <a:lnTo>
                  <a:pt x="88" y="277"/>
                </a:lnTo>
                <a:lnTo>
                  <a:pt x="390" y="277"/>
                </a:lnTo>
                <a:lnTo>
                  <a:pt x="390" y="251"/>
                </a:lnTo>
                <a:lnTo>
                  <a:pt x="88" y="251"/>
                </a:lnTo>
                <a:close/>
                <a:moveTo>
                  <a:pt x="88" y="324"/>
                </a:moveTo>
                <a:lnTo>
                  <a:pt x="88" y="350"/>
                </a:lnTo>
                <a:lnTo>
                  <a:pt x="265" y="350"/>
                </a:lnTo>
                <a:lnTo>
                  <a:pt x="265" y="324"/>
                </a:lnTo>
                <a:lnTo>
                  <a:pt x="88" y="324"/>
                </a:lnTo>
                <a:close/>
                <a:moveTo>
                  <a:pt x="18" y="112"/>
                </a:moveTo>
                <a:lnTo>
                  <a:pt x="501" y="112"/>
                </a:lnTo>
                <a:lnTo>
                  <a:pt x="494" y="129"/>
                </a:lnTo>
                <a:lnTo>
                  <a:pt x="487" y="147"/>
                </a:lnTo>
                <a:lnTo>
                  <a:pt x="34" y="147"/>
                </a:lnTo>
                <a:lnTo>
                  <a:pt x="34" y="482"/>
                </a:lnTo>
                <a:lnTo>
                  <a:pt x="584" y="482"/>
                </a:lnTo>
                <a:lnTo>
                  <a:pt x="584" y="340"/>
                </a:lnTo>
                <a:lnTo>
                  <a:pt x="590" y="329"/>
                </a:lnTo>
                <a:lnTo>
                  <a:pt x="595" y="317"/>
                </a:lnTo>
                <a:lnTo>
                  <a:pt x="600" y="304"/>
                </a:lnTo>
                <a:lnTo>
                  <a:pt x="606" y="292"/>
                </a:lnTo>
                <a:lnTo>
                  <a:pt x="606" y="292"/>
                </a:lnTo>
                <a:lnTo>
                  <a:pt x="616" y="266"/>
                </a:lnTo>
                <a:lnTo>
                  <a:pt x="617" y="264"/>
                </a:lnTo>
                <a:lnTo>
                  <a:pt x="618" y="264"/>
                </a:lnTo>
                <a:lnTo>
                  <a:pt x="620" y="264"/>
                </a:lnTo>
                <a:lnTo>
                  <a:pt x="620" y="500"/>
                </a:lnTo>
                <a:lnTo>
                  <a:pt x="620" y="516"/>
                </a:lnTo>
                <a:lnTo>
                  <a:pt x="602" y="516"/>
                </a:lnTo>
                <a:lnTo>
                  <a:pt x="18" y="516"/>
                </a:lnTo>
                <a:lnTo>
                  <a:pt x="0" y="516"/>
                </a:lnTo>
                <a:lnTo>
                  <a:pt x="0" y="500"/>
                </a:lnTo>
                <a:lnTo>
                  <a:pt x="0" y="129"/>
                </a:lnTo>
                <a:lnTo>
                  <a:pt x="0" y="112"/>
                </a:lnTo>
                <a:lnTo>
                  <a:pt x="18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7" name="TextBox 11"/>
          <p:cNvSpPr txBox="1"/>
          <p:nvPr/>
        </p:nvSpPr>
        <p:spPr>
          <a:xfrm>
            <a:off x="3790950" y="3861842"/>
            <a:ext cx="2103974" cy="973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解构赋值</a:t>
            </a:r>
            <a:endParaRPr lang="zh-CN" altLang="en-US" sz="2000" dirty="0">
              <a:solidFill>
                <a:srgbClr val="C00000"/>
              </a:solidFill>
              <a:ea typeface="苹方 中等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处理</a:t>
            </a:r>
            <a:r>
              <a:rPr lang="en-US" altLang="zh-CN" sz="2000" dirty="0">
                <a:solidFill>
                  <a:srgbClr val="C00000"/>
                </a:solidFill>
                <a:ea typeface="苹方 中等" pitchFamily="34" charset="-122"/>
              </a:rPr>
              <a:t>arguments</a:t>
            </a:r>
            <a:endParaRPr lang="zh-CN" altLang="en-US" sz="2000" dirty="0">
              <a:solidFill>
                <a:srgbClr val="C00000"/>
              </a:solidFill>
              <a:ea typeface="苹方 中等" pitchFamily="34" charset="-122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剩余参数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5"/>
          <p:cNvSpPr txBox="1">
            <a:spLocks noChangeArrowheads="1"/>
          </p:cNvSpPr>
          <p:nvPr/>
        </p:nvSpPr>
        <p:spPr bwMode="auto">
          <a:xfrm>
            <a:off x="2785161" y="1153644"/>
            <a:ext cx="8064896" cy="150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、解构赋值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在进行解构赋值时，如果只想将“对象的一部分”或“数组的一部分”赋值给一个变量，此时可以使用剩余运算符来实现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118"/>
          <p:cNvSpPr>
            <a:spLocks noEditPoints="1"/>
          </p:cNvSpPr>
          <p:nvPr/>
        </p:nvSpPr>
        <p:spPr bwMode="auto">
          <a:xfrm>
            <a:off x="1558702" y="1773610"/>
            <a:ext cx="989701" cy="733744"/>
          </a:xfrm>
          <a:custGeom>
            <a:avLst/>
            <a:gdLst>
              <a:gd name="T0" fmla="*/ 246 w 694"/>
              <a:gd name="T1" fmla="*/ 424 h 516"/>
              <a:gd name="T2" fmla="*/ 271 w 694"/>
              <a:gd name="T3" fmla="*/ 401 h 516"/>
              <a:gd name="T4" fmla="*/ 263 w 694"/>
              <a:gd name="T5" fmla="*/ 416 h 516"/>
              <a:gd name="T6" fmla="*/ 252 w 694"/>
              <a:gd name="T7" fmla="*/ 434 h 516"/>
              <a:gd name="T8" fmla="*/ 256 w 694"/>
              <a:gd name="T9" fmla="*/ 446 h 516"/>
              <a:gd name="T10" fmla="*/ 272 w 694"/>
              <a:gd name="T11" fmla="*/ 451 h 516"/>
              <a:gd name="T12" fmla="*/ 310 w 694"/>
              <a:gd name="T13" fmla="*/ 443 h 516"/>
              <a:gd name="T14" fmla="*/ 334 w 694"/>
              <a:gd name="T15" fmla="*/ 443 h 516"/>
              <a:gd name="T16" fmla="*/ 360 w 694"/>
              <a:gd name="T17" fmla="*/ 441 h 516"/>
              <a:gd name="T18" fmla="*/ 361 w 694"/>
              <a:gd name="T19" fmla="*/ 451 h 516"/>
              <a:gd name="T20" fmla="*/ 363 w 694"/>
              <a:gd name="T21" fmla="*/ 471 h 516"/>
              <a:gd name="T22" fmla="*/ 372 w 694"/>
              <a:gd name="T23" fmla="*/ 478 h 516"/>
              <a:gd name="T24" fmla="*/ 393 w 694"/>
              <a:gd name="T25" fmla="*/ 473 h 516"/>
              <a:gd name="T26" fmla="*/ 420 w 694"/>
              <a:gd name="T27" fmla="*/ 452 h 516"/>
              <a:gd name="T28" fmla="*/ 386 w 694"/>
              <a:gd name="T29" fmla="*/ 447 h 516"/>
              <a:gd name="T30" fmla="*/ 390 w 694"/>
              <a:gd name="T31" fmla="*/ 433 h 516"/>
              <a:gd name="T32" fmla="*/ 385 w 694"/>
              <a:gd name="T33" fmla="*/ 420 h 516"/>
              <a:gd name="T34" fmla="*/ 371 w 694"/>
              <a:gd name="T35" fmla="*/ 416 h 516"/>
              <a:gd name="T36" fmla="*/ 351 w 694"/>
              <a:gd name="T37" fmla="*/ 421 h 516"/>
              <a:gd name="T38" fmla="*/ 334 w 694"/>
              <a:gd name="T39" fmla="*/ 414 h 516"/>
              <a:gd name="T40" fmla="*/ 295 w 694"/>
              <a:gd name="T41" fmla="*/ 424 h 516"/>
              <a:gd name="T42" fmla="*/ 296 w 694"/>
              <a:gd name="T43" fmla="*/ 410 h 516"/>
              <a:gd name="T44" fmla="*/ 295 w 694"/>
              <a:gd name="T45" fmla="*/ 394 h 516"/>
              <a:gd name="T46" fmla="*/ 277 w 694"/>
              <a:gd name="T47" fmla="*/ 391 h 516"/>
              <a:gd name="T48" fmla="*/ 219 w 694"/>
              <a:gd name="T49" fmla="*/ 423 h 516"/>
              <a:gd name="T50" fmla="*/ 488 w 694"/>
              <a:gd name="T51" fmla="*/ 248 h 516"/>
              <a:gd name="T52" fmla="*/ 484 w 694"/>
              <a:gd name="T53" fmla="*/ 335 h 516"/>
              <a:gd name="T54" fmla="*/ 549 w 694"/>
              <a:gd name="T55" fmla="*/ 329 h 516"/>
              <a:gd name="T56" fmla="*/ 582 w 694"/>
              <a:gd name="T57" fmla="*/ 252 h 516"/>
              <a:gd name="T58" fmla="*/ 466 w 694"/>
              <a:gd name="T59" fmla="*/ 427 h 516"/>
              <a:gd name="T60" fmla="*/ 474 w 694"/>
              <a:gd name="T61" fmla="*/ 379 h 516"/>
              <a:gd name="T62" fmla="*/ 487 w 694"/>
              <a:gd name="T63" fmla="*/ 366 h 516"/>
              <a:gd name="T64" fmla="*/ 500 w 694"/>
              <a:gd name="T65" fmla="*/ 379 h 516"/>
              <a:gd name="T66" fmla="*/ 491 w 694"/>
              <a:gd name="T67" fmla="*/ 392 h 516"/>
              <a:gd name="T68" fmla="*/ 528 w 694"/>
              <a:gd name="T69" fmla="*/ 394 h 516"/>
              <a:gd name="T70" fmla="*/ 641 w 694"/>
              <a:gd name="T71" fmla="*/ 77 h 516"/>
              <a:gd name="T72" fmla="*/ 629 w 694"/>
              <a:gd name="T73" fmla="*/ 146 h 516"/>
              <a:gd name="T74" fmla="*/ 608 w 694"/>
              <a:gd name="T75" fmla="*/ 205 h 516"/>
              <a:gd name="T76" fmla="*/ 620 w 694"/>
              <a:gd name="T77" fmla="*/ 220 h 516"/>
              <a:gd name="T78" fmla="*/ 630 w 694"/>
              <a:gd name="T79" fmla="*/ 201 h 516"/>
              <a:gd name="T80" fmla="*/ 678 w 694"/>
              <a:gd name="T81" fmla="*/ 90 h 516"/>
              <a:gd name="T82" fmla="*/ 645 w 694"/>
              <a:gd name="T83" fmla="*/ 43 h 516"/>
              <a:gd name="T84" fmla="*/ 635 w 694"/>
              <a:gd name="T85" fmla="*/ 9 h 516"/>
              <a:gd name="T86" fmla="*/ 613 w 694"/>
              <a:gd name="T87" fmla="*/ 0 h 516"/>
              <a:gd name="T88" fmla="*/ 583 w 694"/>
              <a:gd name="T89" fmla="*/ 18 h 516"/>
              <a:gd name="T90" fmla="*/ 555 w 694"/>
              <a:gd name="T91" fmla="*/ 65 h 516"/>
              <a:gd name="T92" fmla="*/ 501 w 694"/>
              <a:gd name="T93" fmla="*/ 209 h 516"/>
              <a:gd name="T94" fmla="*/ 626 w 694"/>
              <a:gd name="T95" fmla="*/ 130 h 516"/>
              <a:gd name="T96" fmla="*/ 88 w 694"/>
              <a:gd name="T97" fmla="*/ 204 h 516"/>
              <a:gd name="T98" fmla="*/ 88 w 694"/>
              <a:gd name="T99" fmla="*/ 251 h 516"/>
              <a:gd name="T100" fmla="*/ 88 w 694"/>
              <a:gd name="T101" fmla="*/ 251 h 516"/>
              <a:gd name="T102" fmla="*/ 265 w 694"/>
              <a:gd name="T103" fmla="*/ 324 h 516"/>
              <a:gd name="T104" fmla="*/ 494 w 694"/>
              <a:gd name="T105" fmla="*/ 129 h 516"/>
              <a:gd name="T106" fmla="*/ 584 w 694"/>
              <a:gd name="T107" fmla="*/ 482 h 516"/>
              <a:gd name="T108" fmla="*/ 600 w 694"/>
              <a:gd name="T109" fmla="*/ 304 h 516"/>
              <a:gd name="T110" fmla="*/ 617 w 694"/>
              <a:gd name="T111" fmla="*/ 264 h 516"/>
              <a:gd name="T112" fmla="*/ 620 w 694"/>
              <a:gd name="T113" fmla="*/ 516 h 516"/>
              <a:gd name="T114" fmla="*/ 0 w 694"/>
              <a:gd name="T115" fmla="*/ 50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4" h="516">
                <a:moveTo>
                  <a:pt x="204" y="433"/>
                </a:moveTo>
                <a:lnTo>
                  <a:pt x="218" y="451"/>
                </a:lnTo>
                <a:lnTo>
                  <a:pt x="228" y="443"/>
                </a:lnTo>
                <a:lnTo>
                  <a:pt x="246" y="424"/>
                </a:lnTo>
                <a:lnTo>
                  <a:pt x="257" y="413"/>
                </a:lnTo>
                <a:lnTo>
                  <a:pt x="265" y="406"/>
                </a:lnTo>
                <a:lnTo>
                  <a:pt x="269" y="404"/>
                </a:lnTo>
                <a:lnTo>
                  <a:pt x="271" y="401"/>
                </a:lnTo>
                <a:lnTo>
                  <a:pt x="273" y="401"/>
                </a:lnTo>
                <a:lnTo>
                  <a:pt x="273" y="401"/>
                </a:lnTo>
                <a:lnTo>
                  <a:pt x="270" y="407"/>
                </a:lnTo>
                <a:lnTo>
                  <a:pt x="263" y="416"/>
                </a:lnTo>
                <a:lnTo>
                  <a:pt x="259" y="420"/>
                </a:lnTo>
                <a:lnTo>
                  <a:pt x="256" y="425"/>
                </a:lnTo>
                <a:lnTo>
                  <a:pt x="253" y="430"/>
                </a:lnTo>
                <a:lnTo>
                  <a:pt x="252" y="434"/>
                </a:lnTo>
                <a:lnTo>
                  <a:pt x="252" y="438"/>
                </a:lnTo>
                <a:lnTo>
                  <a:pt x="252" y="441"/>
                </a:lnTo>
                <a:lnTo>
                  <a:pt x="255" y="444"/>
                </a:lnTo>
                <a:lnTo>
                  <a:pt x="256" y="446"/>
                </a:lnTo>
                <a:lnTo>
                  <a:pt x="259" y="447"/>
                </a:lnTo>
                <a:lnTo>
                  <a:pt x="263" y="448"/>
                </a:lnTo>
                <a:lnTo>
                  <a:pt x="268" y="450"/>
                </a:lnTo>
                <a:lnTo>
                  <a:pt x="272" y="451"/>
                </a:lnTo>
                <a:lnTo>
                  <a:pt x="283" y="450"/>
                </a:lnTo>
                <a:lnTo>
                  <a:pt x="292" y="448"/>
                </a:lnTo>
                <a:lnTo>
                  <a:pt x="302" y="446"/>
                </a:lnTo>
                <a:lnTo>
                  <a:pt x="310" y="443"/>
                </a:lnTo>
                <a:lnTo>
                  <a:pt x="323" y="439"/>
                </a:lnTo>
                <a:lnTo>
                  <a:pt x="331" y="438"/>
                </a:lnTo>
                <a:lnTo>
                  <a:pt x="332" y="440"/>
                </a:lnTo>
                <a:lnTo>
                  <a:pt x="334" y="443"/>
                </a:lnTo>
                <a:lnTo>
                  <a:pt x="338" y="445"/>
                </a:lnTo>
                <a:lnTo>
                  <a:pt x="341" y="446"/>
                </a:lnTo>
                <a:lnTo>
                  <a:pt x="351" y="445"/>
                </a:lnTo>
                <a:lnTo>
                  <a:pt x="360" y="441"/>
                </a:lnTo>
                <a:lnTo>
                  <a:pt x="364" y="440"/>
                </a:lnTo>
                <a:lnTo>
                  <a:pt x="364" y="443"/>
                </a:lnTo>
                <a:lnTo>
                  <a:pt x="364" y="443"/>
                </a:lnTo>
                <a:lnTo>
                  <a:pt x="361" y="451"/>
                </a:lnTo>
                <a:lnTo>
                  <a:pt x="360" y="457"/>
                </a:lnTo>
                <a:lnTo>
                  <a:pt x="360" y="462"/>
                </a:lnTo>
                <a:lnTo>
                  <a:pt x="361" y="467"/>
                </a:lnTo>
                <a:lnTo>
                  <a:pt x="363" y="471"/>
                </a:lnTo>
                <a:lnTo>
                  <a:pt x="365" y="473"/>
                </a:lnTo>
                <a:lnTo>
                  <a:pt x="367" y="475"/>
                </a:lnTo>
                <a:lnTo>
                  <a:pt x="370" y="477"/>
                </a:lnTo>
                <a:lnTo>
                  <a:pt x="372" y="478"/>
                </a:lnTo>
                <a:lnTo>
                  <a:pt x="376" y="477"/>
                </a:lnTo>
                <a:lnTo>
                  <a:pt x="379" y="477"/>
                </a:lnTo>
                <a:lnTo>
                  <a:pt x="384" y="475"/>
                </a:lnTo>
                <a:lnTo>
                  <a:pt x="393" y="473"/>
                </a:lnTo>
                <a:lnTo>
                  <a:pt x="404" y="473"/>
                </a:lnTo>
                <a:lnTo>
                  <a:pt x="413" y="474"/>
                </a:lnTo>
                <a:lnTo>
                  <a:pt x="417" y="474"/>
                </a:lnTo>
                <a:lnTo>
                  <a:pt x="420" y="452"/>
                </a:lnTo>
                <a:lnTo>
                  <a:pt x="408" y="451"/>
                </a:lnTo>
                <a:lnTo>
                  <a:pt x="385" y="451"/>
                </a:lnTo>
                <a:lnTo>
                  <a:pt x="386" y="450"/>
                </a:lnTo>
                <a:lnTo>
                  <a:pt x="386" y="447"/>
                </a:lnTo>
                <a:lnTo>
                  <a:pt x="386" y="447"/>
                </a:lnTo>
                <a:lnTo>
                  <a:pt x="387" y="443"/>
                </a:lnTo>
                <a:lnTo>
                  <a:pt x="388" y="438"/>
                </a:lnTo>
                <a:lnTo>
                  <a:pt x="390" y="433"/>
                </a:lnTo>
                <a:lnTo>
                  <a:pt x="390" y="428"/>
                </a:lnTo>
                <a:lnTo>
                  <a:pt x="388" y="425"/>
                </a:lnTo>
                <a:lnTo>
                  <a:pt x="387" y="423"/>
                </a:lnTo>
                <a:lnTo>
                  <a:pt x="385" y="420"/>
                </a:lnTo>
                <a:lnTo>
                  <a:pt x="383" y="418"/>
                </a:lnTo>
                <a:lnTo>
                  <a:pt x="380" y="417"/>
                </a:lnTo>
                <a:lnTo>
                  <a:pt x="377" y="416"/>
                </a:lnTo>
                <a:lnTo>
                  <a:pt x="371" y="416"/>
                </a:lnTo>
                <a:lnTo>
                  <a:pt x="365" y="417"/>
                </a:lnTo>
                <a:lnTo>
                  <a:pt x="359" y="418"/>
                </a:lnTo>
                <a:lnTo>
                  <a:pt x="352" y="420"/>
                </a:lnTo>
                <a:lnTo>
                  <a:pt x="351" y="421"/>
                </a:lnTo>
                <a:lnTo>
                  <a:pt x="349" y="421"/>
                </a:lnTo>
                <a:lnTo>
                  <a:pt x="344" y="418"/>
                </a:lnTo>
                <a:lnTo>
                  <a:pt x="339" y="416"/>
                </a:lnTo>
                <a:lnTo>
                  <a:pt x="334" y="414"/>
                </a:lnTo>
                <a:lnTo>
                  <a:pt x="329" y="414"/>
                </a:lnTo>
                <a:lnTo>
                  <a:pt x="316" y="417"/>
                </a:lnTo>
                <a:lnTo>
                  <a:pt x="303" y="420"/>
                </a:lnTo>
                <a:lnTo>
                  <a:pt x="295" y="424"/>
                </a:lnTo>
                <a:lnTo>
                  <a:pt x="285" y="426"/>
                </a:lnTo>
                <a:lnTo>
                  <a:pt x="289" y="421"/>
                </a:lnTo>
                <a:lnTo>
                  <a:pt x="293" y="416"/>
                </a:lnTo>
                <a:lnTo>
                  <a:pt x="296" y="410"/>
                </a:lnTo>
                <a:lnTo>
                  <a:pt x="297" y="403"/>
                </a:lnTo>
                <a:lnTo>
                  <a:pt x="297" y="399"/>
                </a:lnTo>
                <a:lnTo>
                  <a:pt x="296" y="397"/>
                </a:lnTo>
                <a:lnTo>
                  <a:pt x="295" y="394"/>
                </a:lnTo>
                <a:lnTo>
                  <a:pt x="293" y="392"/>
                </a:lnTo>
                <a:lnTo>
                  <a:pt x="289" y="390"/>
                </a:lnTo>
                <a:lnTo>
                  <a:pt x="283" y="390"/>
                </a:lnTo>
                <a:lnTo>
                  <a:pt x="277" y="391"/>
                </a:lnTo>
                <a:lnTo>
                  <a:pt x="269" y="394"/>
                </a:lnTo>
                <a:lnTo>
                  <a:pt x="260" y="398"/>
                </a:lnTo>
                <a:lnTo>
                  <a:pt x="251" y="403"/>
                </a:lnTo>
                <a:lnTo>
                  <a:pt x="219" y="423"/>
                </a:lnTo>
                <a:lnTo>
                  <a:pt x="204" y="433"/>
                </a:lnTo>
                <a:close/>
                <a:moveTo>
                  <a:pt x="582" y="252"/>
                </a:moveTo>
                <a:lnTo>
                  <a:pt x="496" y="221"/>
                </a:lnTo>
                <a:lnTo>
                  <a:pt x="488" y="248"/>
                </a:lnTo>
                <a:lnTo>
                  <a:pt x="481" y="275"/>
                </a:lnTo>
                <a:lnTo>
                  <a:pt x="473" y="302"/>
                </a:lnTo>
                <a:lnTo>
                  <a:pt x="466" y="329"/>
                </a:lnTo>
                <a:lnTo>
                  <a:pt x="484" y="335"/>
                </a:lnTo>
                <a:lnTo>
                  <a:pt x="502" y="342"/>
                </a:lnTo>
                <a:lnTo>
                  <a:pt x="520" y="347"/>
                </a:lnTo>
                <a:lnTo>
                  <a:pt x="538" y="355"/>
                </a:lnTo>
                <a:lnTo>
                  <a:pt x="549" y="329"/>
                </a:lnTo>
                <a:lnTo>
                  <a:pt x="561" y="304"/>
                </a:lnTo>
                <a:lnTo>
                  <a:pt x="572" y="278"/>
                </a:lnTo>
                <a:lnTo>
                  <a:pt x="582" y="252"/>
                </a:lnTo>
                <a:lnTo>
                  <a:pt x="582" y="252"/>
                </a:lnTo>
                <a:close/>
                <a:moveTo>
                  <a:pt x="466" y="339"/>
                </a:moveTo>
                <a:lnTo>
                  <a:pt x="447" y="363"/>
                </a:lnTo>
                <a:lnTo>
                  <a:pt x="458" y="424"/>
                </a:lnTo>
                <a:lnTo>
                  <a:pt x="466" y="427"/>
                </a:lnTo>
                <a:lnTo>
                  <a:pt x="479" y="390"/>
                </a:lnTo>
                <a:lnTo>
                  <a:pt x="476" y="387"/>
                </a:lnTo>
                <a:lnTo>
                  <a:pt x="475" y="384"/>
                </a:lnTo>
                <a:lnTo>
                  <a:pt x="474" y="379"/>
                </a:lnTo>
                <a:lnTo>
                  <a:pt x="475" y="376"/>
                </a:lnTo>
                <a:lnTo>
                  <a:pt x="478" y="371"/>
                </a:lnTo>
                <a:lnTo>
                  <a:pt x="482" y="367"/>
                </a:lnTo>
                <a:lnTo>
                  <a:pt x="487" y="366"/>
                </a:lnTo>
                <a:lnTo>
                  <a:pt x="492" y="367"/>
                </a:lnTo>
                <a:lnTo>
                  <a:pt x="496" y="370"/>
                </a:lnTo>
                <a:lnTo>
                  <a:pt x="499" y="374"/>
                </a:lnTo>
                <a:lnTo>
                  <a:pt x="500" y="379"/>
                </a:lnTo>
                <a:lnTo>
                  <a:pt x="500" y="384"/>
                </a:lnTo>
                <a:lnTo>
                  <a:pt x="498" y="387"/>
                </a:lnTo>
                <a:lnTo>
                  <a:pt x="495" y="391"/>
                </a:lnTo>
                <a:lnTo>
                  <a:pt x="491" y="392"/>
                </a:lnTo>
                <a:lnTo>
                  <a:pt x="487" y="393"/>
                </a:lnTo>
                <a:lnTo>
                  <a:pt x="474" y="430"/>
                </a:lnTo>
                <a:lnTo>
                  <a:pt x="482" y="433"/>
                </a:lnTo>
                <a:lnTo>
                  <a:pt x="528" y="394"/>
                </a:lnTo>
                <a:lnTo>
                  <a:pt x="529" y="363"/>
                </a:lnTo>
                <a:lnTo>
                  <a:pt x="466" y="339"/>
                </a:lnTo>
                <a:close/>
                <a:moveTo>
                  <a:pt x="637" y="93"/>
                </a:moveTo>
                <a:lnTo>
                  <a:pt x="641" y="77"/>
                </a:lnTo>
                <a:lnTo>
                  <a:pt x="644" y="63"/>
                </a:lnTo>
                <a:lnTo>
                  <a:pt x="665" y="72"/>
                </a:lnTo>
                <a:lnTo>
                  <a:pt x="649" y="104"/>
                </a:lnTo>
                <a:lnTo>
                  <a:pt x="629" y="146"/>
                </a:lnTo>
                <a:lnTo>
                  <a:pt x="621" y="167"/>
                </a:lnTo>
                <a:lnTo>
                  <a:pt x="613" y="184"/>
                </a:lnTo>
                <a:lnTo>
                  <a:pt x="609" y="197"/>
                </a:lnTo>
                <a:lnTo>
                  <a:pt x="608" y="205"/>
                </a:lnTo>
                <a:lnTo>
                  <a:pt x="610" y="211"/>
                </a:lnTo>
                <a:lnTo>
                  <a:pt x="614" y="215"/>
                </a:lnTo>
                <a:lnTo>
                  <a:pt x="616" y="218"/>
                </a:lnTo>
                <a:lnTo>
                  <a:pt x="620" y="220"/>
                </a:lnTo>
                <a:lnTo>
                  <a:pt x="626" y="222"/>
                </a:lnTo>
                <a:lnTo>
                  <a:pt x="628" y="222"/>
                </a:lnTo>
                <a:lnTo>
                  <a:pt x="633" y="201"/>
                </a:lnTo>
                <a:lnTo>
                  <a:pt x="630" y="201"/>
                </a:lnTo>
                <a:lnTo>
                  <a:pt x="627" y="200"/>
                </a:lnTo>
                <a:lnTo>
                  <a:pt x="636" y="177"/>
                </a:lnTo>
                <a:lnTo>
                  <a:pt x="657" y="133"/>
                </a:lnTo>
                <a:lnTo>
                  <a:pt x="678" y="90"/>
                </a:lnTo>
                <a:lnTo>
                  <a:pt x="688" y="70"/>
                </a:lnTo>
                <a:lnTo>
                  <a:pt x="694" y="61"/>
                </a:lnTo>
                <a:lnTo>
                  <a:pt x="683" y="56"/>
                </a:lnTo>
                <a:lnTo>
                  <a:pt x="645" y="43"/>
                </a:lnTo>
                <a:lnTo>
                  <a:pt x="644" y="33"/>
                </a:lnTo>
                <a:lnTo>
                  <a:pt x="642" y="24"/>
                </a:lnTo>
                <a:lnTo>
                  <a:pt x="638" y="15"/>
                </a:lnTo>
                <a:lnTo>
                  <a:pt x="635" y="9"/>
                </a:lnTo>
                <a:lnTo>
                  <a:pt x="630" y="5"/>
                </a:lnTo>
                <a:lnTo>
                  <a:pt x="624" y="2"/>
                </a:lnTo>
                <a:lnTo>
                  <a:pt x="618" y="0"/>
                </a:lnTo>
                <a:lnTo>
                  <a:pt x="613" y="0"/>
                </a:lnTo>
                <a:lnTo>
                  <a:pt x="606" y="2"/>
                </a:lnTo>
                <a:lnTo>
                  <a:pt x="599" y="6"/>
                </a:lnTo>
                <a:lnTo>
                  <a:pt x="591" y="11"/>
                </a:lnTo>
                <a:lnTo>
                  <a:pt x="583" y="18"/>
                </a:lnTo>
                <a:lnTo>
                  <a:pt x="576" y="27"/>
                </a:lnTo>
                <a:lnTo>
                  <a:pt x="569" y="38"/>
                </a:lnTo>
                <a:lnTo>
                  <a:pt x="562" y="49"/>
                </a:lnTo>
                <a:lnTo>
                  <a:pt x="555" y="65"/>
                </a:lnTo>
                <a:lnTo>
                  <a:pt x="540" y="101"/>
                </a:lnTo>
                <a:lnTo>
                  <a:pt x="526" y="137"/>
                </a:lnTo>
                <a:lnTo>
                  <a:pt x="513" y="174"/>
                </a:lnTo>
                <a:lnTo>
                  <a:pt x="501" y="209"/>
                </a:lnTo>
                <a:lnTo>
                  <a:pt x="587" y="241"/>
                </a:lnTo>
                <a:lnTo>
                  <a:pt x="601" y="204"/>
                </a:lnTo>
                <a:lnTo>
                  <a:pt x="614" y="168"/>
                </a:lnTo>
                <a:lnTo>
                  <a:pt x="626" y="130"/>
                </a:lnTo>
                <a:lnTo>
                  <a:pt x="637" y="93"/>
                </a:lnTo>
                <a:lnTo>
                  <a:pt x="637" y="93"/>
                </a:lnTo>
                <a:close/>
                <a:moveTo>
                  <a:pt x="88" y="178"/>
                </a:moveTo>
                <a:lnTo>
                  <a:pt x="88" y="204"/>
                </a:lnTo>
                <a:lnTo>
                  <a:pt x="390" y="204"/>
                </a:lnTo>
                <a:lnTo>
                  <a:pt x="390" y="178"/>
                </a:lnTo>
                <a:lnTo>
                  <a:pt x="88" y="178"/>
                </a:lnTo>
                <a:close/>
                <a:moveTo>
                  <a:pt x="88" y="251"/>
                </a:moveTo>
                <a:lnTo>
                  <a:pt x="88" y="277"/>
                </a:lnTo>
                <a:lnTo>
                  <a:pt x="390" y="277"/>
                </a:lnTo>
                <a:lnTo>
                  <a:pt x="390" y="251"/>
                </a:lnTo>
                <a:lnTo>
                  <a:pt x="88" y="251"/>
                </a:lnTo>
                <a:close/>
                <a:moveTo>
                  <a:pt x="88" y="324"/>
                </a:moveTo>
                <a:lnTo>
                  <a:pt x="88" y="350"/>
                </a:lnTo>
                <a:lnTo>
                  <a:pt x="265" y="350"/>
                </a:lnTo>
                <a:lnTo>
                  <a:pt x="265" y="324"/>
                </a:lnTo>
                <a:lnTo>
                  <a:pt x="88" y="324"/>
                </a:lnTo>
                <a:close/>
                <a:moveTo>
                  <a:pt x="18" y="112"/>
                </a:moveTo>
                <a:lnTo>
                  <a:pt x="501" y="112"/>
                </a:lnTo>
                <a:lnTo>
                  <a:pt x="494" y="129"/>
                </a:lnTo>
                <a:lnTo>
                  <a:pt x="487" y="147"/>
                </a:lnTo>
                <a:lnTo>
                  <a:pt x="34" y="147"/>
                </a:lnTo>
                <a:lnTo>
                  <a:pt x="34" y="482"/>
                </a:lnTo>
                <a:lnTo>
                  <a:pt x="584" y="482"/>
                </a:lnTo>
                <a:lnTo>
                  <a:pt x="584" y="340"/>
                </a:lnTo>
                <a:lnTo>
                  <a:pt x="590" y="329"/>
                </a:lnTo>
                <a:lnTo>
                  <a:pt x="595" y="317"/>
                </a:lnTo>
                <a:lnTo>
                  <a:pt x="600" y="304"/>
                </a:lnTo>
                <a:lnTo>
                  <a:pt x="606" y="292"/>
                </a:lnTo>
                <a:lnTo>
                  <a:pt x="606" y="292"/>
                </a:lnTo>
                <a:lnTo>
                  <a:pt x="616" y="266"/>
                </a:lnTo>
                <a:lnTo>
                  <a:pt x="617" y="264"/>
                </a:lnTo>
                <a:lnTo>
                  <a:pt x="618" y="264"/>
                </a:lnTo>
                <a:lnTo>
                  <a:pt x="620" y="264"/>
                </a:lnTo>
                <a:lnTo>
                  <a:pt x="620" y="500"/>
                </a:lnTo>
                <a:lnTo>
                  <a:pt x="620" y="516"/>
                </a:lnTo>
                <a:lnTo>
                  <a:pt x="602" y="516"/>
                </a:lnTo>
                <a:lnTo>
                  <a:pt x="18" y="516"/>
                </a:lnTo>
                <a:lnTo>
                  <a:pt x="0" y="516"/>
                </a:lnTo>
                <a:lnTo>
                  <a:pt x="0" y="500"/>
                </a:lnTo>
                <a:lnTo>
                  <a:pt x="0" y="129"/>
                </a:lnTo>
                <a:lnTo>
                  <a:pt x="0" y="112"/>
                </a:lnTo>
                <a:lnTo>
                  <a:pt x="18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剩余参数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82953" y="2781722"/>
            <a:ext cx="6092825" cy="37856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zh-CN" altLang="en-US" dirty="0"/>
              <a:t> &lt;script&gt;</a:t>
            </a:r>
            <a:endParaRPr lang="zh-CN" altLang="en-US" dirty="0"/>
          </a:p>
          <a:p>
            <a:r>
              <a:rPr lang="zh-CN" altLang="en-US" dirty="0"/>
              <a:t>        const person = {</a:t>
            </a:r>
            <a:endParaRPr lang="zh-CN" altLang="en-US" dirty="0"/>
          </a:p>
          <a:p>
            <a:r>
              <a:rPr lang="zh-CN" altLang="en-US" dirty="0"/>
              <a:t>            name: "Jack",</a:t>
            </a:r>
            <a:endParaRPr lang="zh-CN" altLang="en-US" dirty="0"/>
          </a:p>
          <a:p>
            <a:r>
              <a:rPr lang="zh-CN" altLang="en-US" dirty="0"/>
              <a:t>            age: 24,</a:t>
            </a:r>
            <a:endParaRPr lang="zh-CN" altLang="en-US" dirty="0"/>
          </a:p>
          <a:p>
            <a:r>
              <a:rPr lang="zh-CN" altLang="en-US" dirty="0"/>
              <a:t>            gender: "male"</a:t>
            </a:r>
            <a:endParaRPr lang="zh-CN" altLang="en-US" dirty="0"/>
          </a:p>
          <a:p>
            <a:r>
              <a:rPr lang="zh-CN" altLang="en-US" dirty="0"/>
              <a:t>        };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        const { age, ...msg } = person;</a:t>
            </a:r>
            <a:endParaRPr lang="zh-CN" altLang="en-US" dirty="0"/>
          </a:p>
          <a:p>
            <a:r>
              <a:rPr lang="zh-CN" altLang="en-US" dirty="0"/>
              <a:t>        console.log(msg);</a:t>
            </a:r>
            <a:endParaRPr lang="zh-CN" altLang="en-US" dirty="0"/>
          </a:p>
          <a:p>
            <a:r>
              <a:rPr lang="zh-CN" altLang="en-US" dirty="0"/>
              <a:t>    &lt;/script&gt;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5"/>
          <p:cNvSpPr txBox="1">
            <a:spLocks noChangeArrowheads="1"/>
          </p:cNvSpPr>
          <p:nvPr/>
        </p:nvSpPr>
        <p:spPr bwMode="auto">
          <a:xfrm>
            <a:off x="2785161" y="1153644"/>
            <a:ext cx="8064896" cy="104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、解构赋值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在如果不需要剔除属性，可以按照如下的写法：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118"/>
          <p:cNvSpPr>
            <a:spLocks noEditPoints="1"/>
          </p:cNvSpPr>
          <p:nvPr/>
        </p:nvSpPr>
        <p:spPr bwMode="auto">
          <a:xfrm>
            <a:off x="1558702" y="1773610"/>
            <a:ext cx="989701" cy="733744"/>
          </a:xfrm>
          <a:custGeom>
            <a:avLst/>
            <a:gdLst>
              <a:gd name="T0" fmla="*/ 246 w 694"/>
              <a:gd name="T1" fmla="*/ 424 h 516"/>
              <a:gd name="T2" fmla="*/ 271 w 694"/>
              <a:gd name="T3" fmla="*/ 401 h 516"/>
              <a:gd name="T4" fmla="*/ 263 w 694"/>
              <a:gd name="T5" fmla="*/ 416 h 516"/>
              <a:gd name="T6" fmla="*/ 252 w 694"/>
              <a:gd name="T7" fmla="*/ 434 h 516"/>
              <a:gd name="T8" fmla="*/ 256 w 694"/>
              <a:gd name="T9" fmla="*/ 446 h 516"/>
              <a:gd name="T10" fmla="*/ 272 w 694"/>
              <a:gd name="T11" fmla="*/ 451 h 516"/>
              <a:gd name="T12" fmla="*/ 310 w 694"/>
              <a:gd name="T13" fmla="*/ 443 h 516"/>
              <a:gd name="T14" fmla="*/ 334 w 694"/>
              <a:gd name="T15" fmla="*/ 443 h 516"/>
              <a:gd name="T16" fmla="*/ 360 w 694"/>
              <a:gd name="T17" fmla="*/ 441 h 516"/>
              <a:gd name="T18" fmla="*/ 361 w 694"/>
              <a:gd name="T19" fmla="*/ 451 h 516"/>
              <a:gd name="T20" fmla="*/ 363 w 694"/>
              <a:gd name="T21" fmla="*/ 471 h 516"/>
              <a:gd name="T22" fmla="*/ 372 w 694"/>
              <a:gd name="T23" fmla="*/ 478 h 516"/>
              <a:gd name="T24" fmla="*/ 393 w 694"/>
              <a:gd name="T25" fmla="*/ 473 h 516"/>
              <a:gd name="T26" fmla="*/ 420 w 694"/>
              <a:gd name="T27" fmla="*/ 452 h 516"/>
              <a:gd name="T28" fmla="*/ 386 w 694"/>
              <a:gd name="T29" fmla="*/ 447 h 516"/>
              <a:gd name="T30" fmla="*/ 390 w 694"/>
              <a:gd name="T31" fmla="*/ 433 h 516"/>
              <a:gd name="T32" fmla="*/ 385 w 694"/>
              <a:gd name="T33" fmla="*/ 420 h 516"/>
              <a:gd name="T34" fmla="*/ 371 w 694"/>
              <a:gd name="T35" fmla="*/ 416 h 516"/>
              <a:gd name="T36" fmla="*/ 351 w 694"/>
              <a:gd name="T37" fmla="*/ 421 h 516"/>
              <a:gd name="T38" fmla="*/ 334 w 694"/>
              <a:gd name="T39" fmla="*/ 414 h 516"/>
              <a:gd name="T40" fmla="*/ 295 w 694"/>
              <a:gd name="T41" fmla="*/ 424 h 516"/>
              <a:gd name="T42" fmla="*/ 296 w 694"/>
              <a:gd name="T43" fmla="*/ 410 h 516"/>
              <a:gd name="T44" fmla="*/ 295 w 694"/>
              <a:gd name="T45" fmla="*/ 394 h 516"/>
              <a:gd name="T46" fmla="*/ 277 w 694"/>
              <a:gd name="T47" fmla="*/ 391 h 516"/>
              <a:gd name="T48" fmla="*/ 219 w 694"/>
              <a:gd name="T49" fmla="*/ 423 h 516"/>
              <a:gd name="T50" fmla="*/ 488 w 694"/>
              <a:gd name="T51" fmla="*/ 248 h 516"/>
              <a:gd name="T52" fmla="*/ 484 w 694"/>
              <a:gd name="T53" fmla="*/ 335 h 516"/>
              <a:gd name="T54" fmla="*/ 549 w 694"/>
              <a:gd name="T55" fmla="*/ 329 h 516"/>
              <a:gd name="T56" fmla="*/ 582 w 694"/>
              <a:gd name="T57" fmla="*/ 252 h 516"/>
              <a:gd name="T58" fmla="*/ 466 w 694"/>
              <a:gd name="T59" fmla="*/ 427 h 516"/>
              <a:gd name="T60" fmla="*/ 474 w 694"/>
              <a:gd name="T61" fmla="*/ 379 h 516"/>
              <a:gd name="T62" fmla="*/ 487 w 694"/>
              <a:gd name="T63" fmla="*/ 366 h 516"/>
              <a:gd name="T64" fmla="*/ 500 w 694"/>
              <a:gd name="T65" fmla="*/ 379 h 516"/>
              <a:gd name="T66" fmla="*/ 491 w 694"/>
              <a:gd name="T67" fmla="*/ 392 h 516"/>
              <a:gd name="T68" fmla="*/ 528 w 694"/>
              <a:gd name="T69" fmla="*/ 394 h 516"/>
              <a:gd name="T70" fmla="*/ 641 w 694"/>
              <a:gd name="T71" fmla="*/ 77 h 516"/>
              <a:gd name="T72" fmla="*/ 629 w 694"/>
              <a:gd name="T73" fmla="*/ 146 h 516"/>
              <a:gd name="T74" fmla="*/ 608 w 694"/>
              <a:gd name="T75" fmla="*/ 205 h 516"/>
              <a:gd name="T76" fmla="*/ 620 w 694"/>
              <a:gd name="T77" fmla="*/ 220 h 516"/>
              <a:gd name="T78" fmla="*/ 630 w 694"/>
              <a:gd name="T79" fmla="*/ 201 h 516"/>
              <a:gd name="T80" fmla="*/ 678 w 694"/>
              <a:gd name="T81" fmla="*/ 90 h 516"/>
              <a:gd name="T82" fmla="*/ 645 w 694"/>
              <a:gd name="T83" fmla="*/ 43 h 516"/>
              <a:gd name="T84" fmla="*/ 635 w 694"/>
              <a:gd name="T85" fmla="*/ 9 h 516"/>
              <a:gd name="T86" fmla="*/ 613 w 694"/>
              <a:gd name="T87" fmla="*/ 0 h 516"/>
              <a:gd name="T88" fmla="*/ 583 w 694"/>
              <a:gd name="T89" fmla="*/ 18 h 516"/>
              <a:gd name="T90" fmla="*/ 555 w 694"/>
              <a:gd name="T91" fmla="*/ 65 h 516"/>
              <a:gd name="T92" fmla="*/ 501 w 694"/>
              <a:gd name="T93" fmla="*/ 209 h 516"/>
              <a:gd name="T94" fmla="*/ 626 w 694"/>
              <a:gd name="T95" fmla="*/ 130 h 516"/>
              <a:gd name="T96" fmla="*/ 88 w 694"/>
              <a:gd name="T97" fmla="*/ 204 h 516"/>
              <a:gd name="T98" fmla="*/ 88 w 694"/>
              <a:gd name="T99" fmla="*/ 251 h 516"/>
              <a:gd name="T100" fmla="*/ 88 w 694"/>
              <a:gd name="T101" fmla="*/ 251 h 516"/>
              <a:gd name="T102" fmla="*/ 265 w 694"/>
              <a:gd name="T103" fmla="*/ 324 h 516"/>
              <a:gd name="T104" fmla="*/ 494 w 694"/>
              <a:gd name="T105" fmla="*/ 129 h 516"/>
              <a:gd name="T106" fmla="*/ 584 w 694"/>
              <a:gd name="T107" fmla="*/ 482 h 516"/>
              <a:gd name="T108" fmla="*/ 600 w 694"/>
              <a:gd name="T109" fmla="*/ 304 h 516"/>
              <a:gd name="T110" fmla="*/ 617 w 694"/>
              <a:gd name="T111" fmla="*/ 264 h 516"/>
              <a:gd name="T112" fmla="*/ 620 w 694"/>
              <a:gd name="T113" fmla="*/ 516 h 516"/>
              <a:gd name="T114" fmla="*/ 0 w 694"/>
              <a:gd name="T115" fmla="*/ 50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4" h="516">
                <a:moveTo>
                  <a:pt x="204" y="433"/>
                </a:moveTo>
                <a:lnTo>
                  <a:pt x="218" y="451"/>
                </a:lnTo>
                <a:lnTo>
                  <a:pt x="228" y="443"/>
                </a:lnTo>
                <a:lnTo>
                  <a:pt x="246" y="424"/>
                </a:lnTo>
                <a:lnTo>
                  <a:pt x="257" y="413"/>
                </a:lnTo>
                <a:lnTo>
                  <a:pt x="265" y="406"/>
                </a:lnTo>
                <a:lnTo>
                  <a:pt x="269" y="404"/>
                </a:lnTo>
                <a:lnTo>
                  <a:pt x="271" y="401"/>
                </a:lnTo>
                <a:lnTo>
                  <a:pt x="273" y="401"/>
                </a:lnTo>
                <a:lnTo>
                  <a:pt x="273" y="401"/>
                </a:lnTo>
                <a:lnTo>
                  <a:pt x="270" y="407"/>
                </a:lnTo>
                <a:lnTo>
                  <a:pt x="263" y="416"/>
                </a:lnTo>
                <a:lnTo>
                  <a:pt x="259" y="420"/>
                </a:lnTo>
                <a:lnTo>
                  <a:pt x="256" y="425"/>
                </a:lnTo>
                <a:lnTo>
                  <a:pt x="253" y="430"/>
                </a:lnTo>
                <a:lnTo>
                  <a:pt x="252" y="434"/>
                </a:lnTo>
                <a:lnTo>
                  <a:pt x="252" y="438"/>
                </a:lnTo>
                <a:lnTo>
                  <a:pt x="252" y="441"/>
                </a:lnTo>
                <a:lnTo>
                  <a:pt x="255" y="444"/>
                </a:lnTo>
                <a:lnTo>
                  <a:pt x="256" y="446"/>
                </a:lnTo>
                <a:lnTo>
                  <a:pt x="259" y="447"/>
                </a:lnTo>
                <a:lnTo>
                  <a:pt x="263" y="448"/>
                </a:lnTo>
                <a:lnTo>
                  <a:pt x="268" y="450"/>
                </a:lnTo>
                <a:lnTo>
                  <a:pt x="272" y="451"/>
                </a:lnTo>
                <a:lnTo>
                  <a:pt x="283" y="450"/>
                </a:lnTo>
                <a:lnTo>
                  <a:pt x="292" y="448"/>
                </a:lnTo>
                <a:lnTo>
                  <a:pt x="302" y="446"/>
                </a:lnTo>
                <a:lnTo>
                  <a:pt x="310" y="443"/>
                </a:lnTo>
                <a:lnTo>
                  <a:pt x="323" y="439"/>
                </a:lnTo>
                <a:lnTo>
                  <a:pt x="331" y="438"/>
                </a:lnTo>
                <a:lnTo>
                  <a:pt x="332" y="440"/>
                </a:lnTo>
                <a:lnTo>
                  <a:pt x="334" y="443"/>
                </a:lnTo>
                <a:lnTo>
                  <a:pt x="338" y="445"/>
                </a:lnTo>
                <a:lnTo>
                  <a:pt x="341" y="446"/>
                </a:lnTo>
                <a:lnTo>
                  <a:pt x="351" y="445"/>
                </a:lnTo>
                <a:lnTo>
                  <a:pt x="360" y="441"/>
                </a:lnTo>
                <a:lnTo>
                  <a:pt x="364" y="440"/>
                </a:lnTo>
                <a:lnTo>
                  <a:pt x="364" y="443"/>
                </a:lnTo>
                <a:lnTo>
                  <a:pt x="364" y="443"/>
                </a:lnTo>
                <a:lnTo>
                  <a:pt x="361" y="451"/>
                </a:lnTo>
                <a:lnTo>
                  <a:pt x="360" y="457"/>
                </a:lnTo>
                <a:lnTo>
                  <a:pt x="360" y="462"/>
                </a:lnTo>
                <a:lnTo>
                  <a:pt x="361" y="467"/>
                </a:lnTo>
                <a:lnTo>
                  <a:pt x="363" y="471"/>
                </a:lnTo>
                <a:lnTo>
                  <a:pt x="365" y="473"/>
                </a:lnTo>
                <a:lnTo>
                  <a:pt x="367" y="475"/>
                </a:lnTo>
                <a:lnTo>
                  <a:pt x="370" y="477"/>
                </a:lnTo>
                <a:lnTo>
                  <a:pt x="372" y="478"/>
                </a:lnTo>
                <a:lnTo>
                  <a:pt x="376" y="477"/>
                </a:lnTo>
                <a:lnTo>
                  <a:pt x="379" y="477"/>
                </a:lnTo>
                <a:lnTo>
                  <a:pt x="384" y="475"/>
                </a:lnTo>
                <a:lnTo>
                  <a:pt x="393" y="473"/>
                </a:lnTo>
                <a:lnTo>
                  <a:pt x="404" y="473"/>
                </a:lnTo>
                <a:lnTo>
                  <a:pt x="413" y="474"/>
                </a:lnTo>
                <a:lnTo>
                  <a:pt x="417" y="474"/>
                </a:lnTo>
                <a:lnTo>
                  <a:pt x="420" y="452"/>
                </a:lnTo>
                <a:lnTo>
                  <a:pt x="408" y="451"/>
                </a:lnTo>
                <a:lnTo>
                  <a:pt x="385" y="451"/>
                </a:lnTo>
                <a:lnTo>
                  <a:pt x="386" y="450"/>
                </a:lnTo>
                <a:lnTo>
                  <a:pt x="386" y="447"/>
                </a:lnTo>
                <a:lnTo>
                  <a:pt x="386" y="447"/>
                </a:lnTo>
                <a:lnTo>
                  <a:pt x="387" y="443"/>
                </a:lnTo>
                <a:lnTo>
                  <a:pt x="388" y="438"/>
                </a:lnTo>
                <a:lnTo>
                  <a:pt x="390" y="433"/>
                </a:lnTo>
                <a:lnTo>
                  <a:pt x="390" y="428"/>
                </a:lnTo>
                <a:lnTo>
                  <a:pt x="388" y="425"/>
                </a:lnTo>
                <a:lnTo>
                  <a:pt x="387" y="423"/>
                </a:lnTo>
                <a:lnTo>
                  <a:pt x="385" y="420"/>
                </a:lnTo>
                <a:lnTo>
                  <a:pt x="383" y="418"/>
                </a:lnTo>
                <a:lnTo>
                  <a:pt x="380" y="417"/>
                </a:lnTo>
                <a:lnTo>
                  <a:pt x="377" y="416"/>
                </a:lnTo>
                <a:lnTo>
                  <a:pt x="371" y="416"/>
                </a:lnTo>
                <a:lnTo>
                  <a:pt x="365" y="417"/>
                </a:lnTo>
                <a:lnTo>
                  <a:pt x="359" y="418"/>
                </a:lnTo>
                <a:lnTo>
                  <a:pt x="352" y="420"/>
                </a:lnTo>
                <a:lnTo>
                  <a:pt x="351" y="421"/>
                </a:lnTo>
                <a:lnTo>
                  <a:pt x="349" y="421"/>
                </a:lnTo>
                <a:lnTo>
                  <a:pt x="344" y="418"/>
                </a:lnTo>
                <a:lnTo>
                  <a:pt x="339" y="416"/>
                </a:lnTo>
                <a:lnTo>
                  <a:pt x="334" y="414"/>
                </a:lnTo>
                <a:lnTo>
                  <a:pt x="329" y="414"/>
                </a:lnTo>
                <a:lnTo>
                  <a:pt x="316" y="417"/>
                </a:lnTo>
                <a:lnTo>
                  <a:pt x="303" y="420"/>
                </a:lnTo>
                <a:lnTo>
                  <a:pt x="295" y="424"/>
                </a:lnTo>
                <a:lnTo>
                  <a:pt x="285" y="426"/>
                </a:lnTo>
                <a:lnTo>
                  <a:pt x="289" y="421"/>
                </a:lnTo>
                <a:lnTo>
                  <a:pt x="293" y="416"/>
                </a:lnTo>
                <a:lnTo>
                  <a:pt x="296" y="410"/>
                </a:lnTo>
                <a:lnTo>
                  <a:pt x="297" y="403"/>
                </a:lnTo>
                <a:lnTo>
                  <a:pt x="297" y="399"/>
                </a:lnTo>
                <a:lnTo>
                  <a:pt x="296" y="397"/>
                </a:lnTo>
                <a:lnTo>
                  <a:pt x="295" y="394"/>
                </a:lnTo>
                <a:lnTo>
                  <a:pt x="293" y="392"/>
                </a:lnTo>
                <a:lnTo>
                  <a:pt x="289" y="390"/>
                </a:lnTo>
                <a:lnTo>
                  <a:pt x="283" y="390"/>
                </a:lnTo>
                <a:lnTo>
                  <a:pt x="277" y="391"/>
                </a:lnTo>
                <a:lnTo>
                  <a:pt x="269" y="394"/>
                </a:lnTo>
                <a:lnTo>
                  <a:pt x="260" y="398"/>
                </a:lnTo>
                <a:lnTo>
                  <a:pt x="251" y="403"/>
                </a:lnTo>
                <a:lnTo>
                  <a:pt x="219" y="423"/>
                </a:lnTo>
                <a:lnTo>
                  <a:pt x="204" y="433"/>
                </a:lnTo>
                <a:close/>
                <a:moveTo>
                  <a:pt x="582" y="252"/>
                </a:moveTo>
                <a:lnTo>
                  <a:pt x="496" y="221"/>
                </a:lnTo>
                <a:lnTo>
                  <a:pt x="488" y="248"/>
                </a:lnTo>
                <a:lnTo>
                  <a:pt x="481" y="275"/>
                </a:lnTo>
                <a:lnTo>
                  <a:pt x="473" y="302"/>
                </a:lnTo>
                <a:lnTo>
                  <a:pt x="466" y="329"/>
                </a:lnTo>
                <a:lnTo>
                  <a:pt x="484" y="335"/>
                </a:lnTo>
                <a:lnTo>
                  <a:pt x="502" y="342"/>
                </a:lnTo>
                <a:lnTo>
                  <a:pt x="520" y="347"/>
                </a:lnTo>
                <a:lnTo>
                  <a:pt x="538" y="355"/>
                </a:lnTo>
                <a:lnTo>
                  <a:pt x="549" y="329"/>
                </a:lnTo>
                <a:lnTo>
                  <a:pt x="561" y="304"/>
                </a:lnTo>
                <a:lnTo>
                  <a:pt x="572" y="278"/>
                </a:lnTo>
                <a:lnTo>
                  <a:pt x="582" y="252"/>
                </a:lnTo>
                <a:lnTo>
                  <a:pt x="582" y="252"/>
                </a:lnTo>
                <a:close/>
                <a:moveTo>
                  <a:pt x="466" y="339"/>
                </a:moveTo>
                <a:lnTo>
                  <a:pt x="447" y="363"/>
                </a:lnTo>
                <a:lnTo>
                  <a:pt x="458" y="424"/>
                </a:lnTo>
                <a:lnTo>
                  <a:pt x="466" y="427"/>
                </a:lnTo>
                <a:lnTo>
                  <a:pt x="479" y="390"/>
                </a:lnTo>
                <a:lnTo>
                  <a:pt x="476" y="387"/>
                </a:lnTo>
                <a:lnTo>
                  <a:pt x="475" y="384"/>
                </a:lnTo>
                <a:lnTo>
                  <a:pt x="474" y="379"/>
                </a:lnTo>
                <a:lnTo>
                  <a:pt x="475" y="376"/>
                </a:lnTo>
                <a:lnTo>
                  <a:pt x="478" y="371"/>
                </a:lnTo>
                <a:lnTo>
                  <a:pt x="482" y="367"/>
                </a:lnTo>
                <a:lnTo>
                  <a:pt x="487" y="366"/>
                </a:lnTo>
                <a:lnTo>
                  <a:pt x="492" y="367"/>
                </a:lnTo>
                <a:lnTo>
                  <a:pt x="496" y="370"/>
                </a:lnTo>
                <a:lnTo>
                  <a:pt x="499" y="374"/>
                </a:lnTo>
                <a:lnTo>
                  <a:pt x="500" y="379"/>
                </a:lnTo>
                <a:lnTo>
                  <a:pt x="500" y="384"/>
                </a:lnTo>
                <a:lnTo>
                  <a:pt x="498" y="387"/>
                </a:lnTo>
                <a:lnTo>
                  <a:pt x="495" y="391"/>
                </a:lnTo>
                <a:lnTo>
                  <a:pt x="491" y="392"/>
                </a:lnTo>
                <a:lnTo>
                  <a:pt x="487" y="393"/>
                </a:lnTo>
                <a:lnTo>
                  <a:pt x="474" y="430"/>
                </a:lnTo>
                <a:lnTo>
                  <a:pt x="482" y="433"/>
                </a:lnTo>
                <a:lnTo>
                  <a:pt x="528" y="394"/>
                </a:lnTo>
                <a:lnTo>
                  <a:pt x="529" y="363"/>
                </a:lnTo>
                <a:lnTo>
                  <a:pt x="466" y="339"/>
                </a:lnTo>
                <a:close/>
                <a:moveTo>
                  <a:pt x="637" y="93"/>
                </a:moveTo>
                <a:lnTo>
                  <a:pt x="641" y="77"/>
                </a:lnTo>
                <a:lnTo>
                  <a:pt x="644" y="63"/>
                </a:lnTo>
                <a:lnTo>
                  <a:pt x="665" y="72"/>
                </a:lnTo>
                <a:lnTo>
                  <a:pt x="649" y="104"/>
                </a:lnTo>
                <a:lnTo>
                  <a:pt x="629" y="146"/>
                </a:lnTo>
                <a:lnTo>
                  <a:pt x="621" y="167"/>
                </a:lnTo>
                <a:lnTo>
                  <a:pt x="613" y="184"/>
                </a:lnTo>
                <a:lnTo>
                  <a:pt x="609" y="197"/>
                </a:lnTo>
                <a:lnTo>
                  <a:pt x="608" y="205"/>
                </a:lnTo>
                <a:lnTo>
                  <a:pt x="610" y="211"/>
                </a:lnTo>
                <a:lnTo>
                  <a:pt x="614" y="215"/>
                </a:lnTo>
                <a:lnTo>
                  <a:pt x="616" y="218"/>
                </a:lnTo>
                <a:lnTo>
                  <a:pt x="620" y="220"/>
                </a:lnTo>
                <a:lnTo>
                  <a:pt x="626" y="222"/>
                </a:lnTo>
                <a:lnTo>
                  <a:pt x="628" y="222"/>
                </a:lnTo>
                <a:lnTo>
                  <a:pt x="633" y="201"/>
                </a:lnTo>
                <a:lnTo>
                  <a:pt x="630" y="201"/>
                </a:lnTo>
                <a:lnTo>
                  <a:pt x="627" y="200"/>
                </a:lnTo>
                <a:lnTo>
                  <a:pt x="636" y="177"/>
                </a:lnTo>
                <a:lnTo>
                  <a:pt x="657" y="133"/>
                </a:lnTo>
                <a:lnTo>
                  <a:pt x="678" y="90"/>
                </a:lnTo>
                <a:lnTo>
                  <a:pt x="688" y="70"/>
                </a:lnTo>
                <a:lnTo>
                  <a:pt x="694" y="61"/>
                </a:lnTo>
                <a:lnTo>
                  <a:pt x="683" y="56"/>
                </a:lnTo>
                <a:lnTo>
                  <a:pt x="645" y="43"/>
                </a:lnTo>
                <a:lnTo>
                  <a:pt x="644" y="33"/>
                </a:lnTo>
                <a:lnTo>
                  <a:pt x="642" y="24"/>
                </a:lnTo>
                <a:lnTo>
                  <a:pt x="638" y="15"/>
                </a:lnTo>
                <a:lnTo>
                  <a:pt x="635" y="9"/>
                </a:lnTo>
                <a:lnTo>
                  <a:pt x="630" y="5"/>
                </a:lnTo>
                <a:lnTo>
                  <a:pt x="624" y="2"/>
                </a:lnTo>
                <a:lnTo>
                  <a:pt x="618" y="0"/>
                </a:lnTo>
                <a:lnTo>
                  <a:pt x="613" y="0"/>
                </a:lnTo>
                <a:lnTo>
                  <a:pt x="606" y="2"/>
                </a:lnTo>
                <a:lnTo>
                  <a:pt x="599" y="6"/>
                </a:lnTo>
                <a:lnTo>
                  <a:pt x="591" y="11"/>
                </a:lnTo>
                <a:lnTo>
                  <a:pt x="583" y="18"/>
                </a:lnTo>
                <a:lnTo>
                  <a:pt x="576" y="27"/>
                </a:lnTo>
                <a:lnTo>
                  <a:pt x="569" y="38"/>
                </a:lnTo>
                <a:lnTo>
                  <a:pt x="562" y="49"/>
                </a:lnTo>
                <a:lnTo>
                  <a:pt x="555" y="65"/>
                </a:lnTo>
                <a:lnTo>
                  <a:pt x="540" y="101"/>
                </a:lnTo>
                <a:lnTo>
                  <a:pt x="526" y="137"/>
                </a:lnTo>
                <a:lnTo>
                  <a:pt x="513" y="174"/>
                </a:lnTo>
                <a:lnTo>
                  <a:pt x="501" y="209"/>
                </a:lnTo>
                <a:lnTo>
                  <a:pt x="587" y="241"/>
                </a:lnTo>
                <a:lnTo>
                  <a:pt x="601" y="204"/>
                </a:lnTo>
                <a:lnTo>
                  <a:pt x="614" y="168"/>
                </a:lnTo>
                <a:lnTo>
                  <a:pt x="626" y="130"/>
                </a:lnTo>
                <a:lnTo>
                  <a:pt x="637" y="93"/>
                </a:lnTo>
                <a:lnTo>
                  <a:pt x="637" y="93"/>
                </a:lnTo>
                <a:close/>
                <a:moveTo>
                  <a:pt x="88" y="178"/>
                </a:moveTo>
                <a:lnTo>
                  <a:pt x="88" y="204"/>
                </a:lnTo>
                <a:lnTo>
                  <a:pt x="390" y="204"/>
                </a:lnTo>
                <a:lnTo>
                  <a:pt x="390" y="178"/>
                </a:lnTo>
                <a:lnTo>
                  <a:pt x="88" y="178"/>
                </a:lnTo>
                <a:close/>
                <a:moveTo>
                  <a:pt x="88" y="251"/>
                </a:moveTo>
                <a:lnTo>
                  <a:pt x="88" y="277"/>
                </a:lnTo>
                <a:lnTo>
                  <a:pt x="390" y="277"/>
                </a:lnTo>
                <a:lnTo>
                  <a:pt x="390" y="251"/>
                </a:lnTo>
                <a:lnTo>
                  <a:pt x="88" y="251"/>
                </a:lnTo>
                <a:close/>
                <a:moveTo>
                  <a:pt x="88" y="324"/>
                </a:moveTo>
                <a:lnTo>
                  <a:pt x="88" y="350"/>
                </a:lnTo>
                <a:lnTo>
                  <a:pt x="265" y="350"/>
                </a:lnTo>
                <a:lnTo>
                  <a:pt x="265" y="324"/>
                </a:lnTo>
                <a:lnTo>
                  <a:pt x="88" y="324"/>
                </a:lnTo>
                <a:close/>
                <a:moveTo>
                  <a:pt x="18" y="112"/>
                </a:moveTo>
                <a:lnTo>
                  <a:pt x="501" y="112"/>
                </a:lnTo>
                <a:lnTo>
                  <a:pt x="494" y="129"/>
                </a:lnTo>
                <a:lnTo>
                  <a:pt x="487" y="147"/>
                </a:lnTo>
                <a:lnTo>
                  <a:pt x="34" y="147"/>
                </a:lnTo>
                <a:lnTo>
                  <a:pt x="34" y="482"/>
                </a:lnTo>
                <a:lnTo>
                  <a:pt x="584" y="482"/>
                </a:lnTo>
                <a:lnTo>
                  <a:pt x="584" y="340"/>
                </a:lnTo>
                <a:lnTo>
                  <a:pt x="590" y="329"/>
                </a:lnTo>
                <a:lnTo>
                  <a:pt x="595" y="317"/>
                </a:lnTo>
                <a:lnTo>
                  <a:pt x="600" y="304"/>
                </a:lnTo>
                <a:lnTo>
                  <a:pt x="606" y="292"/>
                </a:lnTo>
                <a:lnTo>
                  <a:pt x="606" y="292"/>
                </a:lnTo>
                <a:lnTo>
                  <a:pt x="616" y="266"/>
                </a:lnTo>
                <a:lnTo>
                  <a:pt x="617" y="264"/>
                </a:lnTo>
                <a:lnTo>
                  <a:pt x="618" y="264"/>
                </a:lnTo>
                <a:lnTo>
                  <a:pt x="620" y="264"/>
                </a:lnTo>
                <a:lnTo>
                  <a:pt x="620" y="500"/>
                </a:lnTo>
                <a:lnTo>
                  <a:pt x="620" y="516"/>
                </a:lnTo>
                <a:lnTo>
                  <a:pt x="602" y="516"/>
                </a:lnTo>
                <a:lnTo>
                  <a:pt x="18" y="516"/>
                </a:lnTo>
                <a:lnTo>
                  <a:pt x="0" y="516"/>
                </a:lnTo>
                <a:lnTo>
                  <a:pt x="0" y="500"/>
                </a:lnTo>
                <a:lnTo>
                  <a:pt x="0" y="129"/>
                </a:lnTo>
                <a:lnTo>
                  <a:pt x="0" y="112"/>
                </a:lnTo>
                <a:lnTo>
                  <a:pt x="18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剩余参数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82953" y="2781722"/>
            <a:ext cx="7867104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 &lt;script&gt;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 = ["red", "green", "blue"];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const</a:t>
            </a:r>
            <a:r>
              <a:rPr lang="en-US" altLang="zh-CN" dirty="0"/>
              <a:t> [arg1, ...arg2] = </a:t>
            </a:r>
            <a:r>
              <a:rPr lang="en-US" altLang="zh-CN" dirty="0" err="1"/>
              <a:t>arr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    console.log(arg1);</a:t>
            </a:r>
            <a:endParaRPr lang="en-US" altLang="zh-CN" dirty="0"/>
          </a:p>
          <a:p>
            <a:r>
              <a:rPr lang="en-US" altLang="zh-CN" dirty="0"/>
              <a:t>        console.log(arg2);</a:t>
            </a:r>
            <a:endParaRPr lang="en-US" altLang="zh-CN" dirty="0"/>
          </a:p>
          <a:p>
            <a:r>
              <a:rPr lang="en-US" altLang="zh-CN" dirty="0"/>
              <a:t>    &lt;/script&gt;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5"/>
          <p:cNvSpPr txBox="1">
            <a:spLocks noChangeArrowheads="1"/>
          </p:cNvSpPr>
          <p:nvPr/>
        </p:nvSpPr>
        <p:spPr bwMode="auto">
          <a:xfrm>
            <a:off x="2926854" y="1534207"/>
            <a:ext cx="8064896" cy="150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、处理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argument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函数的参数是一个使用逗号隔开的值列表，此时我们可以使用剩余运算符将其处理成一个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数组。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118"/>
          <p:cNvSpPr>
            <a:spLocks noEditPoints="1"/>
          </p:cNvSpPr>
          <p:nvPr/>
        </p:nvSpPr>
        <p:spPr bwMode="auto">
          <a:xfrm>
            <a:off x="1558702" y="1773610"/>
            <a:ext cx="989701" cy="733744"/>
          </a:xfrm>
          <a:custGeom>
            <a:avLst/>
            <a:gdLst>
              <a:gd name="T0" fmla="*/ 246 w 694"/>
              <a:gd name="T1" fmla="*/ 424 h 516"/>
              <a:gd name="T2" fmla="*/ 271 w 694"/>
              <a:gd name="T3" fmla="*/ 401 h 516"/>
              <a:gd name="T4" fmla="*/ 263 w 694"/>
              <a:gd name="T5" fmla="*/ 416 h 516"/>
              <a:gd name="T6" fmla="*/ 252 w 694"/>
              <a:gd name="T7" fmla="*/ 434 h 516"/>
              <a:gd name="T8" fmla="*/ 256 w 694"/>
              <a:gd name="T9" fmla="*/ 446 h 516"/>
              <a:gd name="T10" fmla="*/ 272 w 694"/>
              <a:gd name="T11" fmla="*/ 451 h 516"/>
              <a:gd name="T12" fmla="*/ 310 w 694"/>
              <a:gd name="T13" fmla="*/ 443 h 516"/>
              <a:gd name="T14" fmla="*/ 334 w 694"/>
              <a:gd name="T15" fmla="*/ 443 h 516"/>
              <a:gd name="T16" fmla="*/ 360 w 694"/>
              <a:gd name="T17" fmla="*/ 441 h 516"/>
              <a:gd name="T18" fmla="*/ 361 w 694"/>
              <a:gd name="T19" fmla="*/ 451 h 516"/>
              <a:gd name="T20" fmla="*/ 363 w 694"/>
              <a:gd name="T21" fmla="*/ 471 h 516"/>
              <a:gd name="T22" fmla="*/ 372 w 694"/>
              <a:gd name="T23" fmla="*/ 478 h 516"/>
              <a:gd name="T24" fmla="*/ 393 w 694"/>
              <a:gd name="T25" fmla="*/ 473 h 516"/>
              <a:gd name="T26" fmla="*/ 420 w 694"/>
              <a:gd name="T27" fmla="*/ 452 h 516"/>
              <a:gd name="T28" fmla="*/ 386 w 694"/>
              <a:gd name="T29" fmla="*/ 447 h 516"/>
              <a:gd name="T30" fmla="*/ 390 w 694"/>
              <a:gd name="T31" fmla="*/ 433 h 516"/>
              <a:gd name="T32" fmla="*/ 385 w 694"/>
              <a:gd name="T33" fmla="*/ 420 h 516"/>
              <a:gd name="T34" fmla="*/ 371 w 694"/>
              <a:gd name="T35" fmla="*/ 416 h 516"/>
              <a:gd name="T36" fmla="*/ 351 w 694"/>
              <a:gd name="T37" fmla="*/ 421 h 516"/>
              <a:gd name="T38" fmla="*/ 334 w 694"/>
              <a:gd name="T39" fmla="*/ 414 h 516"/>
              <a:gd name="T40" fmla="*/ 295 w 694"/>
              <a:gd name="T41" fmla="*/ 424 h 516"/>
              <a:gd name="T42" fmla="*/ 296 w 694"/>
              <a:gd name="T43" fmla="*/ 410 h 516"/>
              <a:gd name="T44" fmla="*/ 295 w 694"/>
              <a:gd name="T45" fmla="*/ 394 h 516"/>
              <a:gd name="T46" fmla="*/ 277 w 694"/>
              <a:gd name="T47" fmla="*/ 391 h 516"/>
              <a:gd name="T48" fmla="*/ 219 w 694"/>
              <a:gd name="T49" fmla="*/ 423 h 516"/>
              <a:gd name="T50" fmla="*/ 488 w 694"/>
              <a:gd name="T51" fmla="*/ 248 h 516"/>
              <a:gd name="T52" fmla="*/ 484 w 694"/>
              <a:gd name="T53" fmla="*/ 335 h 516"/>
              <a:gd name="T54" fmla="*/ 549 w 694"/>
              <a:gd name="T55" fmla="*/ 329 h 516"/>
              <a:gd name="T56" fmla="*/ 582 w 694"/>
              <a:gd name="T57" fmla="*/ 252 h 516"/>
              <a:gd name="T58" fmla="*/ 466 w 694"/>
              <a:gd name="T59" fmla="*/ 427 h 516"/>
              <a:gd name="T60" fmla="*/ 474 w 694"/>
              <a:gd name="T61" fmla="*/ 379 h 516"/>
              <a:gd name="T62" fmla="*/ 487 w 694"/>
              <a:gd name="T63" fmla="*/ 366 h 516"/>
              <a:gd name="T64" fmla="*/ 500 w 694"/>
              <a:gd name="T65" fmla="*/ 379 h 516"/>
              <a:gd name="T66" fmla="*/ 491 w 694"/>
              <a:gd name="T67" fmla="*/ 392 h 516"/>
              <a:gd name="T68" fmla="*/ 528 w 694"/>
              <a:gd name="T69" fmla="*/ 394 h 516"/>
              <a:gd name="T70" fmla="*/ 641 w 694"/>
              <a:gd name="T71" fmla="*/ 77 h 516"/>
              <a:gd name="T72" fmla="*/ 629 w 694"/>
              <a:gd name="T73" fmla="*/ 146 h 516"/>
              <a:gd name="T74" fmla="*/ 608 w 694"/>
              <a:gd name="T75" fmla="*/ 205 h 516"/>
              <a:gd name="T76" fmla="*/ 620 w 694"/>
              <a:gd name="T77" fmla="*/ 220 h 516"/>
              <a:gd name="T78" fmla="*/ 630 w 694"/>
              <a:gd name="T79" fmla="*/ 201 h 516"/>
              <a:gd name="T80" fmla="*/ 678 w 694"/>
              <a:gd name="T81" fmla="*/ 90 h 516"/>
              <a:gd name="T82" fmla="*/ 645 w 694"/>
              <a:gd name="T83" fmla="*/ 43 h 516"/>
              <a:gd name="T84" fmla="*/ 635 w 694"/>
              <a:gd name="T85" fmla="*/ 9 h 516"/>
              <a:gd name="T86" fmla="*/ 613 w 694"/>
              <a:gd name="T87" fmla="*/ 0 h 516"/>
              <a:gd name="T88" fmla="*/ 583 w 694"/>
              <a:gd name="T89" fmla="*/ 18 h 516"/>
              <a:gd name="T90" fmla="*/ 555 w 694"/>
              <a:gd name="T91" fmla="*/ 65 h 516"/>
              <a:gd name="T92" fmla="*/ 501 w 694"/>
              <a:gd name="T93" fmla="*/ 209 h 516"/>
              <a:gd name="T94" fmla="*/ 626 w 694"/>
              <a:gd name="T95" fmla="*/ 130 h 516"/>
              <a:gd name="T96" fmla="*/ 88 w 694"/>
              <a:gd name="T97" fmla="*/ 204 h 516"/>
              <a:gd name="T98" fmla="*/ 88 w 694"/>
              <a:gd name="T99" fmla="*/ 251 h 516"/>
              <a:gd name="T100" fmla="*/ 88 w 694"/>
              <a:gd name="T101" fmla="*/ 251 h 516"/>
              <a:gd name="T102" fmla="*/ 265 w 694"/>
              <a:gd name="T103" fmla="*/ 324 h 516"/>
              <a:gd name="T104" fmla="*/ 494 w 694"/>
              <a:gd name="T105" fmla="*/ 129 h 516"/>
              <a:gd name="T106" fmla="*/ 584 w 694"/>
              <a:gd name="T107" fmla="*/ 482 h 516"/>
              <a:gd name="T108" fmla="*/ 600 w 694"/>
              <a:gd name="T109" fmla="*/ 304 h 516"/>
              <a:gd name="T110" fmla="*/ 617 w 694"/>
              <a:gd name="T111" fmla="*/ 264 h 516"/>
              <a:gd name="T112" fmla="*/ 620 w 694"/>
              <a:gd name="T113" fmla="*/ 516 h 516"/>
              <a:gd name="T114" fmla="*/ 0 w 694"/>
              <a:gd name="T115" fmla="*/ 50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4" h="516">
                <a:moveTo>
                  <a:pt x="204" y="433"/>
                </a:moveTo>
                <a:lnTo>
                  <a:pt x="218" y="451"/>
                </a:lnTo>
                <a:lnTo>
                  <a:pt x="228" y="443"/>
                </a:lnTo>
                <a:lnTo>
                  <a:pt x="246" y="424"/>
                </a:lnTo>
                <a:lnTo>
                  <a:pt x="257" y="413"/>
                </a:lnTo>
                <a:lnTo>
                  <a:pt x="265" y="406"/>
                </a:lnTo>
                <a:lnTo>
                  <a:pt x="269" y="404"/>
                </a:lnTo>
                <a:lnTo>
                  <a:pt x="271" y="401"/>
                </a:lnTo>
                <a:lnTo>
                  <a:pt x="273" y="401"/>
                </a:lnTo>
                <a:lnTo>
                  <a:pt x="273" y="401"/>
                </a:lnTo>
                <a:lnTo>
                  <a:pt x="270" y="407"/>
                </a:lnTo>
                <a:lnTo>
                  <a:pt x="263" y="416"/>
                </a:lnTo>
                <a:lnTo>
                  <a:pt x="259" y="420"/>
                </a:lnTo>
                <a:lnTo>
                  <a:pt x="256" y="425"/>
                </a:lnTo>
                <a:lnTo>
                  <a:pt x="253" y="430"/>
                </a:lnTo>
                <a:lnTo>
                  <a:pt x="252" y="434"/>
                </a:lnTo>
                <a:lnTo>
                  <a:pt x="252" y="438"/>
                </a:lnTo>
                <a:lnTo>
                  <a:pt x="252" y="441"/>
                </a:lnTo>
                <a:lnTo>
                  <a:pt x="255" y="444"/>
                </a:lnTo>
                <a:lnTo>
                  <a:pt x="256" y="446"/>
                </a:lnTo>
                <a:lnTo>
                  <a:pt x="259" y="447"/>
                </a:lnTo>
                <a:lnTo>
                  <a:pt x="263" y="448"/>
                </a:lnTo>
                <a:lnTo>
                  <a:pt x="268" y="450"/>
                </a:lnTo>
                <a:lnTo>
                  <a:pt x="272" y="451"/>
                </a:lnTo>
                <a:lnTo>
                  <a:pt x="283" y="450"/>
                </a:lnTo>
                <a:lnTo>
                  <a:pt x="292" y="448"/>
                </a:lnTo>
                <a:lnTo>
                  <a:pt x="302" y="446"/>
                </a:lnTo>
                <a:lnTo>
                  <a:pt x="310" y="443"/>
                </a:lnTo>
                <a:lnTo>
                  <a:pt x="323" y="439"/>
                </a:lnTo>
                <a:lnTo>
                  <a:pt x="331" y="438"/>
                </a:lnTo>
                <a:lnTo>
                  <a:pt x="332" y="440"/>
                </a:lnTo>
                <a:lnTo>
                  <a:pt x="334" y="443"/>
                </a:lnTo>
                <a:lnTo>
                  <a:pt x="338" y="445"/>
                </a:lnTo>
                <a:lnTo>
                  <a:pt x="341" y="446"/>
                </a:lnTo>
                <a:lnTo>
                  <a:pt x="351" y="445"/>
                </a:lnTo>
                <a:lnTo>
                  <a:pt x="360" y="441"/>
                </a:lnTo>
                <a:lnTo>
                  <a:pt x="364" y="440"/>
                </a:lnTo>
                <a:lnTo>
                  <a:pt x="364" y="443"/>
                </a:lnTo>
                <a:lnTo>
                  <a:pt x="364" y="443"/>
                </a:lnTo>
                <a:lnTo>
                  <a:pt x="361" y="451"/>
                </a:lnTo>
                <a:lnTo>
                  <a:pt x="360" y="457"/>
                </a:lnTo>
                <a:lnTo>
                  <a:pt x="360" y="462"/>
                </a:lnTo>
                <a:lnTo>
                  <a:pt x="361" y="467"/>
                </a:lnTo>
                <a:lnTo>
                  <a:pt x="363" y="471"/>
                </a:lnTo>
                <a:lnTo>
                  <a:pt x="365" y="473"/>
                </a:lnTo>
                <a:lnTo>
                  <a:pt x="367" y="475"/>
                </a:lnTo>
                <a:lnTo>
                  <a:pt x="370" y="477"/>
                </a:lnTo>
                <a:lnTo>
                  <a:pt x="372" y="478"/>
                </a:lnTo>
                <a:lnTo>
                  <a:pt x="376" y="477"/>
                </a:lnTo>
                <a:lnTo>
                  <a:pt x="379" y="477"/>
                </a:lnTo>
                <a:lnTo>
                  <a:pt x="384" y="475"/>
                </a:lnTo>
                <a:lnTo>
                  <a:pt x="393" y="473"/>
                </a:lnTo>
                <a:lnTo>
                  <a:pt x="404" y="473"/>
                </a:lnTo>
                <a:lnTo>
                  <a:pt x="413" y="474"/>
                </a:lnTo>
                <a:lnTo>
                  <a:pt x="417" y="474"/>
                </a:lnTo>
                <a:lnTo>
                  <a:pt x="420" y="452"/>
                </a:lnTo>
                <a:lnTo>
                  <a:pt x="408" y="451"/>
                </a:lnTo>
                <a:lnTo>
                  <a:pt x="385" y="451"/>
                </a:lnTo>
                <a:lnTo>
                  <a:pt x="386" y="450"/>
                </a:lnTo>
                <a:lnTo>
                  <a:pt x="386" y="447"/>
                </a:lnTo>
                <a:lnTo>
                  <a:pt x="386" y="447"/>
                </a:lnTo>
                <a:lnTo>
                  <a:pt x="387" y="443"/>
                </a:lnTo>
                <a:lnTo>
                  <a:pt x="388" y="438"/>
                </a:lnTo>
                <a:lnTo>
                  <a:pt x="390" y="433"/>
                </a:lnTo>
                <a:lnTo>
                  <a:pt x="390" y="428"/>
                </a:lnTo>
                <a:lnTo>
                  <a:pt x="388" y="425"/>
                </a:lnTo>
                <a:lnTo>
                  <a:pt x="387" y="423"/>
                </a:lnTo>
                <a:lnTo>
                  <a:pt x="385" y="420"/>
                </a:lnTo>
                <a:lnTo>
                  <a:pt x="383" y="418"/>
                </a:lnTo>
                <a:lnTo>
                  <a:pt x="380" y="417"/>
                </a:lnTo>
                <a:lnTo>
                  <a:pt x="377" y="416"/>
                </a:lnTo>
                <a:lnTo>
                  <a:pt x="371" y="416"/>
                </a:lnTo>
                <a:lnTo>
                  <a:pt x="365" y="417"/>
                </a:lnTo>
                <a:lnTo>
                  <a:pt x="359" y="418"/>
                </a:lnTo>
                <a:lnTo>
                  <a:pt x="352" y="420"/>
                </a:lnTo>
                <a:lnTo>
                  <a:pt x="351" y="421"/>
                </a:lnTo>
                <a:lnTo>
                  <a:pt x="349" y="421"/>
                </a:lnTo>
                <a:lnTo>
                  <a:pt x="344" y="418"/>
                </a:lnTo>
                <a:lnTo>
                  <a:pt x="339" y="416"/>
                </a:lnTo>
                <a:lnTo>
                  <a:pt x="334" y="414"/>
                </a:lnTo>
                <a:lnTo>
                  <a:pt x="329" y="414"/>
                </a:lnTo>
                <a:lnTo>
                  <a:pt x="316" y="417"/>
                </a:lnTo>
                <a:lnTo>
                  <a:pt x="303" y="420"/>
                </a:lnTo>
                <a:lnTo>
                  <a:pt x="295" y="424"/>
                </a:lnTo>
                <a:lnTo>
                  <a:pt x="285" y="426"/>
                </a:lnTo>
                <a:lnTo>
                  <a:pt x="289" y="421"/>
                </a:lnTo>
                <a:lnTo>
                  <a:pt x="293" y="416"/>
                </a:lnTo>
                <a:lnTo>
                  <a:pt x="296" y="410"/>
                </a:lnTo>
                <a:lnTo>
                  <a:pt x="297" y="403"/>
                </a:lnTo>
                <a:lnTo>
                  <a:pt x="297" y="399"/>
                </a:lnTo>
                <a:lnTo>
                  <a:pt x="296" y="397"/>
                </a:lnTo>
                <a:lnTo>
                  <a:pt x="295" y="394"/>
                </a:lnTo>
                <a:lnTo>
                  <a:pt x="293" y="392"/>
                </a:lnTo>
                <a:lnTo>
                  <a:pt x="289" y="390"/>
                </a:lnTo>
                <a:lnTo>
                  <a:pt x="283" y="390"/>
                </a:lnTo>
                <a:lnTo>
                  <a:pt x="277" y="391"/>
                </a:lnTo>
                <a:lnTo>
                  <a:pt x="269" y="394"/>
                </a:lnTo>
                <a:lnTo>
                  <a:pt x="260" y="398"/>
                </a:lnTo>
                <a:lnTo>
                  <a:pt x="251" y="403"/>
                </a:lnTo>
                <a:lnTo>
                  <a:pt x="219" y="423"/>
                </a:lnTo>
                <a:lnTo>
                  <a:pt x="204" y="433"/>
                </a:lnTo>
                <a:close/>
                <a:moveTo>
                  <a:pt x="582" y="252"/>
                </a:moveTo>
                <a:lnTo>
                  <a:pt x="496" y="221"/>
                </a:lnTo>
                <a:lnTo>
                  <a:pt x="488" y="248"/>
                </a:lnTo>
                <a:lnTo>
                  <a:pt x="481" y="275"/>
                </a:lnTo>
                <a:lnTo>
                  <a:pt x="473" y="302"/>
                </a:lnTo>
                <a:lnTo>
                  <a:pt x="466" y="329"/>
                </a:lnTo>
                <a:lnTo>
                  <a:pt x="484" y="335"/>
                </a:lnTo>
                <a:lnTo>
                  <a:pt x="502" y="342"/>
                </a:lnTo>
                <a:lnTo>
                  <a:pt x="520" y="347"/>
                </a:lnTo>
                <a:lnTo>
                  <a:pt x="538" y="355"/>
                </a:lnTo>
                <a:lnTo>
                  <a:pt x="549" y="329"/>
                </a:lnTo>
                <a:lnTo>
                  <a:pt x="561" y="304"/>
                </a:lnTo>
                <a:lnTo>
                  <a:pt x="572" y="278"/>
                </a:lnTo>
                <a:lnTo>
                  <a:pt x="582" y="252"/>
                </a:lnTo>
                <a:lnTo>
                  <a:pt x="582" y="252"/>
                </a:lnTo>
                <a:close/>
                <a:moveTo>
                  <a:pt x="466" y="339"/>
                </a:moveTo>
                <a:lnTo>
                  <a:pt x="447" y="363"/>
                </a:lnTo>
                <a:lnTo>
                  <a:pt x="458" y="424"/>
                </a:lnTo>
                <a:lnTo>
                  <a:pt x="466" y="427"/>
                </a:lnTo>
                <a:lnTo>
                  <a:pt x="479" y="390"/>
                </a:lnTo>
                <a:lnTo>
                  <a:pt x="476" y="387"/>
                </a:lnTo>
                <a:lnTo>
                  <a:pt x="475" y="384"/>
                </a:lnTo>
                <a:lnTo>
                  <a:pt x="474" y="379"/>
                </a:lnTo>
                <a:lnTo>
                  <a:pt x="475" y="376"/>
                </a:lnTo>
                <a:lnTo>
                  <a:pt x="478" y="371"/>
                </a:lnTo>
                <a:lnTo>
                  <a:pt x="482" y="367"/>
                </a:lnTo>
                <a:lnTo>
                  <a:pt x="487" y="366"/>
                </a:lnTo>
                <a:lnTo>
                  <a:pt x="492" y="367"/>
                </a:lnTo>
                <a:lnTo>
                  <a:pt x="496" y="370"/>
                </a:lnTo>
                <a:lnTo>
                  <a:pt x="499" y="374"/>
                </a:lnTo>
                <a:lnTo>
                  <a:pt x="500" y="379"/>
                </a:lnTo>
                <a:lnTo>
                  <a:pt x="500" y="384"/>
                </a:lnTo>
                <a:lnTo>
                  <a:pt x="498" y="387"/>
                </a:lnTo>
                <a:lnTo>
                  <a:pt x="495" y="391"/>
                </a:lnTo>
                <a:lnTo>
                  <a:pt x="491" y="392"/>
                </a:lnTo>
                <a:lnTo>
                  <a:pt x="487" y="393"/>
                </a:lnTo>
                <a:lnTo>
                  <a:pt x="474" y="430"/>
                </a:lnTo>
                <a:lnTo>
                  <a:pt x="482" y="433"/>
                </a:lnTo>
                <a:lnTo>
                  <a:pt x="528" y="394"/>
                </a:lnTo>
                <a:lnTo>
                  <a:pt x="529" y="363"/>
                </a:lnTo>
                <a:lnTo>
                  <a:pt x="466" y="339"/>
                </a:lnTo>
                <a:close/>
                <a:moveTo>
                  <a:pt x="637" y="93"/>
                </a:moveTo>
                <a:lnTo>
                  <a:pt x="641" y="77"/>
                </a:lnTo>
                <a:lnTo>
                  <a:pt x="644" y="63"/>
                </a:lnTo>
                <a:lnTo>
                  <a:pt x="665" y="72"/>
                </a:lnTo>
                <a:lnTo>
                  <a:pt x="649" y="104"/>
                </a:lnTo>
                <a:lnTo>
                  <a:pt x="629" y="146"/>
                </a:lnTo>
                <a:lnTo>
                  <a:pt x="621" y="167"/>
                </a:lnTo>
                <a:lnTo>
                  <a:pt x="613" y="184"/>
                </a:lnTo>
                <a:lnTo>
                  <a:pt x="609" y="197"/>
                </a:lnTo>
                <a:lnTo>
                  <a:pt x="608" y="205"/>
                </a:lnTo>
                <a:lnTo>
                  <a:pt x="610" y="211"/>
                </a:lnTo>
                <a:lnTo>
                  <a:pt x="614" y="215"/>
                </a:lnTo>
                <a:lnTo>
                  <a:pt x="616" y="218"/>
                </a:lnTo>
                <a:lnTo>
                  <a:pt x="620" y="220"/>
                </a:lnTo>
                <a:lnTo>
                  <a:pt x="626" y="222"/>
                </a:lnTo>
                <a:lnTo>
                  <a:pt x="628" y="222"/>
                </a:lnTo>
                <a:lnTo>
                  <a:pt x="633" y="201"/>
                </a:lnTo>
                <a:lnTo>
                  <a:pt x="630" y="201"/>
                </a:lnTo>
                <a:lnTo>
                  <a:pt x="627" y="200"/>
                </a:lnTo>
                <a:lnTo>
                  <a:pt x="636" y="177"/>
                </a:lnTo>
                <a:lnTo>
                  <a:pt x="657" y="133"/>
                </a:lnTo>
                <a:lnTo>
                  <a:pt x="678" y="90"/>
                </a:lnTo>
                <a:lnTo>
                  <a:pt x="688" y="70"/>
                </a:lnTo>
                <a:lnTo>
                  <a:pt x="694" y="61"/>
                </a:lnTo>
                <a:lnTo>
                  <a:pt x="683" y="56"/>
                </a:lnTo>
                <a:lnTo>
                  <a:pt x="645" y="43"/>
                </a:lnTo>
                <a:lnTo>
                  <a:pt x="644" y="33"/>
                </a:lnTo>
                <a:lnTo>
                  <a:pt x="642" y="24"/>
                </a:lnTo>
                <a:lnTo>
                  <a:pt x="638" y="15"/>
                </a:lnTo>
                <a:lnTo>
                  <a:pt x="635" y="9"/>
                </a:lnTo>
                <a:lnTo>
                  <a:pt x="630" y="5"/>
                </a:lnTo>
                <a:lnTo>
                  <a:pt x="624" y="2"/>
                </a:lnTo>
                <a:lnTo>
                  <a:pt x="618" y="0"/>
                </a:lnTo>
                <a:lnTo>
                  <a:pt x="613" y="0"/>
                </a:lnTo>
                <a:lnTo>
                  <a:pt x="606" y="2"/>
                </a:lnTo>
                <a:lnTo>
                  <a:pt x="599" y="6"/>
                </a:lnTo>
                <a:lnTo>
                  <a:pt x="591" y="11"/>
                </a:lnTo>
                <a:lnTo>
                  <a:pt x="583" y="18"/>
                </a:lnTo>
                <a:lnTo>
                  <a:pt x="576" y="27"/>
                </a:lnTo>
                <a:lnTo>
                  <a:pt x="569" y="38"/>
                </a:lnTo>
                <a:lnTo>
                  <a:pt x="562" y="49"/>
                </a:lnTo>
                <a:lnTo>
                  <a:pt x="555" y="65"/>
                </a:lnTo>
                <a:lnTo>
                  <a:pt x="540" y="101"/>
                </a:lnTo>
                <a:lnTo>
                  <a:pt x="526" y="137"/>
                </a:lnTo>
                <a:lnTo>
                  <a:pt x="513" y="174"/>
                </a:lnTo>
                <a:lnTo>
                  <a:pt x="501" y="209"/>
                </a:lnTo>
                <a:lnTo>
                  <a:pt x="587" y="241"/>
                </a:lnTo>
                <a:lnTo>
                  <a:pt x="601" y="204"/>
                </a:lnTo>
                <a:lnTo>
                  <a:pt x="614" y="168"/>
                </a:lnTo>
                <a:lnTo>
                  <a:pt x="626" y="130"/>
                </a:lnTo>
                <a:lnTo>
                  <a:pt x="637" y="93"/>
                </a:lnTo>
                <a:lnTo>
                  <a:pt x="637" y="93"/>
                </a:lnTo>
                <a:close/>
                <a:moveTo>
                  <a:pt x="88" y="178"/>
                </a:moveTo>
                <a:lnTo>
                  <a:pt x="88" y="204"/>
                </a:lnTo>
                <a:lnTo>
                  <a:pt x="390" y="204"/>
                </a:lnTo>
                <a:lnTo>
                  <a:pt x="390" y="178"/>
                </a:lnTo>
                <a:lnTo>
                  <a:pt x="88" y="178"/>
                </a:lnTo>
                <a:close/>
                <a:moveTo>
                  <a:pt x="88" y="251"/>
                </a:moveTo>
                <a:lnTo>
                  <a:pt x="88" y="277"/>
                </a:lnTo>
                <a:lnTo>
                  <a:pt x="390" y="277"/>
                </a:lnTo>
                <a:lnTo>
                  <a:pt x="390" y="251"/>
                </a:lnTo>
                <a:lnTo>
                  <a:pt x="88" y="251"/>
                </a:lnTo>
                <a:close/>
                <a:moveTo>
                  <a:pt x="88" y="324"/>
                </a:moveTo>
                <a:lnTo>
                  <a:pt x="88" y="350"/>
                </a:lnTo>
                <a:lnTo>
                  <a:pt x="265" y="350"/>
                </a:lnTo>
                <a:lnTo>
                  <a:pt x="265" y="324"/>
                </a:lnTo>
                <a:lnTo>
                  <a:pt x="88" y="324"/>
                </a:lnTo>
                <a:close/>
                <a:moveTo>
                  <a:pt x="18" y="112"/>
                </a:moveTo>
                <a:lnTo>
                  <a:pt x="501" y="112"/>
                </a:lnTo>
                <a:lnTo>
                  <a:pt x="494" y="129"/>
                </a:lnTo>
                <a:lnTo>
                  <a:pt x="487" y="147"/>
                </a:lnTo>
                <a:lnTo>
                  <a:pt x="34" y="147"/>
                </a:lnTo>
                <a:lnTo>
                  <a:pt x="34" y="482"/>
                </a:lnTo>
                <a:lnTo>
                  <a:pt x="584" y="482"/>
                </a:lnTo>
                <a:lnTo>
                  <a:pt x="584" y="340"/>
                </a:lnTo>
                <a:lnTo>
                  <a:pt x="590" y="329"/>
                </a:lnTo>
                <a:lnTo>
                  <a:pt x="595" y="317"/>
                </a:lnTo>
                <a:lnTo>
                  <a:pt x="600" y="304"/>
                </a:lnTo>
                <a:lnTo>
                  <a:pt x="606" y="292"/>
                </a:lnTo>
                <a:lnTo>
                  <a:pt x="606" y="292"/>
                </a:lnTo>
                <a:lnTo>
                  <a:pt x="616" y="266"/>
                </a:lnTo>
                <a:lnTo>
                  <a:pt x="617" y="264"/>
                </a:lnTo>
                <a:lnTo>
                  <a:pt x="618" y="264"/>
                </a:lnTo>
                <a:lnTo>
                  <a:pt x="620" y="264"/>
                </a:lnTo>
                <a:lnTo>
                  <a:pt x="620" y="500"/>
                </a:lnTo>
                <a:lnTo>
                  <a:pt x="620" y="516"/>
                </a:lnTo>
                <a:lnTo>
                  <a:pt x="602" y="516"/>
                </a:lnTo>
                <a:lnTo>
                  <a:pt x="18" y="516"/>
                </a:lnTo>
                <a:lnTo>
                  <a:pt x="0" y="516"/>
                </a:lnTo>
                <a:lnTo>
                  <a:pt x="0" y="500"/>
                </a:lnTo>
                <a:lnTo>
                  <a:pt x="0" y="129"/>
                </a:lnTo>
                <a:lnTo>
                  <a:pt x="0" y="112"/>
                </a:lnTo>
                <a:lnTo>
                  <a:pt x="18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7" name="TextBox 3"/>
          <p:cNvSpPr txBox="1"/>
          <p:nvPr/>
        </p:nvSpPr>
        <p:spPr>
          <a:xfrm>
            <a:off x="3216982" y="3429794"/>
            <a:ext cx="3775393" cy="27304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// 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方式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1</a:t>
            </a:r>
            <a:endParaRPr lang="en-US" altLang="zh-CN" sz="16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function </a:t>
            </a:r>
            <a:r>
              <a:rPr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fn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(...</a:t>
            </a:r>
            <a:r>
              <a:rPr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args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 {</a:t>
            </a:r>
            <a:endParaRPr lang="en-US" altLang="zh-CN" sz="16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</a:t>
            </a:r>
            <a:r>
              <a:rPr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console.log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</a:t>
            </a:r>
            <a:r>
              <a:rPr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args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);</a:t>
            </a:r>
            <a:endParaRPr lang="en-US" altLang="zh-CN" sz="16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}</a:t>
            </a:r>
            <a:endParaRPr lang="en-US" altLang="zh-CN" sz="16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// 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方式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2</a:t>
            </a:r>
            <a:endParaRPr lang="en-US" altLang="zh-CN" sz="16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function </a:t>
            </a:r>
            <a:r>
              <a:rPr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fn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() {</a:t>
            </a:r>
            <a:endParaRPr lang="en-US" altLang="zh-CN" sz="16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const </a:t>
            </a:r>
            <a:r>
              <a:rPr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args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= [...arguments];</a:t>
            </a:r>
            <a:endParaRPr lang="en-US" altLang="zh-CN" sz="16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</a:t>
            </a:r>
            <a:r>
              <a:rPr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console.log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</a:t>
            </a:r>
            <a:r>
              <a:rPr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args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);</a:t>
            </a:r>
            <a:endParaRPr lang="en-US" altLang="zh-CN" sz="16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}</a:t>
            </a:r>
            <a:endParaRPr lang="en-US" altLang="zh-CN" sz="16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剩余参数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5"/>
          <p:cNvSpPr txBox="1">
            <a:spLocks noChangeArrowheads="1"/>
          </p:cNvSpPr>
          <p:nvPr/>
        </p:nvSpPr>
        <p:spPr bwMode="auto">
          <a:xfrm>
            <a:off x="2926854" y="1534207"/>
            <a:ext cx="8064896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、处理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argument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118"/>
          <p:cNvSpPr>
            <a:spLocks noEditPoints="1"/>
          </p:cNvSpPr>
          <p:nvPr/>
        </p:nvSpPr>
        <p:spPr bwMode="auto">
          <a:xfrm>
            <a:off x="1558702" y="1773610"/>
            <a:ext cx="989701" cy="733744"/>
          </a:xfrm>
          <a:custGeom>
            <a:avLst/>
            <a:gdLst>
              <a:gd name="T0" fmla="*/ 246 w 694"/>
              <a:gd name="T1" fmla="*/ 424 h 516"/>
              <a:gd name="T2" fmla="*/ 271 w 694"/>
              <a:gd name="T3" fmla="*/ 401 h 516"/>
              <a:gd name="T4" fmla="*/ 263 w 694"/>
              <a:gd name="T5" fmla="*/ 416 h 516"/>
              <a:gd name="T6" fmla="*/ 252 w 694"/>
              <a:gd name="T7" fmla="*/ 434 h 516"/>
              <a:gd name="T8" fmla="*/ 256 w 694"/>
              <a:gd name="T9" fmla="*/ 446 h 516"/>
              <a:gd name="T10" fmla="*/ 272 w 694"/>
              <a:gd name="T11" fmla="*/ 451 h 516"/>
              <a:gd name="T12" fmla="*/ 310 w 694"/>
              <a:gd name="T13" fmla="*/ 443 h 516"/>
              <a:gd name="T14" fmla="*/ 334 w 694"/>
              <a:gd name="T15" fmla="*/ 443 h 516"/>
              <a:gd name="T16" fmla="*/ 360 w 694"/>
              <a:gd name="T17" fmla="*/ 441 h 516"/>
              <a:gd name="T18" fmla="*/ 361 w 694"/>
              <a:gd name="T19" fmla="*/ 451 h 516"/>
              <a:gd name="T20" fmla="*/ 363 w 694"/>
              <a:gd name="T21" fmla="*/ 471 h 516"/>
              <a:gd name="T22" fmla="*/ 372 w 694"/>
              <a:gd name="T23" fmla="*/ 478 h 516"/>
              <a:gd name="T24" fmla="*/ 393 w 694"/>
              <a:gd name="T25" fmla="*/ 473 h 516"/>
              <a:gd name="T26" fmla="*/ 420 w 694"/>
              <a:gd name="T27" fmla="*/ 452 h 516"/>
              <a:gd name="T28" fmla="*/ 386 w 694"/>
              <a:gd name="T29" fmla="*/ 447 h 516"/>
              <a:gd name="T30" fmla="*/ 390 w 694"/>
              <a:gd name="T31" fmla="*/ 433 h 516"/>
              <a:gd name="T32" fmla="*/ 385 w 694"/>
              <a:gd name="T33" fmla="*/ 420 h 516"/>
              <a:gd name="T34" fmla="*/ 371 w 694"/>
              <a:gd name="T35" fmla="*/ 416 h 516"/>
              <a:gd name="T36" fmla="*/ 351 w 694"/>
              <a:gd name="T37" fmla="*/ 421 h 516"/>
              <a:gd name="T38" fmla="*/ 334 w 694"/>
              <a:gd name="T39" fmla="*/ 414 h 516"/>
              <a:gd name="T40" fmla="*/ 295 w 694"/>
              <a:gd name="T41" fmla="*/ 424 h 516"/>
              <a:gd name="T42" fmla="*/ 296 w 694"/>
              <a:gd name="T43" fmla="*/ 410 h 516"/>
              <a:gd name="T44" fmla="*/ 295 w 694"/>
              <a:gd name="T45" fmla="*/ 394 h 516"/>
              <a:gd name="T46" fmla="*/ 277 w 694"/>
              <a:gd name="T47" fmla="*/ 391 h 516"/>
              <a:gd name="T48" fmla="*/ 219 w 694"/>
              <a:gd name="T49" fmla="*/ 423 h 516"/>
              <a:gd name="T50" fmla="*/ 488 w 694"/>
              <a:gd name="T51" fmla="*/ 248 h 516"/>
              <a:gd name="T52" fmla="*/ 484 w 694"/>
              <a:gd name="T53" fmla="*/ 335 h 516"/>
              <a:gd name="T54" fmla="*/ 549 w 694"/>
              <a:gd name="T55" fmla="*/ 329 h 516"/>
              <a:gd name="T56" fmla="*/ 582 w 694"/>
              <a:gd name="T57" fmla="*/ 252 h 516"/>
              <a:gd name="T58" fmla="*/ 466 w 694"/>
              <a:gd name="T59" fmla="*/ 427 h 516"/>
              <a:gd name="T60" fmla="*/ 474 w 694"/>
              <a:gd name="T61" fmla="*/ 379 h 516"/>
              <a:gd name="T62" fmla="*/ 487 w 694"/>
              <a:gd name="T63" fmla="*/ 366 h 516"/>
              <a:gd name="T64" fmla="*/ 500 w 694"/>
              <a:gd name="T65" fmla="*/ 379 h 516"/>
              <a:gd name="T66" fmla="*/ 491 w 694"/>
              <a:gd name="T67" fmla="*/ 392 h 516"/>
              <a:gd name="T68" fmla="*/ 528 w 694"/>
              <a:gd name="T69" fmla="*/ 394 h 516"/>
              <a:gd name="T70" fmla="*/ 641 w 694"/>
              <a:gd name="T71" fmla="*/ 77 h 516"/>
              <a:gd name="T72" fmla="*/ 629 w 694"/>
              <a:gd name="T73" fmla="*/ 146 h 516"/>
              <a:gd name="T74" fmla="*/ 608 w 694"/>
              <a:gd name="T75" fmla="*/ 205 h 516"/>
              <a:gd name="T76" fmla="*/ 620 w 694"/>
              <a:gd name="T77" fmla="*/ 220 h 516"/>
              <a:gd name="T78" fmla="*/ 630 w 694"/>
              <a:gd name="T79" fmla="*/ 201 h 516"/>
              <a:gd name="T80" fmla="*/ 678 w 694"/>
              <a:gd name="T81" fmla="*/ 90 h 516"/>
              <a:gd name="T82" fmla="*/ 645 w 694"/>
              <a:gd name="T83" fmla="*/ 43 h 516"/>
              <a:gd name="T84" fmla="*/ 635 w 694"/>
              <a:gd name="T85" fmla="*/ 9 h 516"/>
              <a:gd name="T86" fmla="*/ 613 w 694"/>
              <a:gd name="T87" fmla="*/ 0 h 516"/>
              <a:gd name="T88" fmla="*/ 583 w 694"/>
              <a:gd name="T89" fmla="*/ 18 h 516"/>
              <a:gd name="T90" fmla="*/ 555 w 694"/>
              <a:gd name="T91" fmla="*/ 65 h 516"/>
              <a:gd name="T92" fmla="*/ 501 w 694"/>
              <a:gd name="T93" fmla="*/ 209 h 516"/>
              <a:gd name="T94" fmla="*/ 626 w 694"/>
              <a:gd name="T95" fmla="*/ 130 h 516"/>
              <a:gd name="T96" fmla="*/ 88 w 694"/>
              <a:gd name="T97" fmla="*/ 204 h 516"/>
              <a:gd name="T98" fmla="*/ 88 w 694"/>
              <a:gd name="T99" fmla="*/ 251 h 516"/>
              <a:gd name="T100" fmla="*/ 88 w 694"/>
              <a:gd name="T101" fmla="*/ 251 h 516"/>
              <a:gd name="T102" fmla="*/ 265 w 694"/>
              <a:gd name="T103" fmla="*/ 324 h 516"/>
              <a:gd name="T104" fmla="*/ 494 w 694"/>
              <a:gd name="T105" fmla="*/ 129 h 516"/>
              <a:gd name="T106" fmla="*/ 584 w 694"/>
              <a:gd name="T107" fmla="*/ 482 h 516"/>
              <a:gd name="T108" fmla="*/ 600 w 694"/>
              <a:gd name="T109" fmla="*/ 304 h 516"/>
              <a:gd name="T110" fmla="*/ 617 w 694"/>
              <a:gd name="T111" fmla="*/ 264 h 516"/>
              <a:gd name="T112" fmla="*/ 620 w 694"/>
              <a:gd name="T113" fmla="*/ 516 h 516"/>
              <a:gd name="T114" fmla="*/ 0 w 694"/>
              <a:gd name="T115" fmla="*/ 50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4" h="516">
                <a:moveTo>
                  <a:pt x="204" y="433"/>
                </a:moveTo>
                <a:lnTo>
                  <a:pt x="218" y="451"/>
                </a:lnTo>
                <a:lnTo>
                  <a:pt x="228" y="443"/>
                </a:lnTo>
                <a:lnTo>
                  <a:pt x="246" y="424"/>
                </a:lnTo>
                <a:lnTo>
                  <a:pt x="257" y="413"/>
                </a:lnTo>
                <a:lnTo>
                  <a:pt x="265" y="406"/>
                </a:lnTo>
                <a:lnTo>
                  <a:pt x="269" y="404"/>
                </a:lnTo>
                <a:lnTo>
                  <a:pt x="271" y="401"/>
                </a:lnTo>
                <a:lnTo>
                  <a:pt x="273" y="401"/>
                </a:lnTo>
                <a:lnTo>
                  <a:pt x="273" y="401"/>
                </a:lnTo>
                <a:lnTo>
                  <a:pt x="270" y="407"/>
                </a:lnTo>
                <a:lnTo>
                  <a:pt x="263" y="416"/>
                </a:lnTo>
                <a:lnTo>
                  <a:pt x="259" y="420"/>
                </a:lnTo>
                <a:lnTo>
                  <a:pt x="256" y="425"/>
                </a:lnTo>
                <a:lnTo>
                  <a:pt x="253" y="430"/>
                </a:lnTo>
                <a:lnTo>
                  <a:pt x="252" y="434"/>
                </a:lnTo>
                <a:lnTo>
                  <a:pt x="252" y="438"/>
                </a:lnTo>
                <a:lnTo>
                  <a:pt x="252" y="441"/>
                </a:lnTo>
                <a:lnTo>
                  <a:pt x="255" y="444"/>
                </a:lnTo>
                <a:lnTo>
                  <a:pt x="256" y="446"/>
                </a:lnTo>
                <a:lnTo>
                  <a:pt x="259" y="447"/>
                </a:lnTo>
                <a:lnTo>
                  <a:pt x="263" y="448"/>
                </a:lnTo>
                <a:lnTo>
                  <a:pt x="268" y="450"/>
                </a:lnTo>
                <a:lnTo>
                  <a:pt x="272" y="451"/>
                </a:lnTo>
                <a:lnTo>
                  <a:pt x="283" y="450"/>
                </a:lnTo>
                <a:lnTo>
                  <a:pt x="292" y="448"/>
                </a:lnTo>
                <a:lnTo>
                  <a:pt x="302" y="446"/>
                </a:lnTo>
                <a:lnTo>
                  <a:pt x="310" y="443"/>
                </a:lnTo>
                <a:lnTo>
                  <a:pt x="323" y="439"/>
                </a:lnTo>
                <a:lnTo>
                  <a:pt x="331" y="438"/>
                </a:lnTo>
                <a:lnTo>
                  <a:pt x="332" y="440"/>
                </a:lnTo>
                <a:lnTo>
                  <a:pt x="334" y="443"/>
                </a:lnTo>
                <a:lnTo>
                  <a:pt x="338" y="445"/>
                </a:lnTo>
                <a:lnTo>
                  <a:pt x="341" y="446"/>
                </a:lnTo>
                <a:lnTo>
                  <a:pt x="351" y="445"/>
                </a:lnTo>
                <a:lnTo>
                  <a:pt x="360" y="441"/>
                </a:lnTo>
                <a:lnTo>
                  <a:pt x="364" y="440"/>
                </a:lnTo>
                <a:lnTo>
                  <a:pt x="364" y="443"/>
                </a:lnTo>
                <a:lnTo>
                  <a:pt x="364" y="443"/>
                </a:lnTo>
                <a:lnTo>
                  <a:pt x="361" y="451"/>
                </a:lnTo>
                <a:lnTo>
                  <a:pt x="360" y="457"/>
                </a:lnTo>
                <a:lnTo>
                  <a:pt x="360" y="462"/>
                </a:lnTo>
                <a:lnTo>
                  <a:pt x="361" y="467"/>
                </a:lnTo>
                <a:lnTo>
                  <a:pt x="363" y="471"/>
                </a:lnTo>
                <a:lnTo>
                  <a:pt x="365" y="473"/>
                </a:lnTo>
                <a:lnTo>
                  <a:pt x="367" y="475"/>
                </a:lnTo>
                <a:lnTo>
                  <a:pt x="370" y="477"/>
                </a:lnTo>
                <a:lnTo>
                  <a:pt x="372" y="478"/>
                </a:lnTo>
                <a:lnTo>
                  <a:pt x="376" y="477"/>
                </a:lnTo>
                <a:lnTo>
                  <a:pt x="379" y="477"/>
                </a:lnTo>
                <a:lnTo>
                  <a:pt x="384" y="475"/>
                </a:lnTo>
                <a:lnTo>
                  <a:pt x="393" y="473"/>
                </a:lnTo>
                <a:lnTo>
                  <a:pt x="404" y="473"/>
                </a:lnTo>
                <a:lnTo>
                  <a:pt x="413" y="474"/>
                </a:lnTo>
                <a:lnTo>
                  <a:pt x="417" y="474"/>
                </a:lnTo>
                <a:lnTo>
                  <a:pt x="420" y="452"/>
                </a:lnTo>
                <a:lnTo>
                  <a:pt x="408" y="451"/>
                </a:lnTo>
                <a:lnTo>
                  <a:pt x="385" y="451"/>
                </a:lnTo>
                <a:lnTo>
                  <a:pt x="386" y="450"/>
                </a:lnTo>
                <a:lnTo>
                  <a:pt x="386" y="447"/>
                </a:lnTo>
                <a:lnTo>
                  <a:pt x="386" y="447"/>
                </a:lnTo>
                <a:lnTo>
                  <a:pt x="387" y="443"/>
                </a:lnTo>
                <a:lnTo>
                  <a:pt x="388" y="438"/>
                </a:lnTo>
                <a:lnTo>
                  <a:pt x="390" y="433"/>
                </a:lnTo>
                <a:lnTo>
                  <a:pt x="390" y="428"/>
                </a:lnTo>
                <a:lnTo>
                  <a:pt x="388" y="425"/>
                </a:lnTo>
                <a:lnTo>
                  <a:pt x="387" y="423"/>
                </a:lnTo>
                <a:lnTo>
                  <a:pt x="385" y="420"/>
                </a:lnTo>
                <a:lnTo>
                  <a:pt x="383" y="418"/>
                </a:lnTo>
                <a:lnTo>
                  <a:pt x="380" y="417"/>
                </a:lnTo>
                <a:lnTo>
                  <a:pt x="377" y="416"/>
                </a:lnTo>
                <a:lnTo>
                  <a:pt x="371" y="416"/>
                </a:lnTo>
                <a:lnTo>
                  <a:pt x="365" y="417"/>
                </a:lnTo>
                <a:lnTo>
                  <a:pt x="359" y="418"/>
                </a:lnTo>
                <a:lnTo>
                  <a:pt x="352" y="420"/>
                </a:lnTo>
                <a:lnTo>
                  <a:pt x="351" y="421"/>
                </a:lnTo>
                <a:lnTo>
                  <a:pt x="349" y="421"/>
                </a:lnTo>
                <a:lnTo>
                  <a:pt x="344" y="418"/>
                </a:lnTo>
                <a:lnTo>
                  <a:pt x="339" y="416"/>
                </a:lnTo>
                <a:lnTo>
                  <a:pt x="334" y="414"/>
                </a:lnTo>
                <a:lnTo>
                  <a:pt x="329" y="414"/>
                </a:lnTo>
                <a:lnTo>
                  <a:pt x="316" y="417"/>
                </a:lnTo>
                <a:lnTo>
                  <a:pt x="303" y="420"/>
                </a:lnTo>
                <a:lnTo>
                  <a:pt x="295" y="424"/>
                </a:lnTo>
                <a:lnTo>
                  <a:pt x="285" y="426"/>
                </a:lnTo>
                <a:lnTo>
                  <a:pt x="289" y="421"/>
                </a:lnTo>
                <a:lnTo>
                  <a:pt x="293" y="416"/>
                </a:lnTo>
                <a:lnTo>
                  <a:pt x="296" y="410"/>
                </a:lnTo>
                <a:lnTo>
                  <a:pt x="297" y="403"/>
                </a:lnTo>
                <a:lnTo>
                  <a:pt x="297" y="399"/>
                </a:lnTo>
                <a:lnTo>
                  <a:pt x="296" y="397"/>
                </a:lnTo>
                <a:lnTo>
                  <a:pt x="295" y="394"/>
                </a:lnTo>
                <a:lnTo>
                  <a:pt x="293" y="392"/>
                </a:lnTo>
                <a:lnTo>
                  <a:pt x="289" y="390"/>
                </a:lnTo>
                <a:lnTo>
                  <a:pt x="283" y="390"/>
                </a:lnTo>
                <a:lnTo>
                  <a:pt x="277" y="391"/>
                </a:lnTo>
                <a:lnTo>
                  <a:pt x="269" y="394"/>
                </a:lnTo>
                <a:lnTo>
                  <a:pt x="260" y="398"/>
                </a:lnTo>
                <a:lnTo>
                  <a:pt x="251" y="403"/>
                </a:lnTo>
                <a:lnTo>
                  <a:pt x="219" y="423"/>
                </a:lnTo>
                <a:lnTo>
                  <a:pt x="204" y="433"/>
                </a:lnTo>
                <a:close/>
                <a:moveTo>
                  <a:pt x="582" y="252"/>
                </a:moveTo>
                <a:lnTo>
                  <a:pt x="496" y="221"/>
                </a:lnTo>
                <a:lnTo>
                  <a:pt x="488" y="248"/>
                </a:lnTo>
                <a:lnTo>
                  <a:pt x="481" y="275"/>
                </a:lnTo>
                <a:lnTo>
                  <a:pt x="473" y="302"/>
                </a:lnTo>
                <a:lnTo>
                  <a:pt x="466" y="329"/>
                </a:lnTo>
                <a:lnTo>
                  <a:pt x="484" y="335"/>
                </a:lnTo>
                <a:lnTo>
                  <a:pt x="502" y="342"/>
                </a:lnTo>
                <a:lnTo>
                  <a:pt x="520" y="347"/>
                </a:lnTo>
                <a:lnTo>
                  <a:pt x="538" y="355"/>
                </a:lnTo>
                <a:lnTo>
                  <a:pt x="549" y="329"/>
                </a:lnTo>
                <a:lnTo>
                  <a:pt x="561" y="304"/>
                </a:lnTo>
                <a:lnTo>
                  <a:pt x="572" y="278"/>
                </a:lnTo>
                <a:lnTo>
                  <a:pt x="582" y="252"/>
                </a:lnTo>
                <a:lnTo>
                  <a:pt x="582" y="252"/>
                </a:lnTo>
                <a:close/>
                <a:moveTo>
                  <a:pt x="466" y="339"/>
                </a:moveTo>
                <a:lnTo>
                  <a:pt x="447" y="363"/>
                </a:lnTo>
                <a:lnTo>
                  <a:pt x="458" y="424"/>
                </a:lnTo>
                <a:lnTo>
                  <a:pt x="466" y="427"/>
                </a:lnTo>
                <a:lnTo>
                  <a:pt x="479" y="390"/>
                </a:lnTo>
                <a:lnTo>
                  <a:pt x="476" y="387"/>
                </a:lnTo>
                <a:lnTo>
                  <a:pt x="475" y="384"/>
                </a:lnTo>
                <a:lnTo>
                  <a:pt x="474" y="379"/>
                </a:lnTo>
                <a:lnTo>
                  <a:pt x="475" y="376"/>
                </a:lnTo>
                <a:lnTo>
                  <a:pt x="478" y="371"/>
                </a:lnTo>
                <a:lnTo>
                  <a:pt x="482" y="367"/>
                </a:lnTo>
                <a:lnTo>
                  <a:pt x="487" y="366"/>
                </a:lnTo>
                <a:lnTo>
                  <a:pt x="492" y="367"/>
                </a:lnTo>
                <a:lnTo>
                  <a:pt x="496" y="370"/>
                </a:lnTo>
                <a:lnTo>
                  <a:pt x="499" y="374"/>
                </a:lnTo>
                <a:lnTo>
                  <a:pt x="500" y="379"/>
                </a:lnTo>
                <a:lnTo>
                  <a:pt x="500" y="384"/>
                </a:lnTo>
                <a:lnTo>
                  <a:pt x="498" y="387"/>
                </a:lnTo>
                <a:lnTo>
                  <a:pt x="495" y="391"/>
                </a:lnTo>
                <a:lnTo>
                  <a:pt x="491" y="392"/>
                </a:lnTo>
                <a:lnTo>
                  <a:pt x="487" y="393"/>
                </a:lnTo>
                <a:lnTo>
                  <a:pt x="474" y="430"/>
                </a:lnTo>
                <a:lnTo>
                  <a:pt x="482" y="433"/>
                </a:lnTo>
                <a:lnTo>
                  <a:pt x="528" y="394"/>
                </a:lnTo>
                <a:lnTo>
                  <a:pt x="529" y="363"/>
                </a:lnTo>
                <a:lnTo>
                  <a:pt x="466" y="339"/>
                </a:lnTo>
                <a:close/>
                <a:moveTo>
                  <a:pt x="637" y="93"/>
                </a:moveTo>
                <a:lnTo>
                  <a:pt x="641" y="77"/>
                </a:lnTo>
                <a:lnTo>
                  <a:pt x="644" y="63"/>
                </a:lnTo>
                <a:lnTo>
                  <a:pt x="665" y="72"/>
                </a:lnTo>
                <a:lnTo>
                  <a:pt x="649" y="104"/>
                </a:lnTo>
                <a:lnTo>
                  <a:pt x="629" y="146"/>
                </a:lnTo>
                <a:lnTo>
                  <a:pt x="621" y="167"/>
                </a:lnTo>
                <a:lnTo>
                  <a:pt x="613" y="184"/>
                </a:lnTo>
                <a:lnTo>
                  <a:pt x="609" y="197"/>
                </a:lnTo>
                <a:lnTo>
                  <a:pt x="608" y="205"/>
                </a:lnTo>
                <a:lnTo>
                  <a:pt x="610" y="211"/>
                </a:lnTo>
                <a:lnTo>
                  <a:pt x="614" y="215"/>
                </a:lnTo>
                <a:lnTo>
                  <a:pt x="616" y="218"/>
                </a:lnTo>
                <a:lnTo>
                  <a:pt x="620" y="220"/>
                </a:lnTo>
                <a:lnTo>
                  <a:pt x="626" y="222"/>
                </a:lnTo>
                <a:lnTo>
                  <a:pt x="628" y="222"/>
                </a:lnTo>
                <a:lnTo>
                  <a:pt x="633" y="201"/>
                </a:lnTo>
                <a:lnTo>
                  <a:pt x="630" y="201"/>
                </a:lnTo>
                <a:lnTo>
                  <a:pt x="627" y="200"/>
                </a:lnTo>
                <a:lnTo>
                  <a:pt x="636" y="177"/>
                </a:lnTo>
                <a:lnTo>
                  <a:pt x="657" y="133"/>
                </a:lnTo>
                <a:lnTo>
                  <a:pt x="678" y="90"/>
                </a:lnTo>
                <a:lnTo>
                  <a:pt x="688" y="70"/>
                </a:lnTo>
                <a:lnTo>
                  <a:pt x="694" y="61"/>
                </a:lnTo>
                <a:lnTo>
                  <a:pt x="683" y="56"/>
                </a:lnTo>
                <a:lnTo>
                  <a:pt x="645" y="43"/>
                </a:lnTo>
                <a:lnTo>
                  <a:pt x="644" y="33"/>
                </a:lnTo>
                <a:lnTo>
                  <a:pt x="642" y="24"/>
                </a:lnTo>
                <a:lnTo>
                  <a:pt x="638" y="15"/>
                </a:lnTo>
                <a:lnTo>
                  <a:pt x="635" y="9"/>
                </a:lnTo>
                <a:lnTo>
                  <a:pt x="630" y="5"/>
                </a:lnTo>
                <a:lnTo>
                  <a:pt x="624" y="2"/>
                </a:lnTo>
                <a:lnTo>
                  <a:pt x="618" y="0"/>
                </a:lnTo>
                <a:lnTo>
                  <a:pt x="613" y="0"/>
                </a:lnTo>
                <a:lnTo>
                  <a:pt x="606" y="2"/>
                </a:lnTo>
                <a:lnTo>
                  <a:pt x="599" y="6"/>
                </a:lnTo>
                <a:lnTo>
                  <a:pt x="591" y="11"/>
                </a:lnTo>
                <a:lnTo>
                  <a:pt x="583" y="18"/>
                </a:lnTo>
                <a:lnTo>
                  <a:pt x="576" y="27"/>
                </a:lnTo>
                <a:lnTo>
                  <a:pt x="569" y="38"/>
                </a:lnTo>
                <a:lnTo>
                  <a:pt x="562" y="49"/>
                </a:lnTo>
                <a:lnTo>
                  <a:pt x="555" y="65"/>
                </a:lnTo>
                <a:lnTo>
                  <a:pt x="540" y="101"/>
                </a:lnTo>
                <a:lnTo>
                  <a:pt x="526" y="137"/>
                </a:lnTo>
                <a:lnTo>
                  <a:pt x="513" y="174"/>
                </a:lnTo>
                <a:lnTo>
                  <a:pt x="501" y="209"/>
                </a:lnTo>
                <a:lnTo>
                  <a:pt x="587" y="241"/>
                </a:lnTo>
                <a:lnTo>
                  <a:pt x="601" y="204"/>
                </a:lnTo>
                <a:lnTo>
                  <a:pt x="614" y="168"/>
                </a:lnTo>
                <a:lnTo>
                  <a:pt x="626" y="130"/>
                </a:lnTo>
                <a:lnTo>
                  <a:pt x="637" y="93"/>
                </a:lnTo>
                <a:lnTo>
                  <a:pt x="637" y="93"/>
                </a:lnTo>
                <a:close/>
                <a:moveTo>
                  <a:pt x="88" y="178"/>
                </a:moveTo>
                <a:lnTo>
                  <a:pt x="88" y="204"/>
                </a:lnTo>
                <a:lnTo>
                  <a:pt x="390" y="204"/>
                </a:lnTo>
                <a:lnTo>
                  <a:pt x="390" y="178"/>
                </a:lnTo>
                <a:lnTo>
                  <a:pt x="88" y="178"/>
                </a:lnTo>
                <a:close/>
                <a:moveTo>
                  <a:pt x="88" y="251"/>
                </a:moveTo>
                <a:lnTo>
                  <a:pt x="88" y="277"/>
                </a:lnTo>
                <a:lnTo>
                  <a:pt x="390" y="277"/>
                </a:lnTo>
                <a:lnTo>
                  <a:pt x="390" y="251"/>
                </a:lnTo>
                <a:lnTo>
                  <a:pt x="88" y="251"/>
                </a:lnTo>
                <a:close/>
                <a:moveTo>
                  <a:pt x="88" y="324"/>
                </a:moveTo>
                <a:lnTo>
                  <a:pt x="88" y="350"/>
                </a:lnTo>
                <a:lnTo>
                  <a:pt x="265" y="350"/>
                </a:lnTo>
                <a:lnTo>
                  <a:pt x="265" y="324"/>
                </a:lnTo>
                <a:lnTo>
                  <a:pt x="88" y="324"/>
                </a:lnTo>
                <a:close/>
                <a:moveTo>
                  <a:pt x="18" y="112"/>
                </a:moveTo>
                <a:lnTo>
                  <a:pt x="501" y="112"/>
                </a:lnTo>
                <a:lnTo>
                  <a:pt x="494" y="129"/>
                </a:lnTo>
                <a:lnTo>
                  <a:pt x="487" y="147"/>
                </a:lnTo>
                <a:lnTo>
                  <a:pt x="34" y="147"/>
                </a:lnTo>
                <a:lnTo>
                  <a:pt x="34" y="482"/>
                </a:lnTo>
                <a:lnTo>
                  <a:pt x="584" y="482"/>
                </a:lnTo>
                <a:lnTo>
                  <a:pt x="584" y="340"/>
                </a:lnTo>
                <a:lnTo>
                  <a:pt x="590" y="329"/>
                </a:lnTo>
                <a:lnTo>
                  <a:pt x="595" y="317"/>
                </a:lnTo>
                <a:lnTo>
                  <a:pt x="600" y="304"/>
                </a:lnTo>
                <a:lnTo>
                  <a:pt x="606" y="292"/>
                </a:lnTo>
                <a:lnTo>
                  <a:pt x="606" y="292"/>
                </a:lnTo>
                <a:lnTo>
                  <a:pt x="616" y="266"/>
                </a:lnTo>
                <a:lnTo>
                  <a:pt x="617" y="264"/>
                </a:lnTo>
                <a:lnTo>
                  <a:pt x="618" y="264"/>
                </a:lnTo>
                <a:lnTo>
                  <a:pt x="620" y="264"/>
                </a:lnTo>
                <a:lnTo>
                  <a:pt x="620" y="500"/>
                </a:lnTo>
                <a:lnTo>
                  <a:pt x="620" y="516"/>
                </a:lnTo>
                <a:lnTo>
                  <a:pt x="602" y="516"/>
                </a:lnTo>
                <a:lnTo>
                  <a:pt x="18" y="516"/>
                </a:lnTo>
                <a:lnTo>
                  <a:pt x="0" y="516"/>
                </a:lnTo>
                <a:lnTo>
                  <a:pt x="0" y="500"/>
                </a:lnTo>
                <a:lnTo>
                  <a:pt x="0" y="129"/>
                </a:lnTo>
                <a:lnTo>
                  <a:pt x="0" y="112"/>
                </a:lnTo>
                <a:lnTo>
                  <a:pt x="18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7" name="TextBox 3"/>
          <p:cNvSpPr txBox="1"/>
          <p:nvPr/>
        </p:nvSpPr>
        <p:spPr>
          <a:xfrm>
            <a:off x="1702718" y="2891329"/>
            <a:ext cx="3550972" cy="1844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&lt;script&gt;</a:t>
            </a:r>
            <a:endParaRPr lang="en-US" altLang="zh-CN" sz="16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function </a:t>
            </a:r>
            <a:r>
              <a:rPr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fn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(...</a:t>
            </a:r>
            <a:r>
              <a:rPr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args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 {</a:t>
            </a:r>
            <a:endParaRPr lang="en-US" altLang="zh-CN" sz="16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console.log(</a:t>
            </a:r>
            <a:r>
              <a:rPr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args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);</a:t>
            </a:r>
            <a:endParaRPr lang="en-US" altLang="zh-CN" sz="16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}</a:t>
            </a:r>
            <a:endParaRPr lang="en-US" altLang="zh-CN" sz="16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fn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(1, 2, 3);</a:t>
            </a:r>
            <a:endParaRPr lang="en-US" altLang="zh-CN" sz="16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&lt;/script&gt;</a:t>
            </a:r>
            <a:endParaRPr lang="en-US" altLang="zh-CN" sz="16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剩余参数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6167214" y="2507354"/>
            <a:ext cx="4224233" cy="27304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&lt;script&gt;</a:t>
            </a:r>
            <a:endParaRPr lang="en-US" altLang="zh-CN" sz="16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function </a:t>
            </a:r>
            <a:r>
              <a:rPr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fn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(a, b, ...</a:t>
            </a:r>
            <a:r>
              <a:rPr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args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 {</a:t>
            </a:r>
            <a:endParaRPr lang="en-US" altLang="zh-CN" sz="16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console.log(</a:t>
            </a:r>
            <a:r>
              <a:rPr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args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);</a:t>
            </a:r>
            <a:endParaRPr lang="en-US" altLang="zh-CN" sz="16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}</a:t>
            </a:r>
            <a:endParaRPr lang="en-US" altLang="zh-CN" sz="16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fn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(1, 2, 3);</a:t>
            </a:r>
            <a:endParaRPr lang="en-US" altLang="zh-CN" sz="16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fn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(1, 2, 3, 4);</a:t>
            </a:r>
            <a:endParaRPr lang="en-US" altLang="zh-CN" sz="16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fn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(1, 2, 3, 4, 5);</a:t>
            </a:r>
            <a:endParaRPr lang="en-US" altLang="zh-CN" sz="16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&lt;/script&gt;</a:t>
            </a:r>
            <a:endParaRPr lang="en-US" altLang="zh-CN" sz="16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5"/>
          <p:cNvSpPr txBox="1">
            <a:spLocks noChangeArrowheads="1"/>
          </p:cNvSpPr>
          <p:nvPr/>
        </p:nvSpPr>
        <p:spPr bwMode="auto">
          <a:xfrm>
            <a:off x="2926854" y="1534207"/>
            <a:ext cx="7776864" cy="38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、常见问题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展开运算符和剩余运算符都是使用“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...”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来表示，那么怎么判断“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...”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是哪一种运算符呢？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实际上，我们可以遵循以下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个规律。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（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）当“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...”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放在等号的左边，或者放在函数形参上，此时表示剩余运算符。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（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）当“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...”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放在等号的右边，或者放在函数实参上，此时表示展开运算符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118"/>
          <p:cNvSpPr>
            <a:spLocks noEditPoints="1"/>
          </p:cNvSpPr>
          <p:nvPr/>
        </p:nvSpPr>
        <p:spPr bwMode="auto">
          <a:xfrm>
            <a:off x="1558702" y="1773610"/>
            <a:ext cx="989701" cy="733744"/>
          </a:xfrm>
          <a:custGeom>
            <a:avLst/>
            <a:gdLst>
              <a:gd name="T0" fmla="*/ 246 w 694"/>
              <a:gd name="T1" fmla="*/ 424 h 516"/>
              <a:gd name="T2" fmla="*/ 271 w 694"/>
              <a:gd name="T3" fmla="*/ 401 h 516"/>
              <a:gd name="T4" fmla="*/ 263 w 694"/>
              <a:gd name="T5" fmla="*/ 416 h 516"/>
              <a:gd name="T6" fmla="*/ 252 w 694"/>
              <a:gd name="T7" fmla="*/ 434 h 516"/>
              <a:gd name="T8" fmla="*/ 256 w 694"/>
              <a:gd name="T9" fmla="*/ 446 h 516"/>
              <a:gd name="T10" fmla="*/ 272 w 694"/>
              <a:gd name="T11" fmla="*/ 451 h 516"/>
              <a:gd name="T12" fmla="*/ 310 w 694"/>
              <a:gd name="T13" fmla="*/ 443 h 516"/>
              <a:gd name="T14" fmla="*/ 334 w 694"/>
              <a:gd name="T15" fmla="*/ 443 h 516"/>
              <a:gd name="T16" fmla="*/ 360 w 694"/>
              <a:gd name="T17" fmla="*/ 441 h 516"/>
              <a:gd name="T18" fmla="*/ 361 w 694"/>
              <a:gd name="T19" fmla="*/ 451 h 516"/>
              <a:gd name="T20" fmla="*/ 363 w 694"/>
              <a:gd name="T21" fmla="*/ 471 h 516"/>
              <a:gd name="T22" fmla="*/ 372 w 694"/>
              <a:gd name="T23" fmla="*/ 478 h 516"/>
              <a:gd name="T24" fmla="*/ 393 w 694"/>
              <a:gd name="T25" fmla="*/ 473 h 516"/>
              <a:gd name="T26" fmla="*/ 420 w 694"/>
              <a:gd name="T27" fmla="*/ 452 h 516"/>
              <a:gd name="T28" fmla="*/ 386 w 694"/>
              <a:gd name="T29" fmla="*/ 447 h 516"/>
              <a:gd name="T30" fmla="*/ 390 w 694"/>
              <a:gd name="T31" fmla="*/ 433 h 516"/>
              <a:gd name="T32" fmla="*/ 385 w 694"/>
              <a:gd name="T33" fmla="*/ 420 h 516"/>
              <a:gd name="T34" fmla="*/ 371 w 694"/>
              <a:gd name="T35" fmla="*/ 416 h 516"/>
              <a:gd name="T36" fmla="*/ 351 w 694"/>
              <a:gd name="T37" fmla="*/ 421 h 516"/>
              <a:gd name="T38" fmla="*/ 334 w 694"/>
              <a:gd name="T39" fmla="*/ 414 h 516"/>
              <a:gd name="T40" fmla="*/ 295 w 694"/>
              <a:gd name="T41" fmla="*/ 424 h 516"/>
              <a:gd name="T42" fmla="*/ 296 w 694"/>
              <a:gd name="T43" fmla="*/ 410 h 516"/>
              <a:gd name="T44" fmla="*/ 295 w 694"/>
              <a:gd name="T45" fmla="*/ 394 h 516"/>
              <a:gd name="T46" fmla="*/ 277 w 694"/>
              <a:gd name="T47" fmla="*/ 391 h 516"/>
              <a:gd name="T48" fmla="*/ 219 w 694"/>
              <a:gd name="T49" fmla="*/ 423 h 516"/>
              <a:gd name="T50" fmla="*/ 488 w 694"/>
              <a:gd name="T51" fmla="*/ 248 h 516"/>
              <a:gd name="T52" fmla="*/ 484 w 694"/>
              <a:gd name="T53" fmla="*/ 335 h 516"/>
              <a:gd name="T54" fmla="*/ 549 w 694"/>
              <a:gd name="T55" fmla="*/ 329 h 516"/>
              <a:gd name="T56" fmla="*/ 582 w 694"/>
              <a:gd name="T57" fmla="*/ 252 h 516"/>
              <a:gd name="T58" fmla="*/ 466 w 694"/>
              <a:gd name="T59" fmla="*/ 427 h 516"/>
              <a:gd name="T60" fmla="*/ 474 w 694"/>
              <a:gd name="T61" fmla="*/ 379 h 516"/>
              <a:gd name="T62" fmla="*/ 487 w 694"/>
              <a:gd name="T63" fmla="*/ 366 h 516"/>
              <a:gd name="T64" fmla="*/ 500 w 694"/>
              <a:gd name="T65" fmla="*/ 379 h 516"/>
              <a:gd name="T66" fmla="*/ 491 w 694"/>
              <a:gd name="T67" fmla="*/ 392 h 516"/>
              <a:gd name="T68" fmla="*/ 528 w 694"/>
              <a:gd name="T69" fmla="*/ 394 h 516"/>
              <a:gd name="T70" fmla="*/ 641 w 694"/>
              <a:gd name="T71" fmla="*/ 77 h 516"/>
              <a:gd name="T72" fmla="*/ 629 w 694"/>
              <a:gd name="T73" fmla="*/ 146 h 516"/>
              <a:gd name="T74" fmla="*/ 608 w 694"/>
              <a:gd name="T75" fmla="*/ 205 h 516"/>
              <a:gd name="T76" fmla="*/ 620 w 694"/>
              <a:gd name="T77" fmla="*/ 220 h 516"/>
              <a:gd name="T78" fmla="*/ 630 w 694"/>
              <a:gd name="T79" fmla="*/ 201 h 516"/>
              <a:gd name="T80" fmla="*/ 678 w 694"/>
              <a:gd name="T81" fmla="*/ 90 h 516"/>
              <a:gd name="T82" fmla="*/ 645 w 694"/>
              <a:gd name="T83" fmla="*/ 43 h 516"/>
              <a:gd name="T84" fmla="*/ 635 w 694"/>
              <a:gd name="T85" fmla="*/ 9 h 516"/>
              <a:gd name="T86" fmla="*/ 613 w 694"/>
              <a:gd name="T87" fmla="*/ 0 h 516"/>
              <a:gd name="T88" fmla="*/ 583 w 694"/>
              <a:gd name="T89" fmla="*/ 18 h 516"/>
              <a:gd name="T90" fmla="*/ 555 w 694"/>
              <a:gd name="T91" fmla="*/ 65 h 516"/>
              <a:gd name="T92" fmla="*/ 501 w 694"/>
              <a:gd name="T93" fmla="*/ 209 h 516"/>
              <a:gd name="T94" fmla="*/ 626 w 694"/>
              <a:gd name="T95" fmla="*/ 130 h 516"/>
              <a:gd name="T96" fmla="*/ 88 w 694"/>
              <a:gd name="T97" fmla="*/ 204 h 516"/>
              <a:gd name="T98" fmla="*/ 88 w 694"/>
              <a:gd name="T99" fmla="*/ 251 h 516"/>
              <a:gd name="T100" fmla="*/ 88 w 694"/>
              <a:gd name="T101" fmla="*/ 251 h 516"/>
              <a:gd name="T102" fmla="*/ 265 w 694"/>
              <a:gd name="T103" fmla="*/ 324 h 516"/>
              <a:gd name="T104" fmla="*/ 494 w 694"/>
              <a:gd name="T105" fmla="*/ 129 h 516"/>
              <a:gd name="T106" fmla="*/ 584 w 694"/>
              <a:gd name="T107" fmla="*/ 482 h 516"/>
              <a:gd name="T108" fmla="*/ 600 w 694"/>
              <a:gd name="T109" fmla="*/ 304 h 516"/>
              <a:gd name="T110" fmla="*/ 617 w 694"/>
              <a:gd name="T111" fmla="*/ 264 h 516"/>
              <a:gd name="T112" fmla="*/ 620 w 694"/>
              <a:gd name="T113" fmla="*/ 516 h 516"/>
              <a:gd name="T114" fmla="*/ 0 w 694"/>
              <a:gd name="T115" fmla="*/ 50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4" h="516">
                <a:moveTo>
                  <a:pt x="204" y="433"/>
                </a:moveTo>
                <a:lnTo>
                  <a:pt x="218" y="451"/>
                </a:lnTo>
                <a:lnTo>
                  <a:pt x="228" y="443"/>
                </a:lnTo>
                <a:lnTo>
                  <a:pt x="246" y="424"/>
                </a:lnTo>
                <a:lnTo>
                  <a:pt x="257" y="413"/>
                </a:lnTo>
                <a:lnTo>
                  <a:pt x="265" y="406"/>
                </a:lnTo>
                <a:lnTo>
                  <a:pt x="269" y="404"/>
                </a:lnTo>
                <a:lnTo>
                  <a:pt x="271" y="401"/>
                </a:lnTo>
                <a:lnTo>
                  <a:pt x="273" y="401"/>
                </a:lnTo>
                <a:lnTo>
                  <a:pt x="273" y="401"/>
                </a:lnTo>
                <a:lnTo>
                  <a:pt x="270" y="407"/>
                </a:lnTo>
                <a:lnTo>
                  <a:pt x="263" y="416"/>
                </a:lnTo>
                <a:lnTo>
                  <a:pt x="259" y="420"/>
                </a:lnTo>
                <a:lnTo>
                  <a:pt x="256" y="425"/>
                </a:lnTo>
                <a:lnTo>
                  <a:pt x="253" y="430"/>
                </a:lnTo>
                <a:lnTo>
                  <a:pt x="252" y="434"/>
                </a:lnTo>
                <a:lnTo>
                  <a:pt x="252" y="438"/>
                </a:lnTo>
                <a:lnTo>
                  <a:pt x="252" y="441"/>
                </a:lnTo>
                <a:lnTo>
                  <a:pt x="255" y="444"/>
                </a:lnTo>
                <a:lnTo>
                  <a:pt x="256" y="446"/>
                </a:lnTo>
                <a:lnTo>
                  <a:pt x="259" y="447"/>
                </a:lnTo>
                <a:lnTo>
                  <a:pt x="263" y="448"/>
                </a:lnTo>
                <a:lnTo>
                  <a:pt x="268" y="450"/>
                </a:lnTo>
                <a:lnTo>
                  <a:pt x="272" y="451"/>
                </a:lnTo>
                <a:lnTo>
                  <a:pt x="283" y="450"/>
                </a:lnTo>
                <a:lnTo>
                  <a:pt x="292" y="448"/>
                </a:lnTo>
                <a:lnTo>
                  <a:pt x="302" y="446"/>
                </a:lnTo>
                <a:lnTo>
                  <a:pt x="310" y="443"/>
                </a:lnTo>
                <a:lnTo>
                  <a:pt x="323" y="439"/>
                </a:lnTo>
                <a:lnTo>
                  <a:pt x="331" y="438"/>
                </a:lnTo>
                <a:lnTo>
                  <a:pt x="332" y="440"/>
                </a:lnTo>
                <a:lnTo>
                  <a:pt x="334" y="443"/>
                </a:lnTo>
                <a:lnTo>
                  <a:pt x="338" y="445"/>
                </a:lnTo>
                <a:lnTo>
                  <a:pt x="341" y="446"/>
                </a:lnTo>
                <a:lnTo>
                  <a:pt x="351" y="445"/>
                </a:lnTo>
                <a:lnTo>
                  <a:pt x="360" y="441"/>
                </a:lnTo>
                <a:lnTo>
                  <a:pt x="364" y="440"/>
                </a:lnTo>
                <a:lnTo>
                  <a:pt x="364" y="443"/>
                </a:lnTo>
                <a:lnTo>
                  <a:pt x="364" y="443"/>
                </a:lnTo>
                <a:lnTo>
                  <a:pt x="361" y="451"/>
                </a:lnTo>
                <a:lnTo>
                  <a:pt x="360" y="457"/>
                </a:lnTo>
                <a:lnTo>
                  <a:pt x="360" y="462"/>
                </a:lnTo>
                <a:lnTo>
                  <a:pt x="361" y="467"/>
                </a:lnTo>
                <a:lnTo>
                  <a:pt x="363" y="471"/>
                </a:lnTo>
                <a:lnTo>
                  <a:pt x="365" y="473"/>
                </a:lnTo>
                <a:lnTo>
                  <a:pt x="367" y="475"/>
                </a:lnTo>
                <a:lnTo>
                  <a:pt x="370" y="477"/>
                </a:lnTo>
                <a:lnTo>
                  <a:pt x="372" y="478"/>
                </a:lnTo>
                <a:lnTo>
                  <a:pt x="376" y="477"/>
                </a:lnTo>
                <a:lnTo>
                  <a:pt x="379" y="477"/>
                </a:lnTo>
                <a:lnTo>
                  <a:pt x="384" y="475"/>
                </a:lnTo>
                <a:lnTo>
                  <a:pt x="393" y="473"/>
                </a:lnTo>
                <a:lnTo>
                  <a:pt x="404" y="473"/>
                </a:lnTo>
                <a:lnTo>
                  <a:pt x="413" y="474"/>
                </a:lnTo>
                <a:lnTo>
                  <a:pt x="417" y="474"/>
                </a:lnTo>
                <a:lnTo>
                  <a:pt x="420" y="452"/>
                </a:lnTo>
                <a:lnTo>
                  <a:pt x="408" y="451"/>
                </a:lnTo>
                <a:lnTo>
                  <a:pt x="385" y="451"/>
                </a:lnTo>
                <a:lnTo>
                  <a:pt x="386" y="450"/>
                </a:lnTo>
                <a:lnTo>
                  <a:pt x="386" y="447"/>
                </a:lnTo>
                <a:lnTo>
                  <a:pt x="386" y="447"/>
                </a:lnTo>
                <a:lnTo>
                  <a:pt x="387" y="443"/>
                </a:lnTo>
                <a:lnTo>
                  <a:pt x="388" y="438"/>
                </a:lnTo>
                <a:lnTo>
                  <a:pt x="390" y="433"/>
                </a:lnTo>
                <a:lnTo>
                  <a:pt x="390" y="428"/>
                </a:lnTo>
                <a:lnTo>
                  <a:pt x="388" y="425"/>
                </a:lnTo>
                <a:lnTo>
                  <a:pt x="387" y="423"/>
                </a:lnTo>
                <a:lnTo>
                  <a:pt x="385" y="420"/>
                </a:lnTo>
                <a:lnTo>
                  <a:pt x="383" y="418"/>
                </a:lnTo>
                <a:lnTo>
                  <a:pt x="380" y="417"/>
                </a:lnTo>
                <a:lnTo>
                  <a:pt x="377" y="416"/>
                </a:lnTo>
                <a:lnTo>
                  <a:pt x="371" y="416"/>
                </a:lnTo>
                <a:lnTo>
                  <a:pt x="365" y="417"/>
                </a:lnTo>
                <a:lnTo>
                  <a:pt x="359" y="418"/>
                </a:lnTo>
                <a:lnTo>
                  <a:pt x="352" y="420"/>
                </a:lnTo>
                <a:lnTo>
                  <a:pt x="351" y="421"/>
                </a:lnTo>
                <a:lnTo>
                  <a:pt x="349" y="421"/>
                </a:lnTo>
                <a:lnTo>
                  <a:pt x="344" y="418"/>
                </a:lnTo>
                <a:lnTo>
                  <a:pt x="339" y="416"/>
                </a:lnTo>
                <a:lnTo>
                  <a:pt x="334" y="414"/>
                </a:lnTo>
                <a:lnTo>
                  <a:pt x="329" y="414"/>
                </a:lnTo>
                <a:lnTo>
                  <a:pt x="316" y="417"/>
                </a:lnTo>
                <a:lnTo>
                  <a:pt x="303" y="420"/>
                </a:lnTo>
                <a:lnTo>
                  <a:pt x="295" y="424"/>
                </a:lnTo>
                <a:lnTo>
                  <a:pt x="285" y="426"/>
                </a:lnTo>
                <a:lnTo>
                  <a:pt x="289" y="421"/>
                </a:lnTo>
                <a:lnTo>
                  <a:pt x="293" y="416"/>
                </a:lnTo>
                <a:lnTo>
                  <a:pt x="296" y="410"/>
                </a:lnTo>
                <a:lnTo>
                  <a:pt x="297" y="403"/>
                </a:lnTo>
                <a:lnTo>
                  <a:pt x="297" y="399"/>
                </a:lnTo>
                <a:lnTo>
                  <a:pt x="296" y="397"/>
                </a:lnTo>
                <a:lnTo>
                  <a:pt x="295" y="394"/>
                </a:lnTo>
                <a:lnTo>
                  <a:pt x="293" y="392"/>
                </a:lnTo>
                <a:lnTo>
                  <a:pt x="289" y="390"/>
                </a:lnTo>
                <a:lnTo>
                  <a:pt x="283" y="390"/>
                </a:lnTo>
                <a:lnTo>
                  <a:pt x="277" y="391"/>
                </a:lnTo>
                <a:lnTo>
                  <a:pt x="269" y="394"/>
                </a:lnTo>
                <a:lnTo>
                  <a:pt x="260" y="398"/>
                </a:lnTo>
                <a:lnTo>
                  <a:pt x="251" y="403"/>
                </a:lnTo>
                <a:lnTo>
                  <a:pt x="219" y="423"/>
                </a:lnTo>
                <a:lnTo>
                  <a:pt x="204" y="433"/>
                </a:lnTo>
                <a:close/>
                <a:moveTo>
                  <a:pt x="582" y="252"/>
                </a:moveTo>
                <a:lnTo>
                  <a:pt x="496" y="221"/>
                </a:lnTo>
                <a:lnTo>
                  <a:pt x="488" y="248"/>
                </a:lnTo>
                <a:lnTo>
                  <a:pt x="481" y="275"/>
                </a:lnTo>
                <a:lnTo>
                  <a:pt x="473" y="302"/>
                </a:lnTo>
                <a:lnTo>
                  <a:pt x="466" y="329"/>
                </a:lnTo>
                <a:lnTo>
                  <a:pt x="484" y="335"/>
                </a:lnTo>
                <a:lnTo>
                  <a:pt x="502" y="342"/>
                </a:lnTo>
                <a:lnTo>
                  <a:pt x="520" y="347"/>
                </a:lnTo>
                <a:lnTo>
                  <a:pt x="538" y="355"/>
                </a:lnTo>
                <a:lnTo>
                  <a:pt x="549" y="329"/>
                </a:lnTo>
                <a:lnTo>
                  <a:pt x="561" y="304"/>
                </a:lnTo>
                <a:lnTo>
                  <a:pt x="572" y="278"/>
                </a:lnTo>
                <a:lnTo>
                  <a:pt x="582" y="252"/>
                </a:lnTo>
                <a:lnTo>
                  <a:pt x="582" y="252"/>
                </a:lnTo>
                <a:close/>
                <a:moveTo>
                  <a:pt x="466" y="339"/>
                </a:moveTo>
                <a:lnTo>
                  <a:pt x="447" y="363"/>
                </a:lnTo>
                <a:lnTo>
                  <a:pt x="458" y="424"/>
                </a:lnTo>
                <a:lnTo>
                  <a:pt x="466" y="427"/>
                </a:lnTo>
                <a:lnTo>
                  <a:pt x="479" y="390"/>
                </a:lnTo>
                <a:lnTo>
                  <a:pt x="476" y="387"/>
                </a:lnTo>
                <a:lnTo>
                  <a:pt x="475" y="384"/>
                </a:lnTo>
                <a:lnTo>
                  <a:pt x="474" y="379"/>
                </a:lnTo>
                <a:lnTo>
                  <a:pt x="475" y="376"/>
                </a:lnTo>
                <a:lnTo>
                  <a:pt x="478" y="371"/>
                </a:lnTo>
                <a:lnTo>
                  <a:pt x="482" y="367"/>
                </a:lnTo>
                <a:lnTo>
                  <a:pt x="487" y="366"/>
                </a:lnTo>
                <a:lnTo>
                  <a:pt x="492" y="367"/>
                </a:lnTo>
                <a:lnTo>
                  <a:pt x="496" y="370"/>
                </a:lnTo>
                <a:lnTo>
                  <a:pt x="499" y="374"/>
                </a:lnTo>
                <a:lnTo>
                  <a:pt x="500" y="379"/>
                </a:lnTo>
                <a:lnTo>
                  <a:pt x="500" y="384"/>
                </a:lnTo>
                <a:lnTo>
                  <a:pt x="498" y="387"/>
                </a:lnTo>
                <a:lnTo>
                  <a:pt x="495" y="391"/>
                </a:lnTo>
                <a:lnTo>
                  <a:pt x="491" y="392"/>
                </a:lnTo>
                <a:lnTo>
                  <a:pt x="487" y="393"/>
                </a:lnTo>
                <a:lnTo>
                  <a:pt x="474" y="430"/>
                </a:lnTo>
                <a:lnTo>
                  <a:pt x="482" y="433"/>
                </a:lnTo>
                <a:lnTo>
                  <a:pt x="528" y="394"/>
                </a:lnTo>
                <a:lnTo>
                  <a:pt x="529" y="363"/>
                </a:lnTo>
                <a:lnTo>
                  <a:pt x="466" y="339"/>
                </a:lnTo>
                <a:close/>
                <a:moveTo>
                  <a:pt x="637" y="93"/>
                </a:moveTo>
                <a:lnTo>
                  <a:pt x="641" y="77"/>
                </a:lnTo>
                <a:lnTo>
                  <a:pt x="644" y="63"/>
                </a:lnTo>
                <a:lnTo>
                  <a:pt x="665" y="72"/>
                </a:lnTo>
                <a:lnTo>
                  <a:pt x="649" y="104"/>
                </a:lnTo>
                <a:lnTo>
                  <a:pt x="629" y="146"/>
                </a:lnTo>
                <a:lnTo>
                  <a:pt x="621" y="167"/>
                </a:lnTo>
                <a:lnTo>
                  <a:pt x="613" y="184"/>
                </a:lnTo>
                <a:lnTo>
                  <a:pt x="609" y="197"/>
                </a:lnTo>
                <a:lnTo>
                  <a:pt x="608" y="205"/>
                </a:lnTo>
                <a:lnTo>
                  <a:pt x="610" y="211"/>
                </a:lnTo>
                <a:lnTo>
                  <a:pt x="614" y="215"/>
                </a:lnTo>
                <a:lnTo>
                  <a:pt x="616" y="218"/>
                </a:lnTo>
                <a:lnTo>
                  <a:pt x="620" y="220"/>
                </a:lnTo>
                <a:lnTo>
                  <a:pt x="626" y="222"/>
                </a:lnTo>
                <a:lnTo>
                  <a:pt x="628" y="222"/>
                </a:lnTo>
                <a:lnTo>
                  <a:pt x="633" y="201"/>
                </a:lnTo>
                <a:lnTo>
                  <a:pt x="630" y="201"/>
                </a:lnTo>
                <a:lnTo>
                  <a:pt x="627" y="200"/>
                </a:lnTo>
                <a:lnTo>
                  <a:pt x="636" y="177"/>
                </a:lnTo>
                <a:lnTo>
                  <a:pt x="657" y="133"/>
                </a:lnTo>
                <a:lnTo>
                  <a:pt x="678" y="90"/>
                </a:lnTo>
                <a:lnTo>
                  <a:pt x="688" y="70"/>
                </a:lnTo>
                <a:lnTo>
                  <a:pt x="694" y="61"/>
                </a:lnTo>
                <a:lnTo>
                  <a:pt x="683" y="56"/>
                </a:lnTo>
                <a:lnTo>
                  <a:pt x="645" y="43"/>
                </a:lnTo>
                <a:lnTo>
                  <a:pt x="644" y="33"/>
                </a:lnTo>
                <a:lnTo>
                  <a:pt x="642" y="24"/>
                </a:lnTo>
                <a:lnTo>
                  <a:pt x="638" y="15"/>
                </a:lnTo>
                <a:lnTo>
                  <a:pt x="635" y="9"/>
                </a:lnTo>
                <a:lnTo>
                  <a:pt x="630" y="5"/>
                </a:lnTo>
                <a:lnTo>
                  <a:pt x="624" y="2"/>
                </a:lnTo>
                <a:lnTo>
                  <a:pt x="618" y="0"/>
                </a:lnTo>
                <a:lnTo>
                  <a:pt x="613" y="0"/>
                </a:lnTo>
                <a:lnTo>
                  <a:pt x="606" y="2"/>
                </a:lnTo>
                <a:lnTo>
                  <a:pt x="599" y="6"/>
                </a:lnTo>
                <a:lnTo>
                  <a:pt x="591" y="11"/>
                </a:lnTo>
                <a:lnTo>
                  <a:pt x="583" y="18"/>
                </a:lnTo>
                <a:lnTo>
                  <a:pt x="576" y="27"/>
                </a:lnTo>
                <a:lnTo>
                  <a:pt x="569" y="38"/>
                </a:lnTo>
                <a:lnTo>
                  <a:pt x="562" y="49"/>
                </a:lnTo>
                <a:lnTo>
                  <a:pt x="555" y="65"/>
                </a:lnTo>
                <a:lnTo>
                  <a:pt x="540" y="101"/>
                </a:lnTo>
                <a:lnTo>
                  <a:pt x="526" y="137"/>
                </a:lnTo>
                <a:lnTo>
                  <a:pt x="513" y="174"/>
                </a:lnTo>
                <a:lnTo>
                  <a:pt x="501" y="209"/>
                </a:lnTo>
                <a:lnTo>
                  <a:pt x="587" y="241"/>
                </a:lnTo>
                <a:lnTo>
                  <a:pt x="601" y="204"/>
                </a:lnTo>
                <a:lnTo>
                  <a:pt x="614" y="168"/>
                </a:lnTo>
                <a:lnTo>
                  <a:pt x="626" y="130"/>
                </a:lnTo>
                <a:lnTo>
                  <a:pt x="637" y="93"/>
                </a:lnTo>
                <a:lnTo>
                  <a:pt x="637" y="93"/>
                </a:lnTo>
                <a:close/>
                <a:moveTo>
                  <a:pt x="88" y="178"/>
                </a:moveTo>
                <a:lnTo>
                  <a:pt x="88" y="204"/>
                </a:lnTo>
                <a:lnTo>
                  <a:pt x="390" y="204"/>
                </a:lnTo>
                <a:lnTo>
                  <a:pt x="390" y="178"/>
                </a:lnTo>
                <a:lnTo>
                  <a:pt x="88" y="178"/>
                </a:lnTo>
                <a:close/>
                <a:moveTo>
                  <a:pt x="88" y="251"/>
                </a:moveTo>
                <a:lnTo>
                  <a:pt x="88" y="277"/>
                </a:lnTo>
                <a:lnTo>
                  <a:pt x="390" y="277"/>
                </a:lnTo>
                <a:lnTo>
                  <a:pt x="390" y="251"/>
                </a:lnTo>
                <a:lnTo>
                  <a:pt x="88" y="251"/>
                </a:lnTo>
                <a:close/>
                <a:moveTo>
                  <a:pt x="88" y="324"/>
                </a:moveTo>
                <a:lnTo>
                  <a:pt x="88" y="350"/>
                </a:lnTo>
                <a:lnTo>
                  <a:pt x="265" y="350"/>
                </a:lnTo>
                <a:lnTo>
                  <a:pt x="265" y="324"/>
                </a:lnTo>
                <a:lnTo>
                  <a:pt x="88" y="324"/>
                </a:lnTo>
                <a:close/>
                <a:moveTo>
                  <a:pt x="18" y="112"/>
                </a:moveTo>
                <a:lnTo>
                  <a:pt x="501" y="112"/>
                </a:lnTo>
                <a:lnTo>
                  <a:pt x="494" y="129"/>
                </a:lnTo>
                <a:lnTo>
                  <a:pt x="487" y="147"/>
                </a:lnTo>
                <a:lnTo>
                  <a:pt x="34" y="147"/>
                </a:lnTo>
                <a:lnTo>
                  <a:pt x="34" y="482"/>
                </a:lnTo>
                <a:lnTo>
                  <a:pt x="584" y="482"/>
                </a:lnTo>
                <a:lnTo>
                  <a:pt x="584" y="340"/>
                </a:lnTo>
                <a:lnTo>
                  <a:pt x="590" y="329"/>
                </a:lnTo>
                <a:lnTo>
                  <a:pt x="595" y="317"/>
                </a:lnTo>
                <a:lnTo>
                  <a:pt x="600" y="304"/>
                </a:lnTo>
                <a:lnTo>
                  <a:pt x="606" y="292"/>
                </a:lnTo>
                <a:lnTo>
                  <a:pt x="606" y="292"/>
                </a:lnTo>
                <a:lnTo>
                  <a:pt x="616" y="266"/>
                </a:lnTo>
                <a:lnTo>
                  <a:pt x="617" y="264"/>
                </a:lnTo>
                <a:lnTo>
                  <a:pt x="618" y="264"/>
                </a:lnTo>
                <a:lnTo>
                  <a:pt x="620" y="264"/>
                </a:lnTo>
                <a:lnTo>
                  <a:pt x="620" y="500"/>
                </a:lnTo>
                <a:lnTo>
                  <a:pt x="620" y="516"/>
                </a:lnTo>
                <a:lnTo>
                  <a:pt x="602" y="516"/>
                </a:lnTo>
                <a:lnTo>
                  <a:pt x="18" y="516"/>
                </a:lnTo>
                <a:lnTo>
                  <a:pt x="0" y="516"/>
                </a:lnTo>
                <a:lnTo>
                  <a:pt x="0" y="500"/>
                </a:lnTo>
                <a:lnTo>
                  <a:pt x="0" y="129"/>
                </a:lnTo>
                <a:lnTo>
                  <a:pt x="0" y="112"/>
                </a:lnTo>
                <a:lnTo>
                  <a:pt x="18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剩余参数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874626" y="4687614"/>
            <a:ext cx="10441160" cy="104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剩余参数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是程序员自定义的一个普通标识符，接收剩余参数的变量是一个数组（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Array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的实例），能够直接使用所有的数组方法，如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sort()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map()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forEach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或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pop()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方法等。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062758" y="1845618"/>
            <a:ext cx="7162584" cy="27608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422798" y="1845618"/>
            <a:ext cx="6912768" cy="2634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&lt;script&gt;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function sum(first, ...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args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 {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console.log(first);   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输出结果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:10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console.log(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args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);  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输出结果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:[20, 30]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}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sum(10, 20, 30);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&lt;/script&gt;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4574518" y="1251908"/>
            <a:ext cx="3176872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剩余参数代码演示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39022" y="2296175"/>
            <a:ext cx="600205" cy="326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线箭头连接符 5"/>
          <p:cNvCxnSpPr/>
          <p:nvPr/>
        </p:nvCxnSpPr>
        <p:spPr>
          <a:xfrm flipV="1">
            <a:off x="5046817" y="2424100"/>
            <a:ext cx="1920075" cy="8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151187" y="2272694"/>
            <a:ext cx="1728192" cy="32031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接收剩余参数</a:t>
            </a:r>
            <a:endParaRPr kumimoji="1" lang="en-US" altLang="zh-CN" sz="160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剩余参数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展开运算符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2062758" y="1575232"/>
            <a:ext cx="7162584" cy="4607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422798" y="1701856"/>
            <a:ext cx="6912768" cy="4480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&lt;script&gt;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const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sum = (...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args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 =&gt; {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let total = 0;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args.forEach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((item) =&gt; {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total += item;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});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等价于：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args.forEach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(item =&gt; total += item);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return total;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};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console.log(sum(10, 20));       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输出结果：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30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console.log(sum(10, 20, 30)); 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输出结果：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60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&lt;/script&gt;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06366" y="981522"/>
            <a:ext cx="4875368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使用剩余参数计算多个数值的求和结果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剩余参数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5815964" y="3576722"/>
            <a:ext cx="5607834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剩余参数和解构赋值配合使用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，能够在解构赋值时获取剩余参数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16753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剩余参数和解构赋值配合使用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2854846" y="1989634"/>
            <a:ext cx="6624736" cy="28966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214886" y="2116259"/>
            <a:ext cx="5616624" cy="2634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&lt;script&gt;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以数组的解构赋值为例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let students = ['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王五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', '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张三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', '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李四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'];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let [s1, ...s2] = students;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console.log(s1);  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输出结果：王五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console.log(s2);  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输出结果：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["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张三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", "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李四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"]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&lt;/script&gt;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4222998" y="1395924"/>
            <a:ext cx="4032448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演示剩余参数和解构的使用方法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516753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剩余参数和解构赋值配合使用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求幂运算符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5815964" y="3576722"/>
            <a:ext cx="5607834" cy="677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en-US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求幂运算符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求幂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运算符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5"/>
          <p:cNvSpPr txBox="1">
            <a:spLocks noChangeArrowheads="1"/>
          </p:cNvSpPr>
          <p:nvPr/>
        </p:nvSpPr>
        <p:spPr bwMode="auto">
          <a:xfrm>
            <a:off x="2926854" y="1534207"/>
            <a:ext cx="7776864" cy="2377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之前，如果想要对一个数进行求幂运算，我们可以使用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Math.pow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方法来实现。不过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为我们提供了更简单的方式，那就是使用“**”来实现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118"/>
          <p:cNvSpPr>
            <a:spLocks noEditPoints="1"/>
          </p:cNvSpPr>
          <p:nvPr/>
        </p:nvSpPr>
        <p:spPr bwMode="auto">
          <a:xfrm>
            <a:off x="1558702" y="1773610"/>
            <a:ext cx="989701" cy="733744"/>
          </a:xfrm>
          <a:custGeom>
            <a:avLst/>
            <a:gdLst>
              <a:gd name="T0" fmla="*/ 246 w 694"/>
              <a:gd name="T1" fmla="*/ 424 h 516"/>
              <a:gd name="T2" fmla="*/ 271 w 694"/>
              <a:gd name="T3" fmla="*/ 401 h 516"/>
              <a:gd name="T4" fmla="*/ 263 w 694"/>
              <a:gd name="T5" fmla="*/ 416 h 516"/>
              <a:gd name="T6" fmla="*/ 252 w 694"/>
              <a:gd name="T7" fmla="*/ 434 h 516"/>
              <a:gd name="T8" fmla="*/ 256 w 694"/>
              <a:gd name="T9" fmla="*/ 446 h 516"/>
              <a:gd name="T10" fmla="*/ 272 w 694"/>
              <a:gd name="T11" fmla="*/ 451 h 516"/>
              <a:gd name="T12" fmla="*/ 310 w 694"/>
              <a:gd name="T13" fmla="*/ 443 h 516"/>
              <a:gd name="T14" fmla="*/ 334 w 694"/>
              <a:gd name="T15" fmla="*/ 443 h 516"/>
              <a:gd name="T16" fmla="*/ 360 w 694"/>
              <a:gd name="T17" fmla="*/ 441 h 516"/>
              <a:gd name="T18" fmla="*/ 361 w 694"/>
              <a:gd name="T19" fmla="*/ 451 h 516"/>
              <a:gd name="T20" fmla="*/ 363 w 694"/>
              <a:gd name="T21" fmla="*/ 471 h 516"/>
              <a:gd name="T22" fmla="*/ 372 w 694"/>
              <a:gd name="T23" fmla="*/ 478 h 516"/>
              <a:gd name="T24" fmla="*/ 393 w 694"/>
              <a:gd name="T25" fmla="*/ 473 h 516"/>
              <a:gd name="T26" fmla="*/ 420 w 694"/>
              <a:gd name="T27" fmla="*/ 452 h 516"/>
              <a:gd name="T28" fmla="*/ 386 w 694"/>
              <a:gd name="T29" fmla="*/ 447 h 516"/>
              <a:gd name="T30" fmla="*/ 390 w 694"/>
              <a:gd name="T31" fmla="*/ 433 h 516"/>
              <a:gd name="T32" fmla="*/ 385 w 694"/>
              <a:gd name="T33" fmla="*/ 420 h 516"/>
              <a:gd name="T34" fmla="*/ 371 w 694"/>
              <a:gd name="T35" fmla="*/ 416 h 516"/>
              <a:gd name="T36" fmla="*/ 351 w 694"/>
              <a:gd name="T37" fmla="*/ 421 h 516"/>
              <a:gd name="T38" fmla="*/ 334 w 694"/>
              <a:gd name="T39" fmla="*/ 414 h 516"/>
              <a:gd name="T40" fmla="*/ 295 w 694"/>
              <a:gd name="T41" fmla="*/ 424 h 516"/>
              <a:gd name="T42" fmla="*/ 296 w 694"/>
              <a:gd name="T43" fmla="*/ 410 h 516"/>
              <a:gd name="T44" fmla="*/ 295 w 694"/>
              <a:gd name="T45" fmla="*/ 394 h 516"/>
              <a:gd name="T46" fmla="*/ 277 w 694"/>
              <a:gd name="T47" fmla="*/ 391 h 516"/>
              <a:gd name="T48" fmla="*/ 219 w 694"/>
              <a:gd name="T49" fmla="*/ 423 h 516"/>
              <a:gd name="T50" fmla="*/ 488 w 694"/>
              <a:gd name="T51" fmla="*/ 248 h 516"/>
              <a:gd name="T52" fmla="*/ 484 w 694"/>
              <a:gd name="T53" fmla="*/ 335 h 516"/>
              <a:gd name="T54" fmla="*/ 549 w 694"/>
              <a:gd name="T55" fmla="*/ 329 h 516"/>
              <a:gd name="T56" fmla="*/ 582 w 694"/>
              <a:gd name="T57" fmla="*/ 252 h 516"/>
              <a:gd name="T58" fmla="*/ 466 w 694"/>
              <a:gd name="T59" fmla="*/ 427 h 516"/>
              <a:gd name="T60" fmla="*/ 474 w 694"/>
              <a:gd name="T61" fmla="*/ 379 h 516"/>
              <a:gd name="T62" fmla="*/ 487 w 694"/>
              <a:gd name="T63" fmla="*/ 366 h 516"/>
              <a:gd name="T64" fmla="*/ 500 w 694"/>
              <a:gd name="T65" fmla="*/ 379 h 516"/>
              <a:gd name="T66" fmla="*/ 491 w 694"/>
              <a:gd name="T67" fmla="*/ 392 h 516"/>
              <a:gd name="T68" fmla="*/ 528 w 694"/>
              <a:gd name="T69" fmla="*/ 394 h 516"/>
              <a:gd name="T70" fmla="*/ 641 w 694"/>
              <a:gd name="T71" fmla="*/ 77 h 516"/>
              <a:gd name="T72" fmla="*/ 629 w 694"/>
              <a:gd name="T73" fmla="*/ 146 h 516"/>
              <a:gd name="T74" fmla="*/ 608 w 694"/>
              <a:gd name="T75" fmla="*/ 205 h 516"/>
              <a:gd name="T76" fmla="*/ 620 w 694"/>
              <a:gd name="T77" fmla="*/ 220 h 516"/>
              <a:gd name="T78" fmla="*/ 630 w 694"/>
              <a:gd name="T79" fmla="*/ 201 h 516"/>
              <a:gd name="T80" fmla="*/ 678 w 694"/>
              <a:gd name="T81" fmla="*/ 90 h 516"/>
              <a:gd name="T82" fmla="*/ 645 w 694"/>
              <a:gd name="T83" fmla="*/ 43 h 516"/>
              <a:gd name="T84" fmla="*/ 635 w 694"/>
              <a:gd name="T85" fmla="*/ 9 h 516"/>
              <a:gd name="T86" fmla="*/ 613 w 694"/>
              <a:gd name="T87" fmla="*/ 0 h 516"/>
              <a:gd name="T88" fmla="*/ 583 w 694"/>
              <a:gd name="T89" fmla="*/ 18 h 516"/>
              <a:gd name="T90" fmla="*/ 555 w 694"/>
              <a:gd name="T91" fmla="*/ 65 h 516"/>
              <a:gd name="T92" fmla="*/ 501 w 694"/>
              <a:gd name="T93" fmla="*/ 209 h 516"/>
              <a:gd name="T94" fmla="*/ 626 w 694"/>
              <a:gd name="T95" fmla="*/ 130 h 516"/>
              <a:gd name="T96" fmla="*/ 88 w 694"/>
              <a:gd name="T97" fmla="*/ 204 h 516"/>
              <a:gd name="T98" fmla="*/ 88 w 694"/>
              <a:gd name="T99" fmla="*/ 251 h 516"/>
              <a:gd name="T100" fmla="*/ 88 w 694"/>
              <a:gd name="T101" fmla="*/ 251 h 516"/>
              <a:gd name="T102" fmla="*/ 265 w 694"/>
              <a:gd name="T103" fmla="*/ 324 h 516"/>
              <a:gd name="T104" fmla="*/ 494 w 694"/>
              <a:gd name="T105" fmla="*/ 129 h 516"/>
              <a:gd name="T106" fmla="*/ 584 w 694"/>
              <a:gd name="T107" fmla="*/ 482 h 516"/>
              <a:gd name="T108" fmla="*/ 600 w 694"/>
              <a:gd name="T109" fmla="*/ 304 h 516"/>
              <a:gd name="T110" fmla="*/ 617 w 694"/>
              <a:gd name="T111" fmla="*/ 264 h 516"/>
              <a:gd name="T112" fmla="*/ 620 w 694"/>
              <a:gd name="T113" fmla="*/ 516 h 516"/>
              <a:gd name="T114" fmla="*/ 0 w 694"/>
              <a:gd name="T115" fmla="*/ 50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4" h="516">
                <a:moveTo>
                  <a:pt x="204" y="433"/>
                </a:moveTo>
                <a:lnTo>
                  <a:pt x="218" y="451"/>
                </a:lnTo>
                <a:lnTo>
                  <a:pt x="228" y="443"/>
                </a:lnTo>
                <a:lnTo>
                  <a:pt x="246" y="424"/>
                </a:lnTo>
                <a:lnTo>
                  <a:pt x="257" y="413"/>
                </a:lnTo>
                <a:lnTo>
                  <a:pt x="265" y="406"/>
                </a:lnTo>
                <a:lnTo>
                  <a:pt x="269" y="404"/>
                </a:lnTo>
                <a:lnTo>
                  <a:pt x="271" y="401"/>
                </a:lnTo>
                <a:lnTo>
                  <a:pt x="273" y="401"/>
                </a:lnTo>
                <a:lnTo>
                  <a:pt x="273" y="401"/>
                </a:lnTo>
                <a:lnTo>
                  <a:pt x="270" y="407"/>
                </a:lnTo>
                <a:lnTo>
                  <a:pt x="263" y="416"/>
                </a:lnTo>
                <a:lnTo>
                  <a:pt x="259" y="420"/>
                </a:lnTo>
                <a:lnTo>
                  <a:pt x="256" y="425"/>
                </a:lnTo>
                <a:lnTo>
                  <a:pt x="253" y="430"/>
                </a:lnTo>
                <a:lnTo>
                  <a:pt x="252" y="434"/>
                </a:lnTo>
                <a:lnTo>
                  <a:pt x="252" y="438"/>
                </a:lnTo>
                <a:lnTo>
                  <a:pt x="252" y="441"/>
                </a:lnTo>
                <a:lnTo>
                  <a:pt x="255" y="444"/>
                </a:lnTo>
                <a:lnTo>
                  <a:pt x="256" y="446"/>
                </a:lnTo>
                <a:lnTo>
                  <a:pt x="259" y="447"/>
                </a:lnTo>
                <a:lnTo>
                  <a:pt x="263" y="448"/>
                </a:lnTo>
                <a:lnTo>
                  <a:pt x="268" y="450"/>
                </a:lnTo>
                <a:lnTo>
                  <a:pt x="272" y="451"/>
                </a:lnTo>
                <a:lnTo>
                  <a:pt x="283" y="450"/>
                </a:lnTo>
                <a:lnTo>
                  <a:pt x="292" y="448"/>
                </a:lnTo>
                <a:lnTo>
                  <a:pt x="302" y="446"/>
                </a:lnTo>
                <a:lnTo>
                  <a:pt x="310" y="443"/>
                </a:lnTo>
                <a:lnTo>
                  <a:pt x="323" y="439"/>
                </a:lnTo>
                <a:lnTo>
                  <a:pt x="331" y="438"/>
                </a:lnTo>
                <a:lnTo>
                  <a:pt x="332" y="440"/>
                </a:lnTo>
                <a:lnTo>
                  <a:pt x="334" y="443"/>
                </a:lnTo>
                <a:lnTo>
                  <a:pt x="338" y="445"/>
                </a:lnTo>
                <a:lnTo>
                  <a:pt x="341" y="446"/>
                </a:lnTo>
                <a:lnTo>
                  <a:pt x="351" y="445"/>
                </a:lnTo>
                <a:lnTo>
                  <a:pt x="360" y="441"/>
                </a:lnTo>
                <a:lnTo>
                  <a:pt x="364" y="440"/>
                </a:lnTo>
                <a:lnTo>
                  <a:pt x="364" y="443"/>
                </a:lnTo>
                <a:lnTo>
                  <a:pt x="364" y="443"/>
                </a:lnTo>
                <a:lnTo>
                  <a:pt x="361" y="451"/>
                </a:lnTo>
                <a:lnTo>
                  <a:pt x="360" y="457"/>
                </a:lnTo>
                <a:lnTo>
                  <a:pt x="360" y="462"/>
                </a:lnTo>
                <a:lnTo>
                  <a:pt x="361" y="467"/>
                </a:lnTo>
                <a:lnTo>
                  <a:pt x="363" y="471"/>
                </a:lnTo>
                <a:lnTo>
                  <a:pt x="365" y="473"/>
                </a:lnTo>
                <a:lnTo>
                  <a:pt x="367" y="475"/>
                </a:lnTo>
                <a:lnTo>
                  <a:pt x="370" y="477"/>
                </a:lnTo>
                <a:lnTo>
                  <a:pt x="372" y="478"/>
                </a:lnTo>
                <a:lnTo>
                  <a:pt x="376" y="477"/>
                </a:lnTo>
                <a:lnTo>
                  <a:pt x="379" y="477"/>
                </a:lnTo>
                <a:lnTo>
                  <a:pt x="384" y="475"/>
                </a:lnTo>
                <a:lnTo>
                  <a:pt x="393" y="473"/>
                </a:lnTo>
                <a:lnTo>
                  <a:pt x="404" y="473"/>
                </a:lnTo>
                <a:lnTo>
                  <a:pt x="413" y="474"/>
                </a:lnTo>
                <a:lnTo>
                  <a:pt x="417" y="474"/>
                </a:lnTo>
                <a:lnTo>
                  <a:pt x="420" y="452"/>
                </a:lnTo>
                <a:lnTo>
                  <a:pt x="408" y="451"/>
                </a:lnTo>
                <a:lnTo>
                  <a:pt x="385" y="451"/>
                </a:lnTo>
                <a:lnTo>
                  <a:pt x="386" y="450"/>
                </a:lnTo>
                <a:lnTo>
                  <a:pt x="386" y="447"/>
                </a:lnTo>
                <a:lnTo>
                  <a:pt x="386" y="447"/>
                </a:lnTo>
                <a:lnTo>
                  <a:pt x="387" y="443"/>
                </a:lnTo>
                <a:lnTo>
                  <a:pt x="388" y="438"/>
                </a:lnTo>
                <a:lnTo>
                  <a:pt x="390" y="433"/>
                </a:lnTo>
                <a:lnTo>
                  <a:pt x="390" y="428"/>
                </a:lnTo>
                <a:lnTo>
                  <a:pt x="388" y="425"/>
                </a:lnTo>
                <a:lnTo>
                  <a:pt x="387" y="423"/>
                </a:lnTo>
                <a:lnTo>
                  <a:pt x="385" y="420"/>
                </a:lnTo>
                <a:lnTo>
                  <a:pt x="383" y="418"/>
                </a:lnTo>
                <a:lnTo>
                  <a:pt x="380" y="417"/>
                </a:lnTo>
                <a:lnTo>
                  <a:pt x="377" y="416"/>
                </a:lnTo>
                <a:lnTo>
                  <a:pt x="371" y="416"/>
                </a:lnTo>
                <a:lnTo>
                  <a:pt x="365" y="417"/>
                </a:lnTo>
                <a:lnTo>
                  <a:pt x="359" y="418"/>
                </a:lnTo>
                <a:lnTo>
                  <a:pt x="352" y="420"/>
                </a:lnTo>
                <a:lnTo>
                  <a:pt x="351" y="421"/>
                </a:lnTo>
                <a:lnTo>
                  <a:pt x="349" y="421"/>
                </a:lnTo>
                <a:lnTo>
                  <a:pt x="344" y="418"/>
                </a:lnTo>
                <a:lnTo>
                  <a:pt x="339" y="416"/>
                </a:lnTo>
                <a:lnTo>
                  <a:pt x="334" y="414"/>
                </a:lnTo>
                <a:lnTo>
                  <a:pt x="329" y="414"/>
                </a:lnTo>
                <a:lnTo>
                  <a:pt x="316" y="417"/>
                </a:lnTo>
                <a:lnTo>
                  <a:pt x="303" y="420"/>
                </a:lnTo>
                <a:lnTo>
                  <a:pt x="295" y="424"/>
                </a:lnTo>
                <a:lnTo>
                  <a:pt x="285" y="426"/>
                </a:lnTo>
                <a:lnTo>
                  <a:pt x="289" y="421"/>
                </a:lnTo>
                <a:lnTo>
                  <a:pt x="293" y="416"/>
                </a:lnTo>
                <a:lnTo>
                  <a:pt x="296" y="410"/>
                </a:lnTo>
                <a:lnTo>
                  <a:pt x="297" y="403"/>
                </a:lnTo>
                <a:lnTo>
                  <a:pt x="297" y="399"/>
                </a:lnTo>
                <a:lnTo>
                  <a:pt x="296" y="397"/>
                </a:lnTo>
                <a:lnTo>
                  <a:pt x="295" y="394"/>
                </a:lnTo>
                <a:lnTo>
                  <a:pt x="293" y="392"/>
                </a:lnTo>
                <a:lnTo>
                  <a:pt x="289" y="390"/>
                </a:lnTo>
                <a:lnTo>
                  <a:pt x="283" y="390"/>
                </a:lnTo>
                <a:lnTo>
                  <a:pt x="277" y="391"/>
                </a:lnTo>
                <a:lnTo>
                  <a:pt x="269" y="394"/>
                </a:lnTo>
                <a:lnTo>
                  <a:pt x="260" y="398"/>
                </a:lnTo>
                <a:lnTo>
                  <a:pt x="251" y="403"/>
                </a:lnTo>
                <a:lnTo>
                  <a:pt x="219" y="423"/>
                </a:lnTo>
                <a:lnTo>
                  <a:pt x="204" y="433"/>
                </a:lnTo>
                <a:close/>
                <a:moveTo>
                  <a:pt x="582" y="252"/>
                </a:moveTo>
                <a:lnTo>
                  <a:pt x="496" y="221"/>
                </a:lnTo>
                <a:lnTo>
                  <a:pt x="488" y="248"/>
                </a:lnTo>
                <a:lnTo>
                  <a:pt x="481" y="275"/>
                </a:lnTo>
                <a:lnTo>
                  <a:pt x="473" y="302"/>
                </a:lnTo>
                <a:lnTo>
                  <a:pt x="466" y="329"/>
                </a:lnTo>
                <a:lnTo>
                  <a:pt x="484" y="335"/>
                </a:lnTo>
                <a:lnTo>
                  <a:pt x="502" y="342"/>
                </a:lnTo>
                <a:lnTo>
                  <a:pt x="520" y="347"/>
                </a:lnTo>
                <a:lnTo>
                  <a:pt x="538" y="355"/>
                </a:lnTo>
                <a:lnTo>
                  <a:pt x="549" y="329"/>
                </a:lnTo>
                <a:lnTo>
                  <a:pt x="561" y="304"/>
                </a:lnTo>
                <a:lnTo>
                  <a:pt x="572" y="278"/>
                </a:lnTo>
                <a:lnTo>
                  <a:pt x="582" y="252"/>
                </a:lnTo>
                <a:lnTo>
                  <a:pt x="582" y="252"/>
                </a:lnTo>
                <a:close/>
                <a:moveTo>
                  <a:pt x="466" y="339"/>
                </a:moveTo>
                <a:lnTo>
                  <a:pt x="447" y="363"/>
                </a:lnTo>
                <a:lnTo>
                  <a:pt x="458" y="424"/>
                </a:lnTo>
                <a:lnTo>
                  <a:pt x="466" y="427"/>
                </a:lnTo>
                <a:lnTo>
                  <a:pt x="479" y="390"/>
                </a:lnTo>
                <a:lnTo>
                  <a:pt x="476" y="387"/>
                </a:lnTo>
                <a:lnTo>
                  <a:pt x="475" y="384"/>
                </a:lnTo>
                <a:lnTo>
                  <a:pt x="474" y="379"/>
                </a:lnTo>
                <a:lnTo>
                  <a:pt x="475" y="376"/>
                </a:lnTo>
                <a:lnTo>
                  <a:pt x="478" y="371"/>
                </a:lnTo>
                <a:lnTo>
                  <a:pt x="482" y="367"/>
                </a:lnTo>
                <a:lnTo>
                  <a:pt x="487" y="366"/>
                </a:lnTo>
                <a:lnTo>
                  <a:pt x="492" y="367"/>
                </a:lnTo>
                <a:lnTo>
                  <a:pt x="496" y="370"/>
                </a:lnTo>
                <a:lnTo>
                  <a:pt x="499" y="374"/>
                </a:lnTo>
                <a:lnTo>
                  <a:pt x="500" y="379"/>
                </a:lnTo>
                <a:lnTo>
                  <a:pt x="500" y="384"/>
                </a:lnTo>
                <a:lnTo>
                  <a:pt x="498" y="387"/>
                </a:lnTo>
                <a:lnTo>
                  <a:pt x="495" y="391"/>
                </a:lnTo>
                <a:lnTo>
                  <a:pt x="491" y="392"/>
                </a:lnTo>
                <a:lnTo>
                  <a:pt x="487" y="393"/>
                </a:lnTo>
                <a:lnTo>
                  <a:pt x="474" y="430"/>
                </a:lnTo>
                <a:lnTo>
                  <a:pt x="482" y="433"/>
                </a:lnTo>
                <a:lnTo>
                  <a:pt x="528" y="394"/>
                </a:lnTo>
                <a:lnTo>
                  <a:pt x="529" y="363"/>
                </a:lnTo>
                <a:lnTo>
                  <a:pt x="466" y="339"/>
                </a:lnTo>
                <a:close/>
                <a:moveTo>
                  <a:pt x="637" y="93"/>
                </a:moveTo>
                <a:lnTo>
                  <a:pt x="641" y="77"/>
                </a:lnTo>
                <a:lnTo>
                  <a:pt x="644" y="63"/>
                </a:lnTo>
                <a:lnTo>
                  <a:pt x="665" y="72"/>
                </a:lnTo>
                <a:lnTo>
                  <a:pt x="649" y="104"/>
                </a:lnTo>
                <a:lnTo>
                  <a:pt x="629" y="146"/>
                </a:lnTo>
                <a:lnTo>
                  <a:pt x="621" y="167"/>
                </a:lnTo>
                <a:lnTo>
                  <a:pt x="613" y="184"/>
                </a:lnTo>
                <a:lnTo>
                  <a:pt x="609" y="197"/>
                </a:lnTo>
                <a:lnTo>
                  <a:pt x="608" y="205"/>
                </a:lnTo>
                <a:lnTo>
                  <a:pt x="610" y="211"/>
                </a:lnTo>
                <a:lnTo>
                  <a:pt x="614" y="215"/>
                </a:lnTo>
                <a:lnTo>
                  <a:pt x="616" y="218"/>
                </a:lnTo>
                <a:lnTo>
                  <a:pt x="620" y="220"/>
                </a:lnTo>
                <a:lnTo>
                  <a:pt x="626" y="222"/>
                </a:lnTo>
                <a:lnTo>
                  <a:pt x="628" y="222"/>
                </a:lnTo>
                <a:lnTo>
                  <a:pt x="633" y="201"/>
                </a:lnTo>
                <a:lnTo>
                  <a:pt x="630" y="201"/>
                </a:lnTo>
                <a:lnTo>
                  <a:pt x="627" y="200"/>
                </a:lnTo>
                <a:lnTo>
                  <a:pt x="636" y="177"/>
                </a:lnTo>
                <a:lnTo>
                  <a:pt x="657" y="133"/>
                </a:lnTo>
                <a:lnTo>
                  <a:pt x="678" y="90"/>
                </a:lnTo>
                <a:lnTo>
                  <a:pt x="688" y="70"/>
                </a:lnTo>
                <a:lnTo>
                  <a:pt x="694" y="61"/>
                </a:lnTo>
                <a:lnTo>
                  <a:pt x="683" y="56"/>
                </a:lnTo>
                <a:lnTo>
                  <a:pt x="645" y="43"/>
                </a:lnTo>
                <a:lnTo>
                  <a:pt x="644" y="33"/>
                </a:lnTo>
                <a:lnTo>
                  <a:pt x="642" y="24"/>
                </a:lnTo>
                <a:lnTo>
                  <a:pt x="638" y="15"/>
                </a:lnTo>
                <a:lnTo>
                  <a:pt x="635" y="9"/>
                </a:lnTo>
                <a:lnTo>
                  <a:pt x="630" y="5"/>
                </a:lnTo>
                <a:lnTo>
                  <a:pt x="624" y="2"/>
                </a:lnTo>
                <a:lnTo>
                  <a:pt x="618" y="0"/>
                </a:lnTo>
                <a:lnTo>
                  <a:pt x="613" y="0"/>
                </a:lnTo>
                <a:lnTo>
                  <a:pt x="606" y="2"/>
                </a:lnTo>
                <a:lnTo>
                  <a:pt x="599" y="6"/>
                </a:lnTo>
                <a:lnTo>
                  <a:pt x="591" y="11"/>
                </a:lnTo>
                <a:lnTo>
                  <a:pt x="583" y="18"/>
                </a:lnTo>
                <a:lnTo>
                  <a:pt x="576" y="27"/>
                </a:lnTo>
                <a:lnTo>
                  <a:pt x="569" y="38"/>
                </a:lnTo>
                <a:lnTo>
                  <a:pt x="562" y="49"/>
                </a:lnTo>
                <a:lnTo>
                  <a:pt x="555" y="65"/>
                </a:lnTo>
                <a:lnTo>
                  <a:pt x="540" y="101"/>
                </a:lnTo>
                <a:lnTo>
                  <a:pt x="526" y="137"/>
                </a:lnTo>
                <a:lnTo>
                  <a:pt x="513" y="174"/>
                </a:lnTo>
                <a:lnTo>
                  <a:pt x="501" y="209"/>
                </a:lnTo>
                <a:lnTo>
                  <a:pt x="587" y="241"/>
                </a:lnTo>
                <a:lnTo>
                  <a:pt x="601" y="204"/>
                </a:lnTo>
                <a:lnTo>
                  <a:pt x="614" y="168"/>
                </a:lnTo>
                <a:lnTo>
                  <a:pt x="626" y="130"/>
                </a:lnTo>
                <a:lnTo>
                  <a:pt x="637" y="93"/>
                </a:lnTo>
                <a:lnTo>
                  <a:pt x="637" y="93"/>
                </a:lnTo>
                <a:close/>
                <a:moveTo>
                  <a:pt x="88" y="178"/>
                </a:moveTo>
                <a:lnTo>
                  <a:pt x="88" y="204"/>
                </a:lnTo>
                <a:lnTo>
                  <a:pt x="390" y="204"/>
                </a:lnTo>
                <a:lnTo>
                  <a:pt x="390" y="178"/>
                </a:lnTo>
                <a:lnTo>
                  <a:pt x="88" y="178"/>
                </a:lnTo>
                <a:close/>
                <a:moveTo>
                  <a:pt x="88" y="251"/>
                </a:moveTo>
                <a:lnTo>
                  <a:pt x="88" y="277"/>
                </a:lnTo>
                <a:lnTo>
                  <a:pt x="390" y="277"/>
                </a:lnTo>
                <a:lnTo>
                  <a:pt x="390" y="251"/>
                </a:lnTo>
                <a:lnTo>
                  <a:pt x="88" y="251"/>
                </a:lnTo>
                <a:close/>
                <a:moveTo>
                  <a:pt x="88" y="324"/>
                </a:moveTo>
                <a:lnTo>
                  <a:pt x="88" y="350"/>
                </a:lnTo>
                <a:lnTo>
                  <a:pt x="265" y="350"/>
                </a:lnTo>
                <a:lnTo>
                  <a:pt x="265" y="324"/>
                </a:lnTo>
                <a:lnTo>
                  <a:pt x="88" y="324"/>
                </a:lnTo>
                <a:close/>
                <a:moveTo>
                  <a:pt x="18" y="112"/>
                </a:moveTo>
                <a:lnTo>
                  <a:pt x="501" y="112"/>
                </a:lnTo>
                <a:lnTo>
                  <a:pt x="494" y="129"/>
                </a:lnTo>
                <a:lnTo>
                  <a:pt x="487" y="147"/>
                </a:lnTo>
                <a:lnTo>
                  <a:pt x="34" y="147"/>
                </a:lnTo>
                <a:lnTo>
                  <a:pt x="34" y="482"/>
                </a:lnTo>
                <a:lnTo>
                  <a:pt x="584" y="482"/>
                </a:lnTo>
                <a:lnTo>
                  <a:pt x="584" y="340"/>
                </a:lnTo>
                <a:lnTo>
                  <a:pt x="590" y="329"/>
                </a:lnTo>
                <a:lnTo>
                  <a:pt x="595" y="317"/>
                </a:lnTo>
                <a:lnTo>
                  <a:pt x="600" y="304"/>
                </a:lnTo>
                <a:lnTo>
                  <a:pt x="606" y="292"/>
                </a:lnTo>
                <a:lnTo>
                  <a:pt x="606" y="292"/>
                </a:lnTo>
                <a:lnTo>
                  <a:pt x="616" y="266"/>
                </a:lnTo>
                <a:lnTo>
                  <a:pt x="617" y="264"/>
                </a:lnTo>
                <a:lnTo>
                  <a:pt x="618" y="264"/>
                </a:lnTo>
                <a:lnTo>
                  <a:pt x="620" y="264"/>
                </a:lnTo>
                <a:lnTo>
                  <a:pt x="620" y="500"/>
                </a:lnTo>
                <a:lnTo>
                  <a:pt x="620" y="516"/>
                </a:lnTo>
                <a:lnTo>
                  <a:pt x="602" y="516"/>
                </a:lnTo>
                <a:lnTo>
                  <a:pt x="18" y="516"/>
                </a:lnTo>
                <a:lnTo>
                  <a:pt x="0" y="516"/>
                </a:lnTo>
                <a:lnTo>
                  <a:pt x="0" y="500"/>
                </a:lnTo>
                <a:lnTo>
                  <a:pt x="0" y="129"/>
                </a:lnTo>
                <a:lnTo>
                  <a:pt x="0" y="112"/>
                </a:lnTo>
                <a:lnTo>
                  <a:pt x="18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7" name="TextBox 3"/>
          <p:cNvSpPr txBox="1"/>
          <p:nvPr/>
        </p:nvSpPr>
        <p:spPr>
          <a:xfrm>
            <a:off x="4523701" y="3911264"/>
            <a:ext cx="1031051" cy="43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a ** b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求幂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运算符的语法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692798" y="1485578"/>
            <a:ext cx="4032448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演示求幂运算符的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3739324" y="2997746"/>
            <a:ext cx="4416594" cy="19126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//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ES5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 result =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Math.pow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(3, 2);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//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ES6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 result = 3 ** 2;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求幂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运算符应用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692798" y="1485578"/>
            <a:ext cx="4032448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演示求幂运算符的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3739324" y="2997746"/>
            <a:ext cx="4416594" cy="19126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//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ES5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 result =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Math.pow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(3, 2);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//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ES6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 result = 3 ** 2;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求幂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运算符应用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623128" y="332724"/>
            <a:ext cx="10857162" cy="6428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200" b="1" dirty="0"/>
              <a:t>本章练习</a:t>
            </a:r>
            <a:endParaRPr lang="zh-CN" altLang="en-US" sz="32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78505" y="1125004"/>
            <a:ext cx="10271804" cy="616450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sz="2400" b="1" dirty="0"/>
              <a:t>一、单选题</a:t>
            </a:r>
            <a:endParaRPr lang="zh-CN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1. </a:t>
            </a:r>
            <a:r>
              <a:rPr lang="zh-CN" altLang="en-US" sz="2400" dirty="0"/>
              <a:t>下面有关展开运算符的说法中，不正确的是（       ）。</a:t>
            </a:r>
            <a:endParaRPr lang="zh-CN" alt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A. </a:t>
            </a:r>
            <a:r>
              <a:rPr lang="zh-CN" altLang="en-US" sz="2400" dirty="0"/>
              <a:t>展开运算符不仅可以用于对象，还可以用于数组</a:t>
            </a:r>
            <a:endParaRPr lang="zh-CN" alt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B. </a:t>
            </a:r>
            <a:r>
              <a:rPr lang="zh-CN" altLang="en-US" sz="2400" dirty="0"/>
              <a:t>展开运算符实现的是深拷贝</a:t>
            </a:r>
            <a:endParaRPr lang="zh-CN" alt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C. </a:t>
            </a:r>
            <a:r>
              <a:rPr lang="zh-CN" altLang="en-US" sz="2400" dirty="0"/>
              <a:t>展开运算符可以将类数组转换为真正的数组</a:t>
            </a:r>
            <a:endParaRPr lang="zh-CN" alt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D. </a:t>
            </a:r>
            <a:r>
              <a:rPr lang="zh-CN" altLang="en-US" sz="2400" dirty="0"/>
              <a:t>展开运算符又叫做“扩展运算符”或“</a:t>
            </a:r>
            <a:r>
              <a:rPr lang="en-US" altLang="zh-CN" sz="2400" dirty="0"/>
              <a:t>spread</a:t>
            </a:r>
            <a:r>
              <a:rPr lang="zh-CN" altLang="en-US" sz="2400" dirty="0"/>
              <a:t>运算符”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6527165" y="5157470"/>
            <a:ext cx="38982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B中，展开运算符实现的是浅拷贝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/>
          <p:nvPr/>
        </p:nvSpPr>
        <p:spPr>
          <a:xfrm>
            <a:off x="1912941" y="1029840"/>
            <a:ext cx="10271804" cy="6164501"/>
          </a:xfrm>
          <a:prstGeom prst="rect">
            <a:avLst/>
          </a:prstGeom>
        </p:spPr>
        <p:txBody>
          <a:bodyPr vert="horz" lIns="121904" tIns="60952" rIns="121904" bIns="60952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2. </a:t>
            </a:r>
            <a:r>
              <a:rPr lang="zh-CN" altLang="en-US" sz="2400" dirty="0"/>
              <a:t>下面有一段代码，其运行结果是（       ）。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const </a:t>
            </a:r>
            <a:r>
              <a:rPr lang="en-US" altLang="zh-CN" sz="2400" dirty="0" err="1">
                <a:solidFill>
                  <a:srgbClr val="C00000"/>
                </a:solidFill>
              </a:rPr>
              <a:t>arr1</a:t>
            </a:r>
            <a:r>
              <a:rPr lang="en-US" altLang="zh-CN" sz="2400" dirty="0">
                <a:solidFill>
                  <a:srgbClr val="C00000"/>
                </a:solidFill>
              </a:rPr>
              <a:t> = [4, 5, 6];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const </a:t>
            </a:r>
            <a:r>
              <a:rPr lang="en-US" altLang="zh-CN" sz="2400" dirty="0" err="1">
                <a:solidFill>
                  <a:srgbClr val="C00000"/>
                </a:solidFill>
              </a:rPr>
              <a:t>arr2</a:t>
            </a:r>
            <a:r>
              <a:rPr lang="en-US" altLang="zh-CN" sz="2400" dirty="0">
                <a:solidFill>
                  <a:srgbClr val="C00000"/>
                </a:solidFill>
              </a:rPr>
              <a:t> = [7, 8, 9];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const [a, ...rest] = </a:t>
            </a:r>
            <a:r>
              <a:rPr lang="en-US" altLang="zh-CN" sz="2400" dirty="0" err="1">
                <a:solidFill>
                  <a:srgbClr val="C00000"/>
                </a:solidFill>
              </a:rPr>
              <a:t>arr2</a:t>
            </a:r>
            <a:r>
              <a:rPr lang="en-US" altLang="zh-CN" sz="2400" dirty="0">
                <a:solidFill>
                  <a:srgbClr val="C00000"/>
                </a:solidFill>
              </a:rPr>
              <a:t>;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const [,,b] = </a:t>
            </a:r>
            <a:r>
              <a:rPr lang="en-US" altLang="zh-CN" sz="2400" dirty="0" err="1">
                <a:solidFill>
                  <a:srgbClr val="C00000"/>
                </a:solidFill>
              </a:rPr>
              <a:t>arr2</a:t>
            </a:r>
            <a:r>
              <a:rPr lang="en-US" altLang="zh-CN" sz="2400" dirty="0">
                <a:solidFill>
                  <a:srgbClr val="C00000"/>
                </a:solidFill>
              </a:rPr>
              <a:t>;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const result = [a, ...</a:t>
            </a:r>
            <a:r>
              <a:rPr lang="en-US" altLang="zh-CN" sz="2400" dirty="0" err="1">
                <a:solidFill>
                  <a:srgbClr val="C00000"/>
                </a:solidFill>
              </a:rPr>
              <a:t>arr1</a:t>
            </a:r>
            <a:r>
              <a:rPr lang="en-US" altLang="zh-CN" sz="2400" dirty="0">
                <a:solidFill>
                  <a:srgbClr val="C00000"/>
                </a:solidFill>
              </a:rPr>
              <a:t>, b];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C00000"/>
                </a:solidFill>
              </a:rPr>
              <a:t>console.log</a:t>
            </a:r>
            <a:r>
              <a:rPr lang="en-US" altLang="zh-CN" sz="2400" dirty="0">
                <a:solidFill>
                  <a:srgbClr val="C00000"/>
                </a:solidFill>
              </a:rPr>
              <a:t>(result);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A. [7, 4, 5, 6, 9] </a:t>
            </a:r>
            <a:r>
              <a:rPr lang="en-US" altLang="zh-CN" sz="2400" dirty="0" smtClean="0"/>
              <a:t>           B</a:t>
            </a:r>
            <a:r>
              <a:rPr lang="en-US" altLang="zh-CN" sz="2400" dirty="0"/>
              <a:t>. [9, 4, 5, 6, 7]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C. [4, 5, 6] </a:t>
            </a:r>
            <a:r>
              <a:rPr lang="en-US" altLang="zh-CN" sz="2400" dirty="0" smtClean="0"/>
              <a:t>                 D</a:t>
            </a:r>
            <a:r>
              <a:rPr lang="en-US" altLang="zh-CN" sz="2400" dirty="0"/>
              <a:t>. </a:t>
            </a:r>
            <a:r>
              <a:rPr lang="zh-CN" altLang="en-US" sz="2400" dirty="0"/>
              <a:t>报错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7750810" y="2565400"/>
            <a:ext cx="3975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54735" y="1197610"/>
            <a:ext cx="10241915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展开运算符 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允许一个表达式在某处展开。展开运算符在多个参数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（用于函数调用）或多个元素（用于数组字面量）或者多个变量（用于解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构赋值）等地方可以使 用，作用就是 展开数组或字符串为一个新数组。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 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展开运算符不能用在对象当中，因为目前展开运算符只能在可遍历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对象（iterables）可用。iterables 的实现是依靠 [Symbol.iterator] 函数，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而目前只有 Array,Set,String 内置 [Symbol.iterator] 方法，而 Object 尚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未内置该方法，因此无法使用展开运算符。不过 ES7 草案当中已经加入了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对象展开运算符特性。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展开运算符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展开运算符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5" name="TextBox 35"/>
          <p:cNvSpPr txBox="1">
            <a:spLocks noChangeArrowheads="1"/>
          </p:cNvSpPr>
          <p:nvPr/>
        </p:nvSpPr>
        <p:spPr bwMode="auto">
          <a:xfrm>
            <a:off x="2926854" y="1534207"/>
            <a:ext cx="8064896" cy="243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展开运算符是将一个数组或者一个对象展开。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数组展开后，得到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元素列表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对象展开后，得到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键值对列表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展开运算符用“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”表示，只能用于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数组和对象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118"/>
          <p:cNvSpPr>
            <a:spLocks noEditPoints="1"/>
          </p:cNvSpPr>
          <p:nvPr/>
        </p:nvSpPr>
        <p:spPr bwMode="auto">
          <a:xfrm>
            <a:off x="1558702" y="1773610"/>
            <a:ext cx="989701" cy="733744"/>
          </a:xfrm>
          <a:custGeom>
            <a:avLst/>
            <a:gdLst>
              <a:gd name="T0" fmla="*/ 246 w 694"/>
              <a:gd name="T1" fmla="*/ 424 h 516"/>
              <a:gd name="T2" fmla="*/ 271 w 694"/>
              <a:gd name="T3" fmla="*/ 401 h 516"/>
              <a:gd name="T4" fmla="*/ 263 w 694"/>
              <a:gd name="T5" fmla="*/ 416 h 516"/>
              <a:gd name="T6" fmla="*/ 252 w 694"/>
              <a:gd name="T7" fmla="*/ 434 h 516"/>
              <a:gd name="T8" fmla="*/ 256 w 694"/>
              <a:gd name="T9" fmla="*/ 446 h 516"/>
              <a:gd name="T10" fmla="*/ 272 w 694"/>
              <a:gd name="T11" fmla="*/ 451 h 516"/>
              <a:gd name="T12" fmla="*/ 310 w 694"/>
              <a:gd name="T13" fmla="*/ 443 h 516"/>
              <a:gd name="T14" fmla="*/ 334 w 694"/>
              <a:gd name="T15" fmla="*/ 443 h 516"/>
              <a:gd name="T16" fmla="*/ 360 w 694"/>
              <a:gd name="T17" fmla="*/ 441 h 516"/>
              <a:gd name="T18" fmla="*/ 361 w 694"/>
              <a:gd name="T19" fmla="*/ 451 h 516"/>
              <a:gd name="T20" fmla="*/ 363 w 694"/>
              <a:gd name="T21" fmla="*/ 471 h 516"/>
              <a:gd name="T22" fmla="*/ 372 w 694"/>
              <a:gd name="T23" fmla="*/ 478 h 516"/>
              <a:gd name="T24" fmla="*/ 393 w 694"/>
              <a:gd name="T25" fmla="*/ 473 h 516"/>
              <a:gd name="T26" fmla="*/ 420 w 694"/>
              <a:gd name="T27" fmla="*/ 452 h 516"/>
              <a:gd name="T28" fmla="*/ 386 w 694"/>
              <a:gd name="T29" fmla="*/ 447 h 516"/>
              <a:gd name="T30" fmla="*/ 390 w 694"/>
              <a:gd name="T31" fmla="*/ 433 h 516"/>
              <a:gd name="T32" fmla="*/ 385 w 694"/>
              <a:gd name="T33" fmla="*/ 420 h 516"/>
              <a:gd name="T34" fmla="*/ 371 w 694"/>
              <a:gd name="T35" fmla="*/ 416 h 516"/>
              <a:gd name="T36" fmla="*/ 351 w 694"/>
              <a:gd name="T37" fmla="*/ 421 h 516"/>
              <a:gd name="T38" fmla="*/ 334 w 694"/>
              <a:gd name="T39" fmla="*/ 414 h 516"/>
              <a:gd name="T40" fmla="*/ 295 w 694"/>
              <a:gd name="T41" fmla="*/ 424 h 516"/>
              <a:gd name="T42" fmla="*/ 296 w 694"/>
              <a:gd name="T43" fmla="*/ 410 h 516"/>
              <a:gd name="T44" fmla="*/ 295 w 694"/>
              <a:gd name="T45" fmla="*/ 394 h 516"/>
              <a:gd name="T46" fmla="*/ 277 w 694"/>
              <a:gd name="T47" fmla="*/ 391 h 516"/>
              <a:gd name="T48" fmla="*/ 219 w 694"/>
              <a:gd name="T49" fmla="*/ 423 h 516"/>
              <a:gd name="T50" fmla="*/ 488 w 694"/>
              <a:gd name="T51" fmla="*/ 248 h 516"/>
              <a:gd name="T52" fmla="*/ 484 w 694"/>
              <a:gd name="T53" fmla="*/ 335 h 516"/>
              <a:gd name="T54" fmla="*/ 549 w 694"/>
              <a:gd name="T55" fmla="*/ 329 h 516"/>
              <a:gd name="T56" fmla="*/ 582 w 694"/>
              <a:gd name="T57" fmla="*/ 252 h 516"/>
              <a:gd name="T58" fmla="*/ 466 w 694"/>
              <a:gd name="T59" fmla="*/ 427 h 516"/>
              <a:gd name="T60" fmla="*/ 474 w 694"/>
              <a:gd name="T61" fmla="*/ 379 h 516"/>
              <a:gd name="T62" fmla="*/ 487 w 694"/>
              <a:gd name="T63" fmla="*/ 366 h 516"/>
              <a:gd name="T64" fmla="*/ 500 w 694"/>
              <a:gd name="T65" fmla="*/ 379 h 516"/>
              <a:gd name="T66" fmla="*/ 491 w 694"/>
              <a:gd name="T67" fmla="*/ 392 h 516"/>
              <a:gd name="T68" fmla="*/ 528 w 694"/>
              <a:gd name="T69" fmla="*/ 394 h 516"/>
              <a:gd name="T70" fmla="*/ 641 w 694"/>
              <a:gd name="T71" fmla="*/ 77 h 516"/>
              <a:gd name="T72" fmla="*/ 629 w 694"/>
              <a:gd name="T73" fmla="*/ 146 h 516"/>
              <a:gd name="T74" fmla="*/ 608 w 694"/>
              <a:gd name="T75" fmla="*/ 205 h 516"/>
              <a:gd name="T76" fmla="*/ 620 w 694"/>
              <a:gd name="T77" fmla="*/ 220 h 516"/>
              <a:gd name="T78" fmla="*/ 630 w 694"/>
              <a:gd name="T79" fmla="*/ 201 h 516"/>
              <a:gd name="T80" fmla="*/ 678 w 694"/>
              <a:gd name="T81" fmla="*/ 90 h 516"/>
              <a:gd name="T82" fmla="*/ 645 w 694"/>
              <a:gd name="T83" fmla="*/ 43 h 516"/>
              <a:gd name="T84" fmla="*/ 635 w 694"/>
              <a:gd name="T85" fmla="*/ 9 h 516"/>
              <a:gd name="T86" fmla="*/ 613 w 694"/>
              <a:gd name="T87" fmla="*/ 0 h 516"/>
              <a:gd name="T88" fmla="*/ 583 w 694"/>
              <a:gd name="T89" fmla="*/ 18 h 516"/>
              <a:gd name="T90" fmla="*/ 555 w 694"/>
              <a:gd name="T91" fmla="*/ 65 h 516"/>
              <a:gd name="T92" fmla="*/ 501 w 694"/>
              <a:gd name="T93" fmla="*/ 209 h 516"/>
              <a:gd name="T94" fmla="*/ 626 w 694"/>
              <a:gd name="T95" fmla="*/ 130 h 516"/>
              <a:gd name="T96" fmla="*/ 88 w 694"/>
              <a:gd name="T97" fmla="*/ 204 h 516"/>
              <a:gd name="T98" fmla="*/ 88 w 694"/>
              <a:gd name="T99" fmla="*/ 251 h 516"/>
              <a:gd name="T100" fmla="*/ 88 w 694"/>
              <a:gd name="T101" fmla="*/ 251 h 516"/>
              <a:gd name="T102" fmla="*/ 265 w 694"/>
              <a:gd name="T103" fmla="*/ 324 h 516"/>
              <a:gd name="T104" fmla="*/ 494 w 694"/>
              <a:gd name="T105" fmla="*/ 129 h 516"/>
              <a:gd name="T106" fmla="*/ 584 w 694"/>
              <a:gd name="T107" fmla="*/ 482 h 516"/>
              <a:gd name="T108" fmla="*/ 600 w 694"/>
              <a:gd name="T109" fmla="*/ 304 h 516"/>
              <a:gd name="T110" fmla="*/ 617 w 694"/>
              <a:gd name="T111" fmla="*/ 264 h 516"/>
              <a:gd name="T112" fmla="*/ 620 w 694"/>
              <a:gd name="T113" fmla="*/ 516 h 516"/>
              <a:gd name="T114" fmla="*/ 0 w 694"/>
              <a:gd name="T115" fmla="*/ 50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4" h="516">
                <a:moveTo>
                  <a:pt x="204" y="433"/>
                </a:moveTo>
                <a:lnTo>
                  <a:pt x="218" y="451"/>
                </a:lnTo>
                <a:lnTo>
                  <a:pt x="228" y="443"/>
                </a:lnTo>
                <a:lnTo>
                  <a:pt x="246" y="424"/>
                </a:lnTo>
                <a:lnTo>
                  <a:pt x="257" y="413"/>
                </a:lnTo>
                <a:lnTo>
                  <a:pt x="265" y="406"/>
                </a:lnTo>
                <a:lnTo>
                  <a:pt x="269" y="404"/>
                </a:lnTo>
                <a:lnTo>
                  <a:pt x="271" y="401"/>
                </a:lnTo>
                <a:lnTo>
                  <a:pt x="273" y="401"/>
                </a:lnTo>
                <a:lnTo>
                  <a:pt x="273" y="401"/>
                </a:lnTo>
                <a:lnTo>
                  <a:pt x="270" y="407"/>
                </a:lnTo>
                <a:lnTo>
                  <a:pt x="263" y="416"/>
                </a:lnTo>
                <a:lnTo>
                  <a:pt x="259" y="420"/>
                </a:lnTo>
                <a:lnTo>
                  <a:pt x="256" y="425"/>
                </a:lnTo>
                <a:lnTo>
                  <a:pt x="253" y="430"/>
                </a:lnTo>
                <a:lnTo>
                  <a:pt x="252" y="434"/>
                </a:lnTo>
                <a:lnTo>
                  <a:pt x="252" y="438"/>
                </a:lnTo>
                <a:lnTo>
                  <a:pt x="252" y="441"/>
                </a:lnTo>
                <a:lnTo>
                  <a:pt x="255" y="444"/>
                </a:lnTo>
                <a:lnTo>
                  <a:pt x="256" y="446"/>
                </a:lnTo>
                <a:lnTo>
                  <a:pt x="259" y="447"/>
                </a:lnTo>
                <a:lnTo>
                  <a:pt x="263" y="448"/>
                </a:lnTo>
                <a:lnTo>
                  <a:pt x="268" y="450"/>
                </a:lnTo>
                <a:lnTo>
                  <a:pt x="272" y="451"/>
                </a:lnTo>
                <a:lnTo>
                  <a:pt x="283" y="450"/>
                </a:lnTo>
                <a:lnTo>
                  <a:pt x="292" y="448"/>
                </a:lnTo>
                <a:lnTo>
                  <a:pt x="302" y="446"/>
                </a:lnTo>
                <a:lnTo>
                  <a:pt x="310" y="443"/>
                </a:lnTo>
                <a:lnTo>
                  <a:pt x="323" y="439"/>
                </a:lnTo>
                <a:lnTo>
                  <a:pt x="331" y="438"/>
                </a:lnTo>
                <a:lnTo>
                  <a:pt x="332" y="440"/>
                </a:lnTo>
                <a:lnTo>
                  <a:pt x="334" y="443"/>
                </a:lnTo>
                <a:lnTo>
                  <a:pt x="338" y="445"/>
                </a:lnTo>
                <a:lnTo>
                  <a:pt x="341" y="446"/>
                </a:lnTo>
                <a:lnTo>
                  <a:pt x="351" y="445"/>
                </a:lnTo>
                <a:lnTo>
                  <a:pt x="360" y="441"/>
                </a:lnTo>
                <a:lnTo>
                  <a:pt x="364" y="440"/>
                </a:lnTo>
                <a:lnTo>
                  <a:pt x="364" y="443"/>
                </a:lnTo>
                <a:lnTo>
                  <a:pt x="364" y="443"/>
                </a:lnTo>
                <a:lnTo>
                  <a:pt x="361" y="451"/>
                </a:lnTo>
                <a:lnTo>
                  <a:pt x="360" y="457"/>
                </a:lnTo>
                <a:lnTo>
                  <a:pt x="360" y="462"/>
                </a:lnTo>
                <a:lnTo>
                  <a:pt x="361" y="467"/>
                </a:lnTo>
                <a:lnTo>
                  <a:pt x="363" y="471"/>
                </a:lnTo>
                <a:lnTo>
                  <a:pt x="365" y="473"/>
                </a:lnTo>
                <a:lnTo>
                  <a:pt x="367" y="475"/>
                </a:lnTo>
                <a:lnTo>
                  <a:pt x="370" y="477"/>
                </a:lnTo>
                <a:lnTo>
                  <a:pt x="372" y="478"/>
                </a:lnTo>
                <a:lnTo>
                  <a:pt x="376" y="477"/>
                </a:lnTo>
                <a:lnTo>
                  <a:pt x="379" y="477"/>
                </a:lnTo>
                <a:lnTo>
                  <a:pt x="384" y="475"/>
                </a:lnTo>
                <a:lnTo>
                  <a:pt x="393" y="473"/>
                </a:lnTo>
                <a:lnTo>
                  <a:pt x="404" y="473"/>
                </a:lnTo>
                <a:lnTo>
                  <a:pt x="413" y="474"/>
                </a:lnTo>
                <a:lnTo>
                  <a:pt x="417" y="474"/>
                </a:lnTo>
                <a:lnTo>
                  <a:pt x="420" y="452"/>
                </a:lnTo>
                <a:lnTo>
                  <a:pt x="408" y="451"/>
                </a:lnTo>
                <a:lnTo>
                  <a:pt x="385" y="451"/>
                </a:lnTo>
                <a:lnTo>
                  <a:pt x="386" y="450"/>
                </a:lnTo>
                <a:lnTo>
                  <a:pt x="386" y="447"/>
                </a:lnTo>
                <a:lnTo>
                  <a:pt x="386" y="447"/>
                </a:lnTo>
                <a:lnTo>
                  <a:pt x="387" y="443"/>
                </a:lnTo>
                <a:lnTo>
                  <a:pt x="388" y="438"/>
                </a:lnTo>
                <a:lnTo>
                  <a:pt x="390" y="433"/>
                </a:lnTo>
                <a:lnTo>
                  <a:pt x="390" y="428"/>
                </a:lnTo>
                <a:lnTo>
                  <a:pt x="388" y="425"/>
                </a:lnTo>
                <a:lnTo>
                  <a:pt x="387" y="423"/>
                </a:lnTo>
                <a:lnTo>
                  <a:pt x="385" y="420"/>
                </a:lnTo>
                <a:lnTo>
                  <a:pt x="383" y="418"/>
                </a:lnTo>
                <a:lnTo>
                  <a:pt x="380" y="417"/>
                </a:lnTo>
                <a:lnTo>
                  <a:pt x="377" y="416"/>
                </a:lnTo>
                <a:lnTo>
                  <a:pt x="371" y="416"/>
                </a:lnTo>
                <a:lnTo>
                  <a:pt x="365" y="417"/>
                </a:lnTo>
                <a:lnTo>
                  <a:pt x="359" y="418"/>
                </a:lnTo>
                <a:lnTo>
                  <a:pt x="352" y="420"/>
                </a:lnTo>
                <a:lnTo>
                  <a:pt x="351" y="421"/>
                </a:lnTo>
                <a:lnTo>
                  <a:pt x="349" y="421"/>
                </a:lnTo>
                <a:lnTo>
                  <a:pt x="344" y="418"/>
                </a:lnTo>
                <a:lnTo>
                  <a:pt x="339" y="416"/>
                </a:lnTo>
                <a:lnTo>
                  <a:pt x="334" y="414"/>
                </a:lnTo>
                <a:lnTo>
                  <a:pt x="329" y="414"/>
                </a:lnTo>
                <a:lnTo>
                  <a:pt x="316" y="417"/>
                </a:lnTo>
                <a:lnTo>
                  <a:pt x="303" y="420"/>
                </a:lnTo>
                <a:lnTo>
                  <a:pt x="295" y="424"/>
                </a:lnTo>
                <a:lnTo>
                  <a:pt x="285" y="426"/>
                </a:lnTo>
                <a:lnTo>
                  <a:pt x="289" y="421"/>
                </a:lnTo>
                <a:lnTo>
                  <a:pt x="293" y="416"/>
                </a:lnTo>
                <a:lnTo>
                  <a:pt x="296" y="410"/>
                </a:lnTo>
                <a:lnTo>
                  <a:pt x="297" y="403"/>
                </a:lnTo>
                <a:lnTo>
                  <a:pt x="297" y="399"/>
                </a:lnTo>
                <a:lnTo>
                  <a:pt x="296" y="397"/>
                </a:lnTo>
                <a:lnTo>
                  <a:pt x="295" y="394"/>
                </a:lnTo>
                <a:lnTo>
                  <a:pt x="293" y="392"/>
                </a:lnTo>
                <a:lnTo>
                  <a:pt x="289" y="390"/>
                </a:lnTo>
                <a:lnTo>
                  <a:pt x="283" y="390"/>
                </a:lnTo>
                <a:lnTo>
                  <a:pt x="277" y="391"/>
                </a:lnTo>
                <a:lnTo>
                  <a:pt x="269" y="394"/>
                </a:lnTo>
                <a:lnTo>
                  <a:pt x="260" y="398"/>
                </a:lnTo>
                <a:lnTo>
                  <a:pt x="251" y="403"/>
                </a:lnTo>
                <a:lnTo>
                  <a:pt x="219" y="423"/>
                </a:lnTo>
                <a:lnTo>
                  <a:pt x="204" y="433"/>
                </a:lnTo>
                <a:close/>
                <a:moveTo>
                  <a:pt x="582" y="252"/>
                </a:moveTo>
                <a:lnTo>
                  <a:pt x="496" y="221"/>
                </a:lnTo>
                <a:lnTo>
                  <a:pt x="488" y="248"/>
                </a:lnTo>
                <a:lnTo>
                  <a:pt x="481" y="275"/>
                </a:lnTo>
                <a:lnTo>
                  <a:pt x="473" y="302"/>
                </a:lnTo>
                <a:lnTo>
                  <a:pt x="466" y="329"/>
                </a:lnTo>
                <a:lnTo>
                  <a:pt x="484" y="335"/>
                </a:lnTo>
                <a:lnTo>
                  <a:pt x="502" y="342"/>
                </a:lnTo>
                <a:lnTo>
                  <a:pt x="520" y="347"/>
                </a:lnTo>
                <a:lnTo>
                  <a:pt x="538" y="355"/>
                </a:lnTo>
                <a:lnTo>
                  <a:pt x="549" y="329"/>
                </a:lnTo>
                <a:lnTo>
                  <a:pt x="561" y="304"/>
                </a:lnTo>
                <a:lnTo>
                  <a:pt x="572" y="278"/>
                </a:lnTo>
                <a:lnTo>
                  <a:pt x="582" y="252"/>
                </a:lnTo>
                <a:lnTo>
                  <a:pt x="582" y="252"/>
                </a:lnTo>
                <a:close/>
                <a:moveTo>
                  <a:pt x="466" y="339"/>
                </a:moveTo>
                <a:lnTo>
                  <a:pt x="447" y="363"/>
                </a:lnTo>
                <a:lnTo>
                  <a:pt x="458" y="424"/>
                </a:lnTo>
                <a:lnTo>
                  <a:pt x="466" y="427"/>
                </a:lnTo>
                <a:lnTo>
                  <a:pt x="479" y="390"/>
                </a:lnTo>
                <a:lnTo>
                  <a:pt x="476" y="387"/>
                </a:lnTo>
                <a:lnTo>
                  <a:pt x="475" y="384"/>
                </a:lnTo>
                <a:lnTo>
                  <a:pt x="474" y="379"/>
                </a:lnTo>
                <a:lnTo>
                  <a:pt x="475" y="376"/>
                </a:lnTo>
                <a:lnTo>
                  <a:pt x="478" y="371"/>
                </a:lnTo>
                <a:lnTo>
                  <a:pt x="482" y="367"/>
                </a:lnTo>
                <a:lnTo>
                  <a:pt x="487" y="366"/>
                </a:lnTo>
                <a:lnTo>
                  <a:pt x="492" y="367"/>
                </a:lnTo>
                <a:lnTo>
                  <a:pt x="496" y="370"/>
                </a:lnTo>
                <a:lnTo>
                  <a:pt x="499" y="374"/>
                </a:lnTo>
                <a:lnTo>
                  <a:pt x="500" y="379"/>
                </a:lnTo>
                <a:lnTo>
                  <a:pt x="500" y="384"/>
                </a:lnTo>
                <a:lnTo>
                  <a:pt x="498" y="387"/>
                </a:lnTo>
                <a:lnTo>
                  <a:pt x="495" y="391"/>
                </a:lnTo>
                <a:lnTo>
                  <a:pt x="491" y="392"/>
                </a:lnTo>
                <a:lnTo>
                  <a:pt x="487" y="393"/>
                </a:lnTo>
                <a:lnTo>
                  <a:pt x="474" y="430"/>
                </a:lnTo>
                <a:lnTo>
                  <a:pt x="482" y="433"/>
                </a:lnTo>
                <a:lnTo>
                  <a:pt x="528" y="394"/>
                </a:lnTo>
                <a:lnTo>
                  <a:pt x="529" y="363"/>
                </a:lnTo>
                <a:lnTo>
                  <a:pt x="466" y="339"/>
                </a:lnTo>
                <a:close/>
                <a:moveTo>
                  <a:pt x="637" y="93"/>
                </a:moveTo>
                <a:lnTo>
                  <a:pt x="641" y="77"/>
                </a:lnTo>
                <a:lnTo>
                  <a:pt x="644" y="63"/>
                </a:lnTo>
                <a:lnTo>
                  <a:pt x="665" y="72"/>
                </a:lnTo>
                <a:lnTo>
                  <a:pt x="649" y="104"/>
                </a:lnTo>
                <a:lnTo>
                  <a:pt x="629" y="146"/>
                </a:lnTo>
                <a:lnTo>
                  <a:pt x="621" y="167"/>
                </a:lnTo>
                <a:lnTo>
                  <a:pt x="613" y="184"/>
                </a:lnTo>
                <a:lnTo>
                  <a:pt x="609" y="197"/>
                </a:lnTo>
                <a:lnTo>
                  <a:pt x="608" y="205"/>
                </a:lnTo>
                <a:lnTo>
                  <a:pt x="610" y="211"/>
                </a:lnTo>
                <a:lnTo>
                  <a:pt x="614" y="215"/>
                </a:lnTo>
                <a:lnTo>
                  <a:pt x="616" y="218"/>
                </a:lnTo>
                <a:lnTo>
                  <a:pt x="620" y="220"/>
                </a:lnTo>
                <a:lnTo>
                  <a:pt x="626" y="222"/>
                </a:lnTo>
                <a:lnTo>
                  <a:pt x="628" y="222"/>
                </a:lnTo>
                <a:lnTo>
                  <a:pt x="633" y="201"/>
                </a:lnTo>
                <a:lnTo>
                  <a:pt x="630" y="201"/>
                </a:lnTo>
                <a:lnTo>
                  <a:pt x="627" y="200"/>
                </a:lnTo>
                <a:lnTo>
                  <a:pt x="636" y="177"/>
                </a:lnTo>
                <a:lnTo>
                  <a:pt x="657" y="133"/>
                </a:lnTo>
                <a:lnTo>
                  <a:pt x="678" y="90"/>
                </a:lnTo>
                <a:lnTo>
                  <a:pt x="688" y="70"/>
                </a:lnTo>
                <a:lnTo>
                  <a:pt x="694" y="61"/>
                </a:lnTo>
                <a:lnTo>
                  <a:pt x="683" y="56"/>
                </a:lnTo>
                <a:lnTo>
                  <a:pt x="645" y="43"/>
                </a:lnTo>
                <a:lnTo>
                  <a:pt x="644" y="33"/>
                </a:lnTo>
                <a:lnTo>
                  <a:pt x="642" y="24"/>
                </a:lnTo>
                <a:lnTo>
                  <a:pt x="638" y="15"/>
                </a:lnTo>
                <a:lnTo>
                  <a:pt x="635" y="9"/>
                </a:lnTo>
                <a:lnTo>
                  <a:pt x="630" y="5"/>
                </a:lnTo>
                <a:lnTo>
                  <a:pt x="624" y="2"/>
                </a:lnTo>
                <a:lnTo>
                  <a:pt x="618" y="0"/>
                </a:lnTo>
                <a:lnTo>
                  <a:pt x="613" y="0"/>
                </a:lnTo>
                <a:lnTo>
                  <a:pt x="606" y="2"/>
                </a:lnTo>
                <a:lnTo>
                  <a:pt x="599" y="6"/>
                </a:lnTo>
                <a:lnTo>
                  <a:pt x="591" y="11"/>
                </a:lnTo>
                <a:lnTo>
                  <a:pt x="583" y="18"/>
                </a:lnTo>
                <a:lnTo>
                  <a:pt x="576" y="27"/>
                </a:lnTo>
                <a:lnTo>
                  <a:pt x="569" y="38"/>
                </a:lnTo>
                <a:lnTo>
                  <a:pt x="562" y="49"/>
                </a:lnTo>
                <a:lnTo>
                  <a:pt x="555" y="65"/>
                </a:lnTo>
                <a:lnTo>
                  <a:pt x="540" y="101"/>
                </a:lnTo>
                <a:lnTo>
                  <a:pt x="526" y="137"/>
                </a:lnTo>
                <a:lnTo>
                  <a:pt x="513" y="174"/>
                </a:lnTo>
                <a:lnTo>
                  <a:pt x="501" y="209"/>
                </a:lnTo>
                <a:lnTo>
                  <a:pt x="587" y="241"/>
                </a:lnTo>
                <a:lnTo>
                  <a:pt x="601" y="204"/>
                </a:lnTo>
                <a:lnTo>
                  <a:pt x="614" y="168"/>
                </a:lnTo>
                <a:lnTo>
                  <a:pt x="626" y="130"/>
                </a:lnTo>
                <a:lnTo>
                  <a:pt x="637" y="93"/>
                </a:lnTo>
                <a:lnTo>
                  <a:pt x="637" y="93"/>
                </a:lnTo>
                <a:close/>
                <a:moveTo>
                  <a:pt x="88" y="178"/>
                </a:moveTo>
                <a:lnTo>
                  <a:pt x="88" y="204"/>
                </a:lnTo>
                <a:lnTo>
                  <a:pt x="390" y="204"/>
                </a:lnTo>
                <a:lnTo>
                  <a:pt x="390" y="178"/>
                </a:lnTo>
                <a:lnTo>
                  <a:pt x="88" y="178"/>
                </a:lnTo>
                <a:close/>
                <a:moveTo>
                  <a:pt x="88" y="251"/>
                </a:moveTo>
                <a:lnTo>
                  <a:pt x="88" y="277"/>
                </a:lnTo>
                <a:lnTo>
                  <a:pt x="390" y="277"/>
                </a:lnTo>
                <a:lnTo>
                  <a:pt x="390" y="251"/>
                </a:lnTo>
                <a:lnTo>
                  <a:pt x="88" y="251"/>
                </a:lnTo>
                <a:close/>
                <a:moveTo>
                  <a:pt x="88" y="324"/>
                </a:moveTo>
                <a:lnTo>
                  <a:pt x="88" y="350"/>
                </a:lnTo>
                <a:lnTo>
                  <a:pt x="265" y="350"/>
                </a:lnTo>
                <a:lnTo>
                  <a:pt x="265" y="324"/>
                </a:lnTo>
                <a:lnTo>
                  <a:pt x="88" y="324"/>
                </a:lnTo>
                <a:close/>
                <a:moveTo>
                  <a:pt x="18" y="112"/>
                </a:moveTo>
                <a:lnTo>
                  <a:pt x="501" y="112"/>
                </a:lnTo>
                <a:lnTo>
                  <a:pt x="494" y="129"/>
                </a:lnTo>
                <a:lnTo>
                  <a:pt x="487" y="147"/>
                </a:lnTo>
                <a:lnTo>
                  <a:pt x="34" y="147"/>
                </a:lnTo>
                <a:lnTo>
                  <a:pt x="34" y="482"/>
                </a:lnTo>
                <a:lnTo>
                  <a:pt x="584" y="482"/>
                </a:lnTo>
                <a:lnTo>
                  <a:pt x="584" y="340"/>
                </a:lnTo>
                <a:lnTo>
                  <a:pt x="590" y="329"/>
                </a:lnTo>
                <a:lnTo>
                  <a:pt x="595" y="317"/>
                </a:lnTo>
                <a:lnTo>
                  <a:pt x="600" y="304"/>
                </a:lnTo>
                <a:lnTo>
                  <a:pt x="606" y="292"/>
                </a:lnTo>
                <a:lnTo>
                  <a:pt x="606" y="292"/>
                </a:lnTo>
                <a:lnTo>
                  <a:pt x="616" y="266"/>
                </a:lnTo>
                <a:lnTo>
                  <a:pt x="617" y="264"/>
                </a:lnTo>
                <a:lnTo>
                  <a:pt x="618" y="264"/>
                </a:lnTo>
                <a:lnTo>
                  <a:pt x="620" y="264"/>
                </a:lnTo>
                <a:lnTo>
                  <a:pt x="620" y="500"/>
                </a:lnTo>
                <a:lnTo>
                  <a:pt x="620" y="516"/>
                </a:lnTo>
                <a:lnTo>
                  <a:pt x="602" y="516"/>
                </a:lnTo>
                <a:lnTo>
                  <a:pt x="18" y="516"/>
                </a:lnTo>
                <a:lnTo>
                  <a:pt x="0" y="516"/>
                </a:lnTo>
                <a:lnTo>
                  <a:pt x="0" y="500"/>
                </a:lnTo>
                <a:lnTo>
                  <a:pt x="0" y="129"/>
                </a:lnTo>
                <a:lnTo>
                  <a:pt x="0" y="112"/>
                </a:lnTo>
                <a:lnTo>
                  <a:pt x="18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7" name="TextBox 3"/>
          <p:cNvSpPr txBox="1"/>
          <p:nvPr/>
        </p:nvSpPr>
        <p:spPr>
          <a:xfrm>
            <a:off x="4440345" y="4365898"/>
            <a:ext cx="1197764" cy="1619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// 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数组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[...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arr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]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sz="12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// 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对象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{...obj}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展开运算符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2935" y="909320"/>
            <a:ext cx="11323320" cy="5631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怎么在函数调用中使用 ？</a:t>
            </a:r>
            <a:endParaRPr lang="zh-CN" altLang="en-US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ES6 之前，我们会使用 apply 方法将一个数组展开成多个参数 ：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test(a,b,c){/* code */}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args = [0,1,2];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test.apply(null,args);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上面代码，将 args 数组当作实参传递给了 a,b,c; 利用了 Function.prototype.apply 的特性。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ES6 中，我们就可以更加简洁地来传递数组参数：使用 ...展开运算符就可以把 args 直接传递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 test() 函数。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test(a,b,c){/* code */}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args = [0,1,2];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test(...args);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展开运算符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34415" y="1174750"/>
            <a:ext cx="10767060" cy="47078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怎么在数组字面量中使用 ？</a:t>
            </a:r>
            <a:endParaRPr lang="zh-CN" altLang="en-US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ES6 中，我们可以直接加一个数组直接合并到另外一个数组当中：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arr1 = ['a','b','c'];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arr2 = [...arr1,'d','e'];//['a','b','c','d','e']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展开运算符也可以用在 push 函数中，可以不用再用 apply() / concat() 函数来合并两个数组：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arr1 = ['a','b','c'];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arr2 = ['d','e'];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arr1.push(...arr2);//['a','b','c','d','e']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展开运算符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5670" y="1092835"/>
            <a:ext cx="920115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怎么在解构赋值中使用 ？</a:t>
            </a:r>
            <a:endParaRPr lang="zh-CN" altLang="en-US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解构赋值也是 ES6 中的一个特性，而这个展开运算符可以用于部分情景：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（解构赋值中展开运算符只能用在最后）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 [arg1,arg2,...arg3] = [1,2,3,4];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console.log(arg1);//1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console.log(arg2);//2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console.log(arg3);//3,4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 : 解构赋值中展开运算符只能用在最后：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 [arg1,...arg2,arg3] = [1, 2, 3, 4]; //报错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eed11fb8-c71f-404c-94a0-9153987648d6"/>
  <p:tag name="COMMONDATA" val="eyJoZGlkIjoiMmFhYTI0NjA0MWFjNDRjYjlhOGZlNTc4OWQxZWMwZWUifQ==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9613</Words>
  <Application>WPS 演示</Application>
  <PresentationFormat>自定义</PresentationFormat>
  <Paragraphs>570</Paragraphs>
  <Slides>49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71" baseType="lpstr">
      <vt:lpstr>Arial</vt:lpstr>
      <vt:lpstr>宋体</vt:lpstr>
      <vt:lpstr>Wingdings</vt:lpstr>
      <vt:lpstr>微软雅黑</vt:lpstr>
      <vt:lpstr>思源黑体 CN Medium</vt:lpstr>
      <vt:lpstr>黑体</vt:lpstr>
      <vt:lpstr>U.S. 101</vt:lpstr>
      <vt:lpstr>Segoe Print</vt:lpstr>
      <vt:lpstr>Roboto</vt:lpstr>
      <vt:lpstr>Open Sans Light</vt:lpstr>
      <vt:lpstr>Open Sans</vt:lpstr>
      <vt:lpstr>Calibri</vt:lpstr>
      <vt:lpstr>Source Han Sans K Bold</vt:lpstr>
      <vt:lpstr>Yu Gothic UI Semibold</vt:lpstr>
      <vt:lpstr>Consolas</vt:lpstr>
      <vt:lpstr>Source Code Pro Light</vt:lpstr>
      <vt:lpstr>Courier New</vt:lpstr>
      <vt:lpstr>苹方 中等</vt:lpstr>
      <vt:lpstr>字魂105号-简雅黑</vt:lpstr>
      <vt:lpstr>Arial Unicode MS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angle张</cp:lastModifiedBy>
  <cp:revision>1586</cp:revision>
  <dcterms:created xsi:type="dcterms:W3CDTF">2020-11-09T06:56:00Z</dcterms:created>
  <dcterms:modified xsi:type="dcterms:W3CDTF">2022-11-06T03:20:14Z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E42B89C79D954321A41F7478699B2DE8</vt:lpwstr>
  </property>
</Properties>
</file>