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51"/>
  </p:handoutMasterIdLst>
  <p:sldIdLst>
    <p:sldId id="325" r:id="rId4"/>
    <p:sldId id="522" r:id="rId6"/>
    <p:sldId id="415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15" r:id="rId17"/>
    <p:sldId id="616" r:id="rId18"/>
    <p:sldId id="640" r:id="rId19"/>
    <p:sldId id="617" r:id="rId20"/>
    <p:sldId id="639" r:id="rId21"/>
    <p:sldId id="620" r:id="rId22"/>
    <p:sldId id="621" r:id="rId23"/>
    <p:sldId id="641" r:id="rId24"/>
    <p:sldId id="622" r:id="rId25"/>
    <p:sldId id="645" r:id="rId26"/>
    <p:sldId id="644" r:id="rId27"/>
    <p:sldId id="646" r:id="rId28"/>
    <p:sldId id="647" r:id="rId29"/>
    <p:sldId id="623" r:id="rId30"/>
    <p:sldId id="618" r:id="rId31"/>
    <p:sldId id="619" r:id="rId32"/>
    <p:sldId id="581" r:id="rId33"/>
    <p:sldId id="624" r:id="rId34"/>
    <p:sldId id="625" r:id="rId35"/>
    <p:sldId id="523" r:id="rId36"/>
    <p:sldId id="642" r:id="rId37"/>
    <p:sldId id="626" r:id="rId38"/>
    <p:sldId id="627" r:id="rId39"/>
    <p:sldId id="628" r:id="rId40"/>
    <p:sldId id="630" r:id="rId41"/>
    <p:sldId id="631" r:id="rId42"/>
    <p:sldId id="643" r:id="rId43"/>
    <p:sldId id="632" r:id="rId44"/>
    <p:sldId id="633" r:id="rId45"/>
    <p:sldId id="634" r:id="rId46"/>
    <p:sldId id="635" r:id="rId47"/>
    <p:sldId id="636" r:id="rId48"/>
    <p:sldId id="637" r:id="rId49"/>
    <p:sldId id="638" r:id="rId50"/>
  </p:sldIdLst>
  <p:sldSz cx="12190095" cy="6859270"/>
  <p:notesSz cx="6858000" cy="9144000"/>
  <p:custDataLst>
    <p:tags r:id="rId55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EBAD13"/>
    <a:srgbClr val="FFFFFF"/>
    <a:srgbClr val="BBBBBB"/>
    <a:srgbClr val="1369B3"/>
    <a:srgbClr val="FAFAFA"/>
    <a:srgbClr val="F2F2F2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8" autoAdjust="0"/>
    <p:restoredTop sz="85309" autoAdjust="0"/>
  </p:normalViewPr>
  <p:slideViewPr>
    <p:cSldViewPr>
      <p:cViewPr varScale="1">
        <p:scale>
          <a:sx n="45" d="100"/>
          <a:sy n="45" d="100"/>
        </p:scale>
        <p:origin x="48" y="686"/>
      </p:cViewPr>
      <p:guideLst>
        <p:guide orient="horz" pos="2160"/>
        <p:guide pos="256"/>
        <p:guide pos="6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5" Type="http://schemas.openxmlformats.org/officeDocument/2006/relationships/tags" Target="tags/tag2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172 235,'4'1,"-1"0,1-1,-1 1,0 0,0 0,0-1,0 0,0 1,2-1,-2 0,0 0,1 0,2 0,-2 0,-1 0,0 0,1 0,-1-1,2 1,-1 0,-1-1,3 0,-3 1,1 0,1 0,-1 0,1 0,-1 0,2-1,-3 1,1 0,1-1,-1 0,-1 1,1 0,1 0,-1 0,-1 0,0 0,0 0,1 0,-1 0,2 0,-2 0,2 0,-2 0,0 0,0 0,0 0,1 0,-1 0,1 0,-1 0,1 0,-1 0,1 0,-1 1,0 0,2-1,-2 1,0-1,1 0,0 0,0 0,0 0,0 0,0 1,-1-1,4 1,-4-1,1 0,0 0,0 0,-1 0,1 0,-1 0,2 0,-1 0,0 0,-1 0,3 0,-3 0,3 0,-3 0,0 0,2 0,-2 0,1 0,0 0,2 0,-1 0,-1 0,-1 0,1 0,0 0,0 0,1 0,-2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193 486,'3'0,"0"0,0 0,0 0,0 1,0 0,0-1,0 0,0 0,0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1115 604,'6'0,"-3"0,2 0,1 0,-1 0,-2 0,2 0,-1 0,0 0,0 0,-1 0,1 0,0 0,0 0,-1 0,0 0,1 0,2 0,-3 0,0 0,2 0,-2 0,0 0,0 0,1 0,-1 0,2 0,-1 0,0 0,1 0,0-1,-1 1,1 0,0 0,-1 0,1 0,-1-1,0 1,1-1,-2 1,1 0,0 0,0 0,-1 0,0 0,0 0,2 0,-2 0,1 0,0 0,-1 1,0 0,0-1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1129 592,'4'0,"0"0,-1 0,0 0,3 0,-3 0,2 0,-1 0,2 2,0-1,-1-1,0 1,1 0,-1-1,0 1,1 0,-1-1,-1 1,-1-1,0 1,0-1,0 0,0 0,0 0,0 0,0 0,0 0,0 0,1 0,0 0,-1 0,0 0,0 0,1 0,0 0,0 0,-1 0,0 0,0 0,0 0,1 0,-1 0,1 0,-1 0,0 0,1 0,-1 0,0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1096 600,'-1'-3,"-2"1,0 1,0-1,0 0,0 0,0-1,1 0,0 0,-1 0,1-2,1 1,1 1,0-2,0 1,0 0,0-2,0 3,0-2,0 2,0-2,0 1,1 1,0-1,0 0,1 1,-1 0,2 1,1 1,-1 0,0-1,0 0,0 1,0 1,3-2,-3 0,0 1,0 0,2-2,-2 2,1-1,-1 1,0 0,0 0,1 0,-1 0,2 0,-1 0,0 0,0 0,1-1,-1 1,-1 1,2-1,-2 0,0 1,0 0,0 0,0 0,0 0,1 0,-1 0,1 0,-1 0,2 0,-2 0,1 0,2 0,-3 0,0 0,2 0,-1 0,2 0,-2 0,0 0,1 0,-2 0,0 0,0 0,0 0,2 0,-1 1,0 1,0-2,1 2,-1 0,1-1,-2 1,1 0,0 0,0 2,-1-2,0 0,0 1,-1 2,1-3,-1 2,-1-1,0 1,1-1,-2 1,1 0,0 0,-1 1,0-1,1 0,-1-1,0 0,0 2,0-1,0-1,0 1,0-1,0 0,0 1,-3 0,3-1,-3 1,2-1,-2-1,0 2,-1 0,1-1,0 0,-1-2,2 2,-1-2,0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1353 533,'3'0,"0"3,0 1,-2 0,1-1,0 0,0 0,0 1,0-1,1-3,0 0,2-1,-2-2,2 0,-1-1,-2 1,1 1,2-2,-1 0,-1 2,0-1,-1 0,-1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1419 525,'2'0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1475 658,'1'4,"2"-1,1 2,-2-2,1 0,0 0,-1 0,1-2,0-1,0-3,0 1,1-1,-1-1,0 2,-1-1,0 0,1 1,-1-1,-2 0,4 0,-2 0,0-1,-1 0,0 0,-1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1534 632,'2'0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1349 646,'-1'-3,"-1"0,0-1,-1 2,1-2,-1 1,0 0,0 0,0 0,0 2,-1-1,1 0,-1 1,1 0,0 0,0 1,-1-1,1-1,0 1,-1 0,1 1,-1-2,0 2,0 0,1 0,0 0,-1 0,0 0,0 0,1 0,-1 0,1 0,-3 0,3 0,-2 0,2 0,-1 0,1 0,0 0,0 1,-1 0,0-1,1 1,0 0,0 0,0 0,0 0,-1 0,1 0,0 0,0 0,0 0,-1 1,1-1,-1 1,0-1,1 2,0-2,1 2,-1-1,0 0,0 1,0-1,0 1,1 0,-1-1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1133 623,'0'3,"0"0,0 0,0 0,0 0,-1 0,0 1,0-1,1 0,0 0,-1 0,4-1,0-3,1-1,-1 2,0-2,0 1,1-2,-1 1,1 0,0 0,-1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1165 643,'2'0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266 487,'3'0,"0"0,1 0,0 0,-1 0,1 0,1 0,-2 0,1 0,-1 0,0 0,1 0,5 0,-3 0,1 0,0 0,-3 0,1 0,-2 0,2 0,1-1,-1 1,-1-1,1 1,0 0,-1 0,0 0,-1 0,1 0,1 0,-2 0,1 0,-1 0,0 0,1 0,0-1,-1 1,1 0,1 0,-1 0,1 0,-2 0,2 0,1 0,-1 0,0 0,0 0,0 0,0 0,1 0,0 0,0 0,-1 0,0 0,0 0,-1 0,-1 0,1 0,-1 0,0 0,0 0,0 0,0 0,0 0,0 0,0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1411 652,'1'-3,"-1"0,-2 0,-1-1,0 1,0 0,-1-1,1 2,0 0,0 1,0 0,-1-1,0 0,0 1,0-1,1 1,0 1,0-1,-2 1,1-1,1 1,0 0,0 0,0 0,-1 0,1 0,0 0,0 0,0 0,-1 0,1 0,-1 0,1 0,-1 0,1 0,-2 0,1 0,1 0,0 0,0 0,-1 0,0 1,-1 1,2-1,0 1,0-2,0 3,0-3,-1 2,1 0,-1-1,1 0,0 1,-1 0,1-1,0-1,-1 3,1-2,0 1,-1 0,1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1221 623,'0'3,"0"0,0 0,0 1,-2 0,0-1,0 0,1 0,4-2,0-1,1 0,-1 0,3 0,-3 0,1 0,-1 0,2 0,-1 0,0 0,1 0,-1-1,-1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1267 648,'2'0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1083 205,'-3'4,"0"0,-1-1,3 0,-1 0,-1 0,0 0,1 1,-1 0,1-1,1 0,-1 1,0 0,0 0,0 0,1 0,0 0,0-1,-2 0,3 0,-2 1,2-1,-1 1,1-1,0 1,-1-1,-1 1,2 1,0-1,0 0,0-1,0 0,0 2,0-2,0 1,0 0,0-1,0 1,0 0,0 1,0-2,0 1,0 0,0-1,0 2,0-2,0 0,0 0,0 1,0-1,0 0,0 0,0 0,0 0,0 0,0 0,0 1,0-1,0 0,0 0,0 1,0-1,0 0,0 0,0 1,0-1,0 0,0 1,0 0,0-1,0 0,0 0,0 0,-1 0,0 0,0 1,0-1,0 1,-2-1,1 1,0-1,-1 1,1-1,-1-1,0 0,0-1,0 1,0-1,-1-1,1 0,0 1,0-1,0 1,3 2,1 0,1 0,1-1,-1 1,1 0,0 0,-1 1,1 0,-1-1,0 1,-1-1,1 1,-1 0,1-1,-1 0,0 0,0 2,0-2,0 1,1 1,-1-1,0-1,0 2,0-2,1 1,-2-1,1 0,0 0,0 1,0 0,0 0,0 0,0 0,-1-1,0 0,0 1,0-1,1 1,-1-1,1 0,-1 0,0 0,0 0,0 0,0 1,0-1,0 1,0-1,0 0,0 0,0 1,0 0,0 2,0-3,0 2,0-2,0 2,0 1,0 0,0-2,0 1,0-2,0 1,0-1,0 0,0 1,0-1,0 1,0-1,0 1,0 1,0 0,0-2,0 0,0 0,1 0,-1 1,0-1,1 0,-1 0,0 1,0-1,0 0,0 0,0 0,0 0,0 0,0 0,0 2,-1 0,1-2,-1 2,0-1,-1 0,2-1,0 0,-1 1,0 0,1 0,0 0,0 0,0-1,0 0,0 0,2 0,-2 0,4 1,0-1,-1-1,0-1,0 3,0-2,1 0,-1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1080 730,'4'0,"-1"-1,2 0,-2 0,3-1,-3 2,1 0,-1 0,0 0,0 0,2 0,-2 0,2 0,-1 0,0 0,-1 0,0 0,1 0,0 0,-1 0,0 0,1 0,-1 0,0 0,0 0,2 0,-2 0,0 0,1 0,-1 0,0 0,0 0,0 0,1 0,0 0,-1 0,0 0,0 0,0 0,0 0,0 0,0 0,0 0,1 0,-1 0,2 0,-1 0,0 0,-1-1,0 1,1-2,0 2,0 0,-1 0,1 0,0 0,-1 0,0 0,1 0,-1 0,0 0,0 0,0 0,0 0,0-1,0-1,0 2,1 0,-1 0,1 0,-1 0,0 0,0 0,0 0,0-1,0 1,0-1,0 1,0 0,1 0,0 0,-1 0,0 0,0 0,0 0,1 0,-1 0,8 0,-8 0,1 0,-1 0,1 0,-1 0,0 0,0 0,0 0,2 0,-1 0,-1 0,0 0,3 0,-3 0,2 0,20 0,-21 0,1 0,0 0,-1 0,-1 0,0 0,0 0,2 0,-2 0,0-1,0 1,1-1,-1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99 291,'2'3,"3"-2,0 0,-1 0,-1 1,0-1,1 0,-1 0,1-1,2 1,3 0,-1-1,1 2,-5-1,-1-1,1 1,-1-1,0 0,2 0,-2 0,0 0,0 0,0 0,0-1,0 0,0 0,0 1,1-1,0 0,-1-1,0 1,0 0,1-1,-1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235 295,'2'0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352 345,'3'0,"0"1,0-1,0 1,1 0,0-1,-1 0,1 1,-1 0,1-1,-1 0,2 0,-2 0,1 0,-1 0,2 0,-2 0,2 0,-2 0,2 0,-2 0,1 0,-1 0,1 0,-1 0,0 1,0-1,1 0,-1 0,0 0,0 0,1 0,-1 0,0 0,0 1,0-1,0 0,0 0,1 0,-1 0,0 0,0 0,0 0,0 0,0 0,1 1,-1-1,1 0,-1 0,1 0,-1 0,1 0,-1 0,0 0,0 0,0 0,0 0,0 0,0 0,1 0,-1 0,0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268 402,'3'-1,"0"1,0 0,1-1,1-1,-2 2,3-1,-2 1,-1-1,0 1,0 0,1 0,6 0,-2 0,1 0,1 0,-6 0,-1 0,0 0,1 0,-1 1,2 0,-2-1,1 1,-1 0,0-1,1 2,0-1,-1-1,3 0,-3 1,3 0,-3 0,1-1,0 1,3 0,-1-1,-1 1,0-1,-2 0,0 1,2-1,-2 0,1 0,-1 0,0 0,0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121 508,'4'0,"-1"0,0 0,2 0,-2 0,0 0,0 0,1 0,1 0,2 0,-2 0,2-1,-4 1,3-1,-1 1,0-1,2 1,-2 0,0 0,0 0,2 0,-2 0,-1 0,1 0,0 0,-1 0,0 0,-1 0,1 0,-1 0,1 0,1-1,-1 0,0 1,2 0,-3 0,3 0,-3 0,1 0,2 0,-2-1,-1 1,1-1,2 0,-2 0,-1 1,2 0,1-1,-3 1,3-1,-1 1,0-2,0 2,-1 0,2 0,0 0,-1 0,2-1,-2 1,2-1,-2 1,1-1,-1 1,0 0,0 0,-1 0,-1 0,1 0,0 0,-1 0,2 0,-2 0,1 0,-1 0,0 0,2 0,-1 0,-1 0,2 0,-2 0,2 0,-2 0,0 0,0 0,0 0,2 0,-2 0,2 0,-2 0,0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551 484,'2'0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524 492,'2'0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78 607,'5'-1,"-2"1,0 0,1 0,1 0,0 0,0 0,2 0,0 0,0 0,0 0,-1 0,3 0,-1 0,-1 0,1 0,-1 0,2 0,-3 0,1 0,2-1,-3 1,0-1,-1 0,0 1,1-1,-1 0,1 0,-1 0,1-2,1 2,-2-1,-1 1,2-1,-1 1,1-1,-2 1,0 1,-1-1,0-1,1 1,-1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101 690,'3'0,"0"0,0 0,3 0,-3 0,0 0,1 0,-1 0,1 0,2 0,-2 0,1 0,-2 0,1 0,-1 0,0 0,0 0,1 0,0 0,-1-1,0 1,0 0,0 0,0 0,0 0,2 0,-1 0,1 0,-1 0,-1 0,0 0,1 0,0 0,0 0,-1 0,0 0,1 0,-1 0,1 0,0 0,0 0,0 0,0 0,0 0,-1 0,1 0,-1 0,0 0,0 0,0 0,1 0,0 0,-1 0,3 0,-3 0,2 0,-2 0,2 0,-2 0,2 0,-2 0,1 0,-1 0,0 0,0 0,1 0,-1 0,0 0,1-1,-1 0,0 0,1 1,-1 0,0 0,0 0,0 0,0 0,0 0,0 0,1 0,-1 0,0 0,1 0,0 0,-1-1,0 1,0 0,0 0,1 0,-1 0,0 0,0 0,1 0,0 0,-1 0,0 0,0-1,1 1,-1 0,0 0,0 0,0 0,0 0,0 0,0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395 637,'-3'-2,"2"-1,-1 0,1 0,0 0,-1 0,1 0,-1 0,-1 1,1-1,-2 2,1-1,0 0,0 0,0-1,-1 2,1-1,-1 1,0 0,1 0,0 1,0-1,0 1,0-1,0 1,0 0,0 0,0 0,0 0,0 0,0 0,0 0,0 0,0 0,0 0,0 0,-1 0,1 0,0 0,0 0,-1 0,0 0,1 0,-1 1,1-1,0 0,0 1,0-1,-1 0,1 1,0-1,-1 2,0-1,1 0,0 0,0-1,0 1,0 0,0 0,0 0,0 0,0 0,0 0,0 0,0 0,0 0,-1 1,1 0,0-2,0 2,0-1,0 1,0-1,-1 1,1 0,0-1,0 1,1 1,-1 0,0-1,2-5,1 0,2-1,-1 1,1-1,-2 1,2 6,-2 0,-1 0,0 0,0 0,0 0,1 0,0 0,-1 0,-1 1,2-1,3-2,0-1,0-2,0 2,0-2,0 1,0-1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175 641,'2'0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216 738,'3'2,"0"-2,0 0,0 0,0 0,0 0,0 0,1 0,-1 0,0 0,0-2,0 2,0 0,0 0,1-1,-1 0,0 0,0 1,1 0,0 0,0-1,-1 1,1-1,-1 1,0-1,1 0,0 1,-1 0,0-1,0 0,0 1,0 0,1 0,0 0,-1 0,0 0,1 0,0 0,0 0,-1 0,0 0,0 1,0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74 645,'0'3,"2"0,1-1,0 2,0 0,0-1,-1 0,-2 0,-3-1,0 0,0 1,1 0,0 0,0 0,0 0,1 0,2-6,0 0,-1 0,0 0,0-1,0 1,0 0,0 0,0 0,0 0,0 0,0 0,0 0,-1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329 740,'4'0,"-1"0,1 0,-1 0,1 0,-1 0,0 1,0-1,0 0,0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344 730,'3'0,"0"0,0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349 730,'3'2,"0"-2,0 0,0 0,1 1,-1 0,0-1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412 602,'5'0,"1"1,1 0,-1-1,1 1,0-1,2 0,-2 2,1-2,0 0,1 1,-2-1,2 2,-3-2,1 1,0 1,0-2,-2 0,0 0,1 0,-1 0,0 0,0 0,-1 0,0 0,-1 0,0 0,0 0,2 0,-2 0,1 0,0 0,0 0,1 0,-1 0,0 0,1 0,-1 0,-1 0,1 0,1 0,-2 0,0 0,0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371 735,'2'0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485 706,'2'4,"1"0,0-2,0-1,0-3,0 0,0-1,0 1,-1-1,0 0,1-2,1 2,-3 0,2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525 684,'2'0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308 805,'4'0,"0"0,-1 0,1-1,2 0,-3 0,1 0,0 1,2-1,-3 1,0 0,0-1,0 1,1 0,1-1,-2 1,0-1,0 0,0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355 684,'3'2,"0"-1,2-1,0 0,-2 0,0 0,0 1,1-1,-1 1,0 0,0-1,1 0,0 1,1-1,0 0,0 0,0 0,-2 0,1 0,-1 0,0 0,0 0,0 0,0 0,0 0,0 0,1 0,0 0,0 0,0 0,-1 0,1 0,-1 0,0 0,0 0,1 0,-1-1,1-1,0 1,-1 1,0-1,0 0,0 1,0 0,0-1,0 0,0 0,0 0,0-2,0 0,-2 0,1 0,-2 0,1 0,0 0,-1-1,0 1,0 0,0 0,-1 0,-1 0,0 0,-1 1,1-1,-1 0,0 1,0-1,1 0,-1 1,0 0,0 0,0 0,0 0,0 0,0 1,0 0,-1 0,0 0,0 0,0-1,0 1,1 1,-1-2,-1 2,2-2,0 2,0 0,0 0,0 0,-1 0,1 0,-2 0,1 0,-1 0,2 0,-1 0,1 0,-1 0,1 0,0 1,-1 0,1 0,-1 1,0 0,1 0,0-1,0 1,0 0,1 2,-1-2,1 1,0 0,0 1,0-1,0 0,1 0,-1 0,1 0,0 1,0 0,0-1,1 0,0 0,0 0,0 1,0 0,0-1,0 0,0 0,0 0,0 0,0 0,1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458 631,'-1'-3,"4"1,0 2,0 0,0 0,0 1,0-1,0 1,0 1,-3 1,0 0,0 0,0 0,0 0,-2 0,-1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473 653,'2'0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473 667,'0'3,"1"0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424 801,'5'1,"-1"-1,0 0,-1 0,0 0,1 0,-1 0,1 0,1 0,3 0,-1 0,0 0,-4 0,1 0,-1 0,2 0,-2 0,0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410 825,'3'0,"1"0,1 0,-2 0,2 0,-1 0,1 0,0 0,-1 0,1 0,0 0,0 0,0 0,0 0,-1 0,0 0,0 0,-1 0,0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648 613,'2'0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109 299,'-3'-1,"0"-1,1-1,-1 0,3 0,0 0,-1-1,1 1,0-1,0 0,0 0,0 1,0-1,0 1,0 0,0-1,0 1,2 0,-2 0,2 0,0 0,0 0,1 1,0-1,0 1,0 1,0 1,0 0,1-1,-1 0,0-1,2 2,-2 0,1 0,-1 0,0 0,1 0,0 0,0 0,-1 0,0 0,0 0,0 0,0 0,0 0,0 0,0 0,0 0,0 0,0 0,0 0,1 0,0 0,-1 1,0 0,0 0,0 2,0-1,0-1,0 1,0 0,0 0,0 1,0 0,-1 0,0 0,-2 0,2 0,-1 0,0 0,1 0,-2 0,0 1,0 0,0-1,0 0,0 0,0 0,0 0,-2 0,0 0,0 0,-1-1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851 348,'3'-1,"1"0,1 1,-1-1,-1 1,0-1,0 0,1 0,3 1,1-2,3 0,-1 1,-3 1,-1 0,1 0,2 0,-3 0,1 0,0 0,-2 0,0 0,0 0,-1 0,1 0,-2 0,1 0,-1 0,0 0,1 0,-1 0,0 0,1 0,0 0,-1 0,1 0,0 0,0 0,2 0,-3 0,2 0,-2 0,0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948 408,'5'0,"-2"0,0 0,0 0,1 0,0 0,2 0,-3 0,0 0,0 0,1 0,0 0,-1 0,2 0,1 0,-3 0,0 0,0 0,1 0,-1 0,1 0,-1 0,1-1,-1 0,2 1,-2 0,1 0,-1 0,1 0,1-1,0 1,1-1,-3 1,1-1,2 0,-1 0,0 1,1-1,-2 0,1-1,-1 2,1-1,0 0,0 1,2 0,-2 0,2 0,-2 0,1 0,-1 0,-2 0,2 0,-1 0,1 0,-1 0,0 0,1 0,-2 0,1 0,-1 0,0 0,1 0,-1 0,0 0,0 0,1 0,-1 0,0 0,0 0,3 0,-3 0,0 0,2 0,0 0,-1 0,-1 0,2 0,-1 0,1 0,-1 0,0 0,2 1,-3-1,1 1,1 0,0-1,0 0,1 1,-2 0,0 0,1-1,-1 1,-1 0,1-1,0 1,0-1,-1 1,0-1,1 0,-1 0,0 0,0 1,1-1,0 1,-1-1,0 0,1 0,-1 0,0 0,1 0,-1 0,2 0,-1 0,1 0,-1 0,-1 0,0 0,0 0,1 0,1 0,-2 0,0 0,0 0,0 0,1 0,-1 0,2 0,-2 0,1 0,-1 0,1 0,1 0,-1 0,2 0,-3 0,1 0,1 0,-1 0,-1 0,2-1,-2 0,1 1,0 0,0 0,0 0,0 0,-1 0,0-1,0 1,1 0,-1 0,0-1,0 1,1-1,-1 0,0 0,0 0,0 1,1-1,0-1,-1 0,0 1,0-2,-1 0,1-1,-1 1,-1-2,1 2,-1-1,0 1,-1 0,0 0,0 0,0 0,0 0,0 0,0-1,0 1,-2-2,0 1,0 1,1 0,0 0,-1 0,0 0,-1 1,0 0,0 1,0-1,0 1,-1-1,0 1,1-1,0 1,-1 1,-1-2,1 1,1 0,-2 0,1 0,1 0,-1 0,-3-1,3 1,-1 1,1 0,0-1,1 1,-1-1,1 0,-2 1,2 0,0-1,-2 0,1 0,0 1,1 0,0 0,-1-1,0 0,-2 0,3 1,-3 0,3 0,-1 0,-2 0,3 0,-1 0,0 0,0 0,0 1,1 0,0 0,0-1,0 0,-1 1,-1 0,2 0,0 0,-6 2,6-2,-1 1,1-1,0 1,0 0,1 1,0 0,-1 1,2-1,-1 0,1 0,0 0,0 1,0-1,0 0,0 1,0-1,0 1,1-1,0 2,0-2,0 0,0 1,0-1,0 0,0 0,0 0,0 1,0-1,0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895 469,'3'0,"0"0,2 0,-1 0,0 0,1 0,-2 0,0 0,1 0,-1 0,0 0,2 0,0 0,0 0,1 0,-3 0,1 0,0 0,0 0,1 0,-2 0,2 0,-2 0,2 1,-2 0,0 0,1-1,1 0,-2 0,3 0,-3 0,1 0,2 0,-2 0,-1 0,1 0,0 0,-1 0,0 0,1 0,-1 0,0 0,0 0,1 0,-1 0,0 0,0 0,0 0,1 0,0 1,0-1,-1 0,2 1,0-1,-2 0,0 0,1 0,0 0,1 0,-1 0,-1 0,0 0,1 0,-1 0,0 0,0 0,1 1,-1-1,0 0,1 0,-1 0,1 0,0 0,1 0,-1 0,-1 0,2 0,-2 1,0-1,2 1,-2-1,1 1,0-1,0 1,0 0,0-1,-1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1224 480,'2'0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1273 474,'4'0,"1"0,-2 0,0 0,0 0,1 0,-1 0,0 0,5 0,2 0,0 0,0 0,-5 0,2 0,-2 0,0 0,2 0,-2 0,0 0,1 0,-3 0,1 0,0 0,1 0,-1 0,-1 0,2 0,-1 0,0 0,-1 0,1 0,0 0,1 0,-1 0,1 0,-2 0,1 0,1 0,0 0,0 0,1 0,-3 0,2-1,-1 1,0 0,0 0,0 0,-1 0,1 0,0 0,0 0,-1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1565 478,'3'0,"1"0,-1 0,0 0,1 0,0 0,-1 0,2 0,-1 0,-1 0,0 0,2 0,0 0,6 0,-8 0,2 0,-1 0,1 0,0 0,0 0,1 0,-3 0,2 0,0 0,1 0,-3 0,1 0,0 0,0 0,-1 0,0 0,1 0,1 0,-2 0,2 0,-2 0,1 0,-1 0,1 0,0 0,2-1,-2 1,-1 0,0 0,0 0,1 0,0 0,-1 0,1 0,-1-1,0 0,0 0,0 0,0-1,0-1,-2 0,0 0,0-1,0 1,0 0,-1 0,0 0,0 0,0 0,-2 0,0-1,-1 1,-1 0,-1 0,1 0,1 1,-1-1,-5-2,6 3,-3 0,3 0,0 0,0 0,-3-1,3 2,-1-1,0 0,-1-1,0 1,2 0,0 1,-1-1,1 1,-2-2,0 1,2 1,0 1,-1 0,0-2,1 1,0 1,0-1,-1 1,0 0,0 0,1 0,0 0,0 0,-1 0,-1 0,1 0,0 0,1 1,0 0,-1 0,0 0,1 2,0-1,0 1,0-1,-1 1,0 0,2 1,-2 0,3-1,0 0,-1 2,1-1,1 0,-1-1,1 0,-1 0,1 1,0-1,0 0,0 1,0 0,0 0,2-1,-1 0,0 0,-1 1,1-1,-1 0,2 0,-1 0,-1 0,0 0,3-4,-1-3,0 1,-5 1,-2 4,-1 0,1-1,-2 0,1 1,1 0,-1-1,2 0,0 1,0 1,0-3,1 2,-1 2,0 0,0-3,1-1,2-3,6 0,-1 1,-1 0,0-1,0 2,0-3,0 1,0-1,-1 1,0 0,-1-1,0 1,4 3,-1 0,-1 0,0 0,0 0,1 0,-1 0,2 0,-1 0,1 0,1 1,-3-1,1 0,-1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1604 463,'2'0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1358 540,'-3'0,"0"0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1361 553,'-3'-2,"0"1,0 1,-1 0,1-1,0 0,0 1,0 0,0 0,0 0,0 0,0 3,3 0,0 1,0-1,0 0,0 0,0 0,0 0,0 0,0 0,2 0,1-2,0 0,0-1,0 1,0-1,0 1,0 0,1-1,-1 0,1 0,-2-3,0 0,1 0,-2 0,1-1,-1 1,-1 0,2 0,-3 0,-2 2,2 4,1 1,0-1,0 2,0-2,0 1,0-1,0 0,0 0,0 0,0 0,0 0,1 0,2-2,0-1,0 1,0-1,0 0,-2-3,-1 0,-1 0,1-1,0 1,1 0,2 2,0 0,1 0,-1 0,0 0,-1-2,-2 0,0 0,0 0,3 3,0 0,1 0,0 0,-1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865 615,'3'0,"0"0,0 0,0 0,0 0,0 0,0 0,1 0,-1 0,1 0,-1 0,0 0,0 0,0 0,1 0,-1 0,0 0,0 0,0 0,0 0,0 0,0 0,1 0,0 0,-1 0,0 0,1 0,0 0,0 0,-1 0,2 0,-2 0,1 0,-1 0,1 0,-1 0,0 0,0 0,1 0,0 0,-1 0,0 0,2 0,-2 0,2 0,-2 0,2 0,-2 0,2 0,-2 0,1 0,-1 0,0 0,0 0,0 0,0 0,0 0,0 0,0 0,0 0,0 0,0 0,0 0,2 0,0 0,-2 0,2 0,-2 0,0 0,0 0,0 0,2 0,-2 0,0 0,0 0,0 0,0 0,0 0,1 0,-1 0,0 0,1 0,0 0,0 0,0 0,0 0,-1 0,1 0,-1 0,0 0,1 0,-1 0,1 0,-1 0,0 0,0 0,1 0,-1 0,0 0,0 0,0 0,2 0,0 0,-2 0,2 0,-2 0,3 0,-2 0,-1 0,2 0,0 0,-1-1,-1 1,1 0,-1 0,0 0,0 0,0 0,0 0,0 0,0 0,0 0,0 0,0 0,0 0,1 0,-1 0,0 0,0 0,0 0,1 0,0 0,-1 0,2 0,-2 0,0 0,0 0,0 0,1 0,1 0,-1 0,-1 0,0 0,0 0,1 0,-1 0,1 0,-1 0,3 0,-3 0,0 0,0 0,1 0,1 0,0 0,0 0,2 0,-3 0,2 0,-3 0,2 0,-2 0,2 0,-2 0,0 0,1 0,0 0,0 0,-1 0,2 0,-2 0,3 0,-3 0,1 0,-1 0,1 0,0 0,0 0,0 0,-1 0,1 0,-1 0,2 0,0 0,-2 0,1 0,-1 0,1 0,0 0,-1 0,0 0,0 0,1 0,-1 0,1 0,0 0,1 0,-1 0,-1 0,1 0,0 0,0 0,-1 0,1 0,0 0,1 0,-2 0,0 1,2-1,-1 0,-1 0,0 0,1 0,0 0,-1 0,3 0,-2 0,-1 0,1 0,0 0,-1 0,0-1,1 0,-1-2,0 0,-1 0,1 0,-1 0,-1 0,0-1,0 1,0 0,0 0,-1-1,0 0,0 1,0-1,0 0,0 0,0 1,-2-1,0-1,-1 0,2 2,0 0,-3-2,2 1,0 1,0-1,-1 0,0 0,0 1,0 0,0 1,-1-1,0 0,1 1,-1 1,0-1,-1 1,1-1,1 1,-1 0,0 0,-1-1,-1 1,2 0,1 0,-2 0,1 1,1-1,-1 0,1 1,0 0,-1 0,1 0,-1 0,1 0,-1 0,1 0,-1 0,1 0,0 0,0 0,0 2,-1 0,2 1,0 0,1 0,-2 1,1 0,0-1,2 1,-1-1,0 1,0 0,0-1,0 0,1 1,-2-1,2 0,-1 0,0 0,-2 1,3-1,-2 1,2-1,0 0,0 0,-2 1,2 0,0-1,0 1,0-1,0 1,0-1,0 0,0 0,1 1,0 0,1-1,-1 0,0 0,0 0,0 1,0 0,0-1,0 0,-1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1393 690,'0'-3,"0"0,0 0,0 0,0 0,0 0,0 0,0 0,-1 0,0 0,-1 0,-2 1,0 2,1 0,0 0,0 3,2 0,0 0,0 0,-1 0,2 0,0 0,-1 1,1-1,0 0,0 0,0 1,-1-1,1 0,0 0,0 0,3-1,0-1,0-1,0 0,0 0,0 0,0-2,-2-1,1 0,0 0,-2 0,2 0,-2 0,1 0,0 0,0 0,0 0,-1 6,0 0,0 0,-1 0,1 0,0 0,0 0,0 0,0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1421 687,'3'0,"0"0,0 0,0 0,0 0,0 0,0 0,0 0,0 0,0 0,0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1417 704,'3'0,"0"0,0 0,0 1,0 0,0-1,1-1,0 0,-1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1483 664,'0'5,"0"-1,0-1,0 1,0 2,0-3,0 2,0-2,0 2,0-2,0 0,0 0,0 0,0 0,0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1373 766,'1'4,"0"-1,-1 0,0 0,0 1,0-1,0 0,0 1,0-1,0 1,0-1,0 0,0 0,0 0,0 0,0 0,0-6,1 0,-1 0,3 0,-2 0,0 0,1-1,0 1,1 1,0 2,0 0,0 0,0 0,0 0,0 1,-1 2,0 0,1-1,-2 1,-1 0,0 0,0 1,-1-1,-2 1,1-1,-1-1,0-1,0-1,0 2,0-2,0 0,0 0,0 0,0 0,0-2,2-1,1 0,0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1448 808,'3'-1,"0"1,0 0,0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1448 824,'3'-1,"0"1,0 0,0 0,0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1499 778,'3'-1,"0"1,0 2,-1 1,-1 0,0 1,-1-1,0 0,0 0,0 0,-3 0,0-1,0-1,0 1,6-1,0-1,0 2,0 0,-3 1,0 0,0 0,0 0,0 0,0 0,-3-1,0-2,0 2,0-2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1678 729,'0'-3,"-3"0,-1 2,1 0,0 0,0 1,0 0,0 0,1 3,0 0,0 0,2 0,-1 0,0 0,1 0,-1 0,-1 0,2 0,0 0,0 0,0 0,0 0,0 0,0 0,0 0,0 0,3-2,0 0,0-1,0 0,0 0,0 0,0 0,0 0,0-1,0 1,0-1,0-1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1680 772,'2'0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118 678,'-3'0,"0"0,0 0,0 0,0 0,0 0,0 0,2 3,-1 0,0 1,1-1,0 0,1 1,0-1,0 1,0-1,0 0,0 0,0 0,0 0,0 0,0 0,1 0,-1 0,1 1,0-1,-1 0,1 0,-1 0,0 0,0 0,-3-1,0 0,0-1,0-1,0 0,0 0,6 7,-1-4,1 0,-1 0,1 0,-1 0,-1 0,-1 0,0 1,0-1,0 0,0 0,0 0,-1 0,0 0,1 0,0 0,0 0,0 0,0 0,0 0,0 0,0 0,0 0,0 0,1 0,1 0,-1 0,0 0,2 2,-1-2,1-1,-2-6,0 1,0 0,0 0,-1 0,0 0,0 0,2 0,-1 0,1 0,-1 0,0 0,-1 0,2 0,-2-2,1 1,0 0,-1 0,2 0,-1 0,0 0,0 1,0-2,0 2,1-1,1-1,-2 2,1-3,-1 2,0-2,1-1,0 0,-1 0,0 2,0-1,1-1,-2 2,1 0,-1 1,0-1,0 0,0 1,0-1,0-1,0 2,0 0,-2-1,1 1,1 0,-2 1,1-2,-2 0,1 1,0 0,0-1,0 2,-1 0,1 0,-1 0,-1-1,0 2,1 0,1-1,-1 2,0-2,-1 3,1 4,1 0,1-1,-1 1,0-1,0 1,0-1,1 2,-1 1,0-1,2-1,-2-1,0 1,1 0,-1 1,2-2,0 1,0-1,-1 0,1 1,0-1,0 2,0-2,0 0,0 1,0-1,0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1501 692,'3'-1,"0"2,1 0,-1 0,0 1,1-1,0 1,-1-2,0 0,0 0,0 1,0 1,0 0,0-1,0-1,1 1,-1 0,0 1,2-1,-2 0,0 0,1-1,-1 2,0-1,0 1,0-2,0 1,1 0,-1 0,0 0,1 0,-1 0,0 0,0 0,0 0,0 0,0-1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1511 672,'3'0,"0"0,0 0,1 0,-1 0,2 0,-1 1,0 0,1 0,-2 0,1 1,0-1,-1 0,0-1,0 1,1 1,-1-1,0 0,0-1,1 1,-1 0,0 0,0 0,1 1,-1 0,0-2,0 1,0 0,0 1,0-1,0 0,0 0,0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1602 661,'0'3,"3"1,-1-1,1 0,-1 1,0-1,1 1,0 0,0-2,0 0,-1 2,0-1,1 0,-1 0,0 0,-2 0,-2 0,-1-1,0 0,0 0,0 1,1 0,-1-2,2 2,-2 0,0-1,0 1,0-1,1 1,-1-1,0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1593 750,'2'0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1737 742,'4'0,"-1"0,1 0,-1 0,0 0,0 0,0 0,0 0,0 0,1 0,-1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1730 761,'3'0,"0"1,0 0,0-1,0 0,0 1,0-1,0 0,1 0,-1 0,0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1808 719,'0'3,"0"0,0 0,0 0,0 2,0 0,0-2,0 1,0-1,0 0,1 1,-1-1,0 1,0-1,0 0,0 0,1 0,-1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1810 780,'2'0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838,'-3'0,"0"0,0-1,0 1,0-1,0-1,-2-2,2 3,-2-2,2 1,0 0,-1 0,1 0,-1 1,1-1,0 1,0-2,0 1,1-1,1 0,-1 0,0-1,1 0,0 0,0 1,-1-1,1 1,0 0,1 0,0-1,0 1,0-1,0 0,0 1,0 0,0-1,0 1,0 0,0-2,2 2,0-1,-1 0,1 1,-1 0,0-1,1 1,0 0,-1 0,0 0,2 1,-2-1,1 0,1 0,0 0,0 0,0 2,0 0,0 0,0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1305 663,'3'0,"0"3,0-2,0 1,0 0,0-1,1 1,0-1,-1 0,0 3,-3-1,0 2,0-2,0 2,0-2,0 2,0-2,0 1,0-1,0 0,0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190 715,'3'2,"0"-2,0 0,0 0,0 0,0 0,0 0,0 0,0 0,0 0,0 0,0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1336 724,'2'0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1387 888,'0'-3,"-3"0,0 1,0 0,0 2,-1 0,1-1,0 1,0 0,0 0,1 3,-1 0,2 0,0 0,1 0,0 0,0 0,0 0,0 0,3-1,0-1,0 0,0 0,0-1,1 0,-1 0,0 0,0-2,0-1,-2 0,0 0,1 0,-2 0,0-1,3 5,-3 2,3 1,-2-1,0 0,1 0,-1 0,2 1,-2-1,1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1416 882,'4'0,"-1"0,0 0,0 0,0 1,0-1,0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1429 893,'-3'1,"7"-1,-1 0,1 0,-1 0,0 0,0 0,0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1454 869,'4'-1,"-1"0,0 1,0 0,0 0,0 0,0 0,-3 3,0 1,-1-1,-1 0,-1-1,0 0,0 0,7-1,-1-1,0 0,0 1,0 1,-1 1,0 0,-2 0,1 2,-1-2,0 0,0 0,-3-1,0 0,-1-2,1 1,0 1,0-2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1648 779,'-3'1,"0"1,-1 0,-1 0,1-1,1 0,-1 1,-2 1,-2 0,0-2,-1 0,-1 2,3-2,1 0,1 1,-2-1,1 2,2-3,-2 3,0 0,2-2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1544 793,'-3'0,"1"3,-2 0,1 0,0 1,2-1,-1 0,-1 1,1-1,1 0,0 0,4-1,1-1,0 0,1-1,-2 0,0 0,0 0,0 0,0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1549 829,'2'0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1381 956,'-2'3,"2"0,0 0,0 0,0 1,0-1,0 2,0-1,0 1,0-2,0 0,0 0,0 0,-1-6,1 0,0 0,0-1,0 1,0 0,0 0,3 1,0 2,0 1,0-1,-1 3,1-1,-1 1,-1 0,1 0,-2 0,0 0,0 0,-1 0,-2-3,-1 2,0-1,1-1,0 0,0 0,0 0,2-3,1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1423 986,'3'0,"1"0,0 0,0 1,0 0,-1 0,0-1,0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226 717,'2'0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1426 1001,'4'0,"0"0,-1 0,1 0,-1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1477 949,'0'4,"0"0,0-1,0 1,0-1,0 1,0-1,0 1,0-1,0 0,0 0,0 0,-2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1467 739,'4'0,"0"0,0 0,-1 0,1 0,-1 0,0 0,0-1,0 1,0 0,0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1463 755,'4'0,"0"0,-1 0,1 0,-1 0,2 0,-2 0,1 0,0 0,-1 0,0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1674 818,'-3'0,"0"0,0-1,0-1,0 0,0 1,-1-1,0-2,1 2,0-2,-1 0,0 1,2-1,0 0,0 0,0-1,1 2,0 0,0 0,-1 0,1-1,1 1,-1 0,0 0,0 0,1 0,0 0,-1 0,0 0,1 0,0-1,0 1,0 0,0 0,0 0,0 0,0-1,2 1,2 0,0 1,0 0,-1 0,0 0,1 1,5-3,-3 2,1-1,0 1,-3 1,1 0,0 1,-1-1,3 1,-3-1,1 0,1 1,-3-1,3 0,-1 1,-1-1,1 1,-1 0,0 0,0 0,-1 0,1 0,0 0,2 0,-2 0,1 0,-2 0,1 0,2 0,-2 0,1 0,-2 0,1 0,-1 1,2 1,-1 0,-1-1,2 1,0 0,-1-1,0 2,2 0,-2 0,1-1,0 1,-2-1,1 0,-1-1,0 1,0-1,1 2,-1-3,1 3,-1-1,0 0,0 2,1-1,-1-1,0 1,-1 0,0 0,0 1,-1-1,-1 1,1 0,-1-1,0 0,0 0,0 0,0 0,0 2,-2-2,-1 0,2 0,-3 0,1 1,0-2,0 0,0 0,-1 0,0 2,1-3,-1 2,1-1,-2 0,-1 1,2-2,-1 1,2-1,0 0,-1 0,1 0,0 0,0 0,-1-1,0 2,1-1,0-1,0 1,0 0,-2-1,0 0,2 0,-3 0,3 0,0 0,-2 0,0 0,-2 0,0 0,3 0,-1 0,0 0,1 0,-1 0,2 0,-1 0,0 0,1 0,-2 1,2-1,-2 0,2 0,-1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831 661,'4'0,"1"0,0 0,0 0,0 0,0 0,1 0,0 0,1 0,-2 0,1 0,-3 0,2 0,-1 0,0 0,-1 0,1 0,0 0,0 0,2 0,-3 0,0 0,0 0,1 0,-1 0,2 0,-2 0,2 0,-2 0,2 0,-2 0,0 0,1 0,0 0,-1 0,0 0,1 0,-1 0,0 0,1 0,7 0,-7 0,-1 0,0 0,0 0,2 0,-2 0,1 0,-1 0,2 0,-1 0,-1 0,1 0,0 0,1 0,-2 0,0 0,0 0,1 0,-1 0,0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1080 661,'2'0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871 746,'3'0,"0"0,0 0,1-1,-1 0,1 0,-1 1,0 0,0-1,0 1,0 0,0-1,1 1,-1-1,1 1,-1 0,0-1,0 1,0 0,0 0,0 0,0 0,0 0,0 0,0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951 739,'2'0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993 734,'4'0,"-1"0,0 0,0 0,0 0,0 0,1 0,0 0,-1 0,0 0,1 0,-1 0,0 0,1 0,0 0,-1 0,1 0,0 0,-1 0,0 0,0 0,0 0,0 0,0 0,0 0,0 0,0 0,0 0,0 0,0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278 726,'1'-3,"2"3,0 0,0 0,0 0,0 0,0 0,1 0,-1 0,0 0,3 0,-3 0,0 0,0 0,1 0,5 0,-2 0,0-1,-1 1,0-1,1 0,-2 1,0 0,1-1,0 1,0-2,-1 1,1-1,-2 2,-1 0,1 0,0-1,0 0,-1 1,0 0,0 0,0 0,1 0,-1 0,2 0,-2 0,0 0,0 0,1 0,-1 0,0 0,0 0,0 1,1-1,-1 0,0 2,1-2,0 1,-1 0,1-1,0 1,0-1,1 0,-1 0,-1 0,0 0,0 0,0 0,1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1098 734,'2'0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1033 784,'4'1,"0"-1,-1 0,2 0,0 0,-2 0,0 0,2 0,-1 0,-1 0,0 0,0 0,1 0,-1 0,1 0,-1 0,0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1020 824,'6'1,"-2"0,0-1,0 1,-1 0,1-1,0 1,0 0,0-1,1 1,-2-1,1 0,-1 0,0 1,0 0,0-1,1 1,-1-1,0 0,1 0,-1 0,1 0,-1 0,0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1108 834,'2'0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1172 774,'3'0,"0"0,1 0,-1 0,2 0,-2 0,0 0,0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1161 833,'3'0,"0"0,1 0,-1 0,0 0,1 0,-1 0,1 0,-1 0,0 0,0 1,0-1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191 430,'5'0,"0"0,2 0,0 0,1 0,0 0,1 0,1 0,-2 0,2 0,0 0,0 0,0 0,-1 0,-1 0,2 0,-3 0,1 0,1 0,-2 0,-1 0,1 0,0 0,-2 0,2 0,-2 0,0 0,0 0,1 0,-1 0,0 0,-1 0,1 0,0 0,0 0,0 0,0 0,-1 0,2 0,-1 0,-1 0,1 0,0 0,0 0,1 0,-3 0,2 0,0 0,1 0,-3 0,2 0,-1 0,1 0,-1 0,1 0,-1 0,1 0,-2 0,2 0,-1 0,0 0,-1 0,0 0,1 0,-1 0,0 0,0 0,0 0,2 0,-2 0,0 0,0 0,1 0,0 0,-1 0,1 0,-1 0,0 0,0 0,1 0,2 0,-3 0,1 0,5 0,-4 0,0 0,2 0,-4 0,2 0,-1 0,1 0,-1 0,1 0,-1 0,-1 0,2 0,-1 0,0 0,0 0,1 0,-2 0,1 0,1 0,-1 0,1 0,0 0,-1 0,1 0,-2 0,2 0,0 0,-1 0,0 0,0 0,-1 0,1 0,-1 0,0 0,2 0,-2 0,0 0,1 0,-1 0,0 0,0 0,0 0,1 0,-1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534 718,'2'0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398 748,'3'1,"0"0,0-1,0 1,0-1,0 0,0 0,0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396 759,'3'1,"0"-1,0 1,0 0,0-1,0 0,0 1,0-1,0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424 763,'2'0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433 727,'3'-1,"0"1,0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434 724,'0'3,"0"0,0 0,0 0,0 0,0 0,-2 0,2 0,0 0,0 0,0 0,0 0,0 0,0 0,0 0,0 0,0 0,3-1,0-2,0 0,0 1,0-1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449 749,'0'3,"0"0,0 0,0 0,0 0,0 1,0-1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473 766,'-1'3,"-2"-2,2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488 744,'3'0,"0"0,0 0,0 0,0 0,0 0,-3 3,0 0,0 0,0 0,-3-1,-1-1,1 1,0 0,0 0,7 0,-1-1,0-1,0 1,0-1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507 769,'2'0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824 430,'2'0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527 768,'-3'0,"0"0,1 3,-1 0,0-2,0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547 733,'3'0,"1"0,-1 1,0-1,-1 3,1-1,-3 1,0 0,0 0,-2 0,-1-2,0 0,0 0,0-1,0 0,6 2,0-2,0 0,0 1,-3 2,0 0,2 0,-4 0,-1-3,0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580 767,'0'3,"-3"0,0-2,0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594 728,'-1'3,"0"0,0 1,-1-1,0 0,0 0,1 0,4-2,0-1,0 1,0 0,0-1,0 0,0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603 737,'0'3,"0"0,-1 1,0-1,0 0,0 1,1-1,0 0,-1 0,-1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616 769,'-3'1,"1"2,-1-2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640 728,'1'3,"-1"1,0-1,0 0,0 0,0 0,0 0,3-2,0-2,0 1,0 0,0 0,-1 3,1 0,-2 0,-1 0,0 0,-3-2,0 0,0-1,0 1,0-1,0 0,0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636 768,'2'0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641 735,'3'0,"0"0,1 0,-1 0,0 0,0 0,0 0,-6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661 709,'3'0,"0"0,0 0,0 0,0 0,0 0,0 0,-1 3,-2 0,0 0,0 1,0-1,0 0,0 0,0 0,0 0,0 0,0 0,0 0,0 0,0 0,0 0,0 0,0 0,0 0,0 0,0 0,-3-2,0-1,0 0,0 0,-1 0,1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1471 313,'3'0,"0"0,0 0,2 0,-1 1,2 0,-2-1,-1 1,0-1,0 0,1 0,0 0,2 0,-3 0,0 0,0 0,1 0,-1 0,0 0,1 0,-1 0,2 0,0 0,0 0,0 0,-1-1,0 0,0 0,1 1,-1-1,0 1,0-1,-1 1,1 0,-1 0,2-1,-2 1,2 0,-2 0,0 0,0-1,2 1,-2 0,0 0,0 0,0 0,1 0,-1 0,1 0,0 0,-1 0,0 0,0 0,1 0,-1 0,0 0,1 0,0 0,-1 0,0 0,0 0,0 0,0 0,1 0,-1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310 736,'-3'2,"2"1,0 0,-1 0,2 0,0 0,0 0,0 0,0 0,0 0,0 0,0 0,3-1,0 0,0 0,0-1,0-1,0 0,0 1,0-1,0 0,0 1,0-1,0 1,0 0,0-1,0 0,0 0,0 0,1 0,-1 0,0 0,0-1,0 0,0 0,0-1,0 0,0 1,0-1,-1-1,1 0,-3 0,0 0,2 0,-2 0,0 0,-1 0,-1 0,-1 0,2 0,-2 0,0 1,0 1,0 1,0-1,0 1,0 0,0-1,0 1,0 0,0 0,0 0,0 0,-1 0,1 0,0 0,0 0,0 0,0 0,0 0,0 0,0 0,0 1,0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348 836,'3'2,"0"-2,0 0,0 0,0 0,0 0,0-1,0 1,0-1,0 1,0-1,0 0,0 1,0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391 833,'2'0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470 787,'-3'0,"0"0,0 0,0 0,0 0,0 0,0 0,0 0,-1 0,1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457 793,'-3'1,"0"-1,0 0,0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396 892,'-3'-1,"-1"0,1 0,0 1,0 0,0-1,0 1,0-1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385 898,'-3'2,"0"-2,-1 0,1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501 788,'3'-1,"-6"1,0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507 793,'-3'2,"0"-2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417 815,'4'0,"-1"0,3 0,-3 0,3 0,-3 0,1 0,2 0,-3 0,0 0,1 0,0 0,0 0,1 0,-2 0,1 0,-1-1,0 1,0 0,0 0,1 0,-1 0,1 0,-1 0,1 0,-1 0,0 0,0 0,0 0,0 0,1 0,0 0,-1 0,1 0,-1 0,1 0,-1 0,0 0,0 0,1 0,-1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1460 335,'4'0,"-1"0,0 0,0 0,0 0,1 1,-1-1,0 0,0 1,0-1,0 0,2 1,0 0,0 0,-1-1,2 1,-1-1,1 1,-1 0,2-1,-3 1,1 0,-1-1,1 1,-1-1,1 0,-1 0,1 0,-2 0,1 0,-1 0,3 0,-3 0,22 0,-22 0,0 0,1 0,1 0,-2 0,0 0,1 0,0 0,0 0,-1 0,0 0,0 0,0 0,0 0,0 0,0 0,0 0,1 0,-1 0,0 0,0 0,3 0,-3-1,1 1,1-1,-2 0,1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570 814,'2'0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427 873,'3'1,"0"-1,0 0,1 0,-1 0,2 0,-2 0,1 0,-1 0,1 0,-1 0,1 0,0 0,-1 0,1 0,-1 0,0 0,0 0,0 0,0 0,1 0,-1 0,0 0,0 0,0 0,2 0,-2 0,0 0,0 0,0-1,0 1,0 0,0 0,0 0,0 0,0 0,0 0,1 0,0 0,-1 0,0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565 873,'2'0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121 393,'3'0,"0"0,2 0,-1 0,1 0,-2 0,2 0,-1 0,-1 0,0 0,0 0,1 0,2 0,-1 0,0 0,0 0,1 0,-1 0,-1 0,1 0,-2 0,2 0,-1 0,-1 0,0 0,2 0,-2 0,2 0,-2 0,2 0,-1 0,1 0,-1 0,1 0,-2 0,2 0,-2 0,2 0,-2 0,2 0,-2 0,1 0,3 0,-3 0,0 0,1 0,0 0,-2 0,1 0,-1 0,0 0,0 0,0 0,1-1,-1 0,0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349 390,'2'0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394 394,'5'0,"-2"0,3 0,-2 0,-1 0,0 0,5 0,0 0,4 0,0 0,-6 0,3 0,-1 0,1 0,-3 0,1 0,2 0,-3 0,0 0,0 0,1-1,-1 1,-1-1,-1 1,1 0,-2 0,1 0,0 0,-1 0,0 0,1 0,0 0,2 0,-2 0,-1 0,0 0,0 0,1 0,2 0,-3 0,0 0,2 0,-2 0,0 0,0 0,0 0,0 0,0 0,1 0,1 0,-2 0,1 0,-1 0,0 0,1 0,-1 0,0 0,1 0,0 0,1 0,-2 0,0 0,0 0,1 0,-1 0,0 0,2 0,-2 0,2 0,-2 0,2 0,-2 0,1 0,0 0,-1 0,1 0,-1 0,0 0,1 0,-1-1,0 0,1-1,-1 2,0-1,1 0,0-2,0 1,0-1,-2 0,1 1,-2-1,1-1,-1 0,1 0,-1 1,-1 0,0 0,1-2,-1 2,0-2,0 2,0 0,0-1,0 1,-1 0,-2-2,1 2,0 0,0 0,-1-2,1 2,-1 0,0-1,0 1,0 0,-1 1,1 0,0 2,0-3,-1 2,1-1,-1 2,1 0,-1 0,1 0,0 0,-1 0,0 0,1 0,0 0,0 0,0 0,0 0,0 0,-1 0,1 0,-2 0,2 0,0 1,0 0,0 0,0 0,-1 1,0-1,1 1,-1 0,0-1,1 0,0 0,0 1,0-1,0 1,0-1,0 1,0-1,1 2,-1-1,1 1,0 0,0 0,1 1,-1-1,0 0,1 1,1-1,0 1,-2-1,2 0,-1 0,1 2,-1-1,0-1,0 1,1-1,0 0,0 0,-1 1,1-1,0 0,0 0,0 0,-1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198 466,'3'0,"1"0,0 0,1 0,0 0,-2 0,3-1,-3 1,0 0,0 0,1 0,0 0,2 0,-3 0,0 0,1 0,0 0,0 0,-1 0,0 0,0 0,0 0,0 0,0 0,0 0,0 0,0 0,0-1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300 464,'2'0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408 462,'3'0,"1"0,-1 0,3 0,-3 0,0 0,1 0,-1 0,4 0,0 0,3 0,-1 0,-4 0,0 0,-1 0,0 0,2 0,-3 0,0 0,0 0,0-1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567 467,'3'0,"1"0,-1 0,1 0,0 0,1 0,0 0,-2 1,3 0,-3-1,1 0,2 0,-1 0,0 0,0 0,0 0,-2 0,0 0,1 0,-1 0,1 0,-1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1718 341,'2'0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784 462,'4'0,"1"0,-1 0,-1 0,2 0,0 0,1 0,-3 0,2 0,0 0,1 0,-2 0,-1 0,1 1,0-1,-1 0,0 0,0 1,0-1,0 1,1-1,0 0,-1 0,0 0,0 0,0 0,0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890 465,'2'0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890 465,'2'0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202 602,'3'0,"1"0,0 0,0 0,0 0,1 0,0-1,-1 0,-1 0,1 1,-1 0,1 0,-1-1,0 0,0 1,2 0,0 0,-1 0,2-1,-3 0,0 1,2 0,-2 0,2 0,-1 0,0 0,-1 0,0 0,1 0,0 0,2 0,-3 0,2 0,-2 0,0-1,0 1,0 0,1 0,-1 0,0 0,0 0,1 0,1 0,-1 0,-1 0,3 0,-3 0,2 0,-2 0,0 0,0 0,0 0,1 0,-1 0,2 0,-2 0,1 0,-1 0,1 0,-1 0,1 0,-1 0,0 0,1 0,-1 0,1 0,-1 0,1 0,-1 0,2 0,-1 0,2 0,-1 0,0 0,0 0,2 0,-3 0,0 0,-1 0,0 0,0 0,3 0,-3 0,3 0,-3 0,2 0,-2 0,0 0,8 0,-8 0,2 0,-2 0,2 0,-2 0,0 0,0 0,0 0,0 0,1 0,-1 0,0 0,0 0,0 0,1 0,-1 0,2 0,-1 0,0 0,-1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627 594,'2'0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418 468,'4'0,"0"0,-1 0,0 0,2 0,-2 0,2 0,-1 0,2 0,-3 0,0 0,1 0,-1 0,1 0,-1 0,2 0,0 0,1 0,-3 0,0 0,1 0,0 0,-1 0,1 0,1-1,-1 1,1-1,0 1,1-1,0 1,1 0,0 0,0 0,0-1,0 1,-1 0,3-2,-2 2,1-1,-2 0,-1 0,0 1,1-1,-3 1,2 0,-1-1,0 1,0 0,-1-1,0 1,0-1,1 0,-1 1,0 0,1 0,1-1,0 1,1-1,-1 0,-1 1,1 0,-1-1,-1 1,1-1,-1 1,0-1,1 1,-1 0,0 0,0 0,0 0,0 0,1 0,2 0,-1 0,-1 0,2 0,-3 0,1 0,1 0,-1 0,-1 0,1 0,0 0,-1 0,0 0,1 0,0 0,-1 0,0 0,0 0,1 0,2 0,-3 0,2 0,0 0,-1 0,1 0,-2 0,0 0,0 0,0 0,0 0,1 0,-1 0,0 0,0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436 464,'5'0,"-1"0,1 1,-1 0,1 1,1-2,-1 1,0 0,1-1,-1 1,0-1,-1 1,1-1,-1 1,0-1,0 1,-1-1,2 0,-1 0,1 0,-1 0,1 0,0 0,0 0,0 0,2 0,0 0,0 0,1 0,-1 0,0 0,-1 0,1 0,0 0,-2 0,0 0,0 0,0 0,-1 0,0 0,1 0,-1 0,-1 0,1 0,0 0,0 0,-1 0,1 0,1 0,-1 0,0 0,1 0,0 0,0 0,-1 0,1 0,0 0,0 0,0 0,-1 0,0 0,-1 0,1 0,0 0,-1 0,0 0,1 0,-1 0,0 0,0 0,0 0,1 0,-1 0,1 0,-1 0,1 0,-1 0,0 0,1 0,1 0,-1 0,-1 0,1 0,-1 0,2 0,-2 0,0 0,0 0,0 0,3 0,-3 0,2 0,-2 0,1 0,-1 0,0 0,0 0,0 0,0 0,1 0,-1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875 474,'2'0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684 471,'-3'0,"0"1,0 2,0-1,-2 1,2-2,1 2,-3-1,0 1,1 0,1-1,-1 0,1 1,-1-1,1-1,-1 1,0 0,1-1,-2 2,1-1,1 0,0 0,0 0,0 1,-1 1,1-1,2 0,-2-2,0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600 500,'-1'3,"1"0,-2 0,1 0,1 1,-1-1,-1 0,2 0,-2 0,1 0,4-1,0-2,0 0,0 0,2-1,-1-1,-1 1,1 0,-1 1,1-2,-1 1,1 0,-1 0,0 1,0-2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144 380,'3'0,"1"0,1 0,-2 0,3 0,-3 0,1 0,3 0,2 0,-1 0,2 0,-3 0,-2 0,2 0,-2 0,0 0,0 0,2 0,-2 0,0 0,2 0,-2 0,1 0,-1 0,0 0,0 0,-1 0,1 0,-2 0,1 0,1 0,-1 0,1 0,-1 0,1 0,-2 0,1 0,0 0,0 0,-1 0,1 0,0 0,0 0,-1 0,0 0,1 0,-1 0,1 0,-1 0,1 0,-1 0,1 0,-1 0,1-1,-1 1,1 0,0 0,2 0,-3 0,0 0,2 0,-2 0,2 0,-2 0,0 0,1 0,-1 0,0 0,1 0,-1 0,0 0,0 0,1 0,-1 0,0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641 521,'2'0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641 521,'2'0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419 483,'3'0,"0"0,0 0,0 0,1 0,-1 0,0 0,1 0,0 0,0 0,-1 0,1 0,1 0,-1 0,-1 0,2 0,-2 0,0 0,0 0,0 0,2 0,-2 0,1 0,-1 0,0 0,0 0,0 0,0 0,0 0,0 0,0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523 483,'2'0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457 488,'-3'0,"0"0,0 0,0 0,0 0,0 0,-2 0,2 2,-1-1,-1 0,0 1,2-1,-1-1,-2 1,3 0,0 0,-2 1,2-1,-1-1,-1 2,2-2,0 1,-2 1,2-2,0 1,-1-1,0 0,0 0,1 1,-2 0,1-1,0 0,1 2,0-2,0 1,0-1,0 1,-2 0,2 0,0 0,0 1,0-1,-2 1,1-1,1 0,0 2,0-2,0 0,-1 1,1-1,0 1,0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290 506,'0'4,"0"-1,0 0,0 0,-2 0,2 0,-2 0,2 0,-3-1,7-1,0-1,-1 0,0 0,0 0,0 0,0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307 535,'2'0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599 481,'3'1,"1"0,0-1,0 0,-1 1,2-1,-2 0,2 0,-1 0,-1 0,2 0,-1 0,0 0,-1 0,1 0,-1 0,1 0,0 0,0 0,-1 0,0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639 487,'-3'1,"0"0,0 0,0 0,0 0,0-1,0 0,0 0,0 1,0 0,-1 1,-1-2,2 1,0-1,0 0,-2 1,2-1,-1 2,0-2,1 1,0 0,0-1,-1 1,1 0,0 0,0 0,-2 0,2 0,0 0,-2 0,2-1,-1 1,1-1,0 1,-1-1,0 0,-1 1,1 0,1 0,0-1,-1 2,1-1,0 0,-1 0,1 0,0 0,0 0,0-1,0 2,-1-1,1 1,-1-1,1 1,0-1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472 512,'-3'1,"2"2,0 0,-1 0,0 0,-1 1,1 0,-1-1,1 0,5-2,0-1,0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143 392,'3'1,"1"-1,-1 1,0-1,0 1,1-1,0 0,7 0,-1 0,2 0,1 0,-3 0,0 0,0 0,2 0,-2 0,2 0,-2 0,0 0,1 0,-1 0,0 0,0 0,-1 0,-1 0,1 0,-1 0,-1 0,0 0,-2 0,0 0,-1 0,-1 0,1 0,0 0,-1 0,3 0,-3 0,0 0,0 0,1 0,2 0,-2 0,-1 0,0 0,1 0,1 0,-1 0,1 0,-1 0,-1 0,1 0,-1 0,2 0,-2 1,1-1,-1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468 540,'2'0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774 488,'4'0,"0"0,-1 0,1 0,-1 0,3 0,-3 0,3 0,-3 0,1 0,2 0,-2 0,-1-1,2 0,-2 1,1-1,0 1,-1 0,1 0,-1 0,0 0,0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780 501,'4'2,"-1"-2,0 0,0 0,0 0,0 0,1 0,-1 0,0-1,0 0,0-1,2 1,-2 1,1-1,0 1,-1-1,0 0,0 1,0 0,0 0,0 0,0-2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823 493,'-3'0,"0"0,-1 0,1 0,0 0,-2 0,0 0,2 0,-3 0,3 0,-1 0,1 0,0 1,-1-1,1 1,0-1,-1 1,-2 0,1-1,0 1,0-1,2 1,-1 0,-1 0,2 0,0-1,0 0,0 0,0 2,0-1,-2 0,2 0,0 0,0 0,0 0,0 0,-1 0,1-1,-1 2,1-2,0 1,0 1,0-1,-1 0,1 1,0-1,0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659 506,'-1'3,"0"0,-2 1,2 0,-1-1,2 0,3-3,1 0,-1 0,1 0,0 0,-1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673 526,'2'0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430 657,'3'-1,"0"1,0 0,0 0,3 0,-2 0,2 0,-3 0,1 0,1 0,-2 0,1 0,-1 0,0 0,0 0,0 0,1 0,0 0,0 0,-1 0,0 0,0 0,0 0,0 0,0 0,0 0,0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437 672,'3'0,"1"0,-1 0,2 0,-2 0,0 0,1 0,-1 0,0 0,0 0,0 0,2 0,-2 0,1 0,-1 0,0 0,0 0,1 0,-1 0,0 0,1 0,1 0,-2 0,0 0,0 0,0 0,0 0,0 0,0 1,0 0,0-1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540 674,'2'0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261 586,'-3'0,"0"0,0 0,-1 0,1 0,0 0,0 0,0 0,0-1,0-2,1 0,0-1,1 0,0 1,0 0,0-1,1 1,0 0,-1 0,0 0,1 0,0 0,0 0,0 0,0 0,0 0,0 0,0 0,1 0,3-1,-1 1,0 1,1-1,-1 0,1 2,-1-1,0 1,1-1,0 2,-1-1,0 1,0 0,0 0,0 0,1 0,1 0,-1 0,-1 0,0 0,2 0,-1 0,1 0,-2 0,0 0,0 1,0 1,1 0,-1 0,0-1,0 0,0 0,0 0,0 1,0 0,0-1,0 2,-1 0,-1 0,1 0,-1 0,1 2,-2-2,1 1,0 0,1 0,-2 0,0-1,0 0,0 0,0 0,-3 1,0 0,0-2,1 1,-1 0,0-2,0 2,0-1,0-1,0 1,-1 1,1-3,0 2,0 0,0 0,0-1,0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498 396,'2'0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430 465,'4'0,"-1"0,0 0,0 0,0 0,0 0,0 0,1 0,-1 0,0 0,0 1,1 0,-1 0,1-1,-1 0,0 0,0 1,0-1,1 1,-1-1,0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269 571,'2'0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450 660,'3'0,"0"0,0 0,0 1,0-1,0 1,0-1,0 0,0 0,0 0,0 0,1 0,-1 0,0 0,0 0,0 0,0 0,1 0,-1 0,0 0,0 0,0 0,0 0,0 0,0 0,0 0,0 0,0 0,0 0,0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542 662,'2'0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659 653,'4'0,"1"0,-2 0,3 0,-3 0,4 0,2 0,-1 0,2 0,-5 0,0 0,2 0,-2 0,1 0,0 0,-1 0,2 0,0 0,0 0,0 0,-2 0,2-1,-2 1,2 0,-2 0,-1 0,1 0,0 0,-2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1116 311,'4'1,"1"0,-1-1,-1 0,1 0,0 1,1 0,-2-1,0 1,0-1,0 0,0 0,2 0,-1 0,1 0,0 0,0 0,2 0,-3 0,-1 0,1 0,0 0,1 0,-1 0,1 0,-2 0,1 0,1 0,-1 0,-1 0,1 0,0 0,-1 0,0 0,0 0,0 1,2 0,-2-1,1 0,0 0,1 1,-1-1,-1 1,0-1,1 0,-1 1,1 0,-1 0,0-1,2 1,0-1,0 0,-1 0,2 1,-3-1,1 1,-1-1,1 1,-1 0,0-1,1 1,0-1,-1 0,1 0,0 1,0-1,1 0,-1 0,1 0,-1 0,0 0,-1 0,0 0,0 0,0 0,0 0,1 0,-1 0,0 0,0 0,0 0,0 0,0 1,2-1,-2 0,0 0,1 0,-1 0,0 0,0 0,6 0,1 0,2 0,-2 0,-5 0,-1 0,2 0,-2 0,-1 0,0 0,0 0,1 0,-1 0,0 0,0 0,0 0,0 0,0 0,1 0,-1 0,0-1,0 1,0-1,1 1,-1 0,0-1,1 0,-1 1,0 0,0-1,0 0,2 1,-2-1,1 0,-1 1,0-1,0 0,0 0,0 0,0 0,0 1,0-1,0 0,0 1,0 0,0-1,0 0,0 1,0-1,1 1,-1 0,0-1,0 1,0-1,0 0,2 1,-2-1,0 1,0 0,1-1,-1 0,0 0,0 0,1 0,0 0,0 1,-1-1,0 1,0 0,0 0,0 0,1 0,-1 0,0 0,0 0,0 0,0 0,1 0,-1 0,2 0,-2 0,2 0,-2 0,1 0,0 0,0 0,-1 0,1 0,-1 0,1-1,1 0,-1 0,-1-1,0 0,-1-1,1 2,0-3,0 2,-1-1,0-1,-1 1,0 0,0 0,-1-1,1 1,0-1,-1 1,0-1,0 0,0-1,-3 1,0-1,0 0,0 1,-1 0,2 1,-1-1,-1 1,0 1,1 0,-2 1,1-2,1 2,0 0,-1 1,1-1,0 0,-1 0,1 0,0 0,0 0,0 1,0 0,-1 0,1 0,0 0,0 0,0 0,0 0,0 1,0 0,0 0,0 0,0 0,0-1,0 2,0 0,-1 0,0 1,0 0,0 0,1-1,0 0,1 1,-1-1,0 1,0 0,1 0,0 0,0 0,1 0,-1 1,1-1,1 0,-1 0,0 0,1 0,0 1,-1-1,1 1,0 0,0-1,0 0,0 0,0 0,0 0,0 0,0 0,0 0,1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1318 386,'4'-1,"0"0,0 0,0 0,0 0,-1 1,2 0,1 0,-1-1,2 1,-2 0,2 0,-2 0,2 0,-2 0,0 0,0 0,2 0,-2 0,0 0,-1 0,1 0,-1 0,1 0,-1-1,1 1,-1-1,1 1,-2 0,2 0,-1 0,1 0,0 0,0 0,1 0,-1 0,0 0,0 0,0 0,0 0,1 0,-3 0,1 0,1 0,-1 0,2 0,-3 0,1 0,2 0,-3 0,2 0,-2 0,1 0,1 0,-1 0,-1 0,2 0,-2 0,2 0,-2 0,2 0,-2 0,1 0,-1 0,1 0,-1 0,2 0,-1 0,-1 0,2 0,-1 0,-1 0,0 0,2 0,0 0,-2 0,0 0,2 0,-2 0,3 0,-3 0,0 0,1 0,0 0,-1 0,0 0,0 0,0 0,1 0,0 0,0 0,-1 0,0 0,0 0,0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1729 378,'2'0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1283 466,'4'0,"1"0,-1 0,2 0,-2 0,4 0,3 0,3 0,-1 0,-2 0,-1 0,-1 0,-1 0,2 0,-3 0,2 0,-1 0,-1 0,1 0,-1 0,0 0,-1 0,1 0,0 0,-2 0,2 0,-2 0,0 0,0 0,1 0,-3 0,2 0,-1 0,1 0,-1 0,1 0,-2 0,2 0,-1 0,0 0,1 0,-1 0,-1 0,1 0,0 0,1 0,-1 0,-1 0,1 0,0 0,2 0,-2 0,-1 0,0 0,0 0,0 0,2 0,-2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31T20:4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1358 458,'3'-1,"0"0,4 1,2-1,-1 1,1 0,1-1,0 1,0-2,0 2,0 0,2 0,-2 0,1 0,-2 0,1 0,-2 0,1 0,-2 0,-1 0,-1 0,1 0,-1 0,-2 0,2 0,-2 0,1 0,-1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endParaRPr lang="en-US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使用解构赋值时，如果指定的局部变量名在对象中不存在，那么这个局部变量就会被赋值为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。由于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中不存在，所以它的值就是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endParaRPr lang="en-US" altLang="zh-CN" dirty="0" smtClean="0"/>
          </a:p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之所以出这个题，主要也是为了提醒一下小伙伴：使用解构赋值时，如果我们采用了别名的方式，就一定不要去使用前面的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，而是使用后面的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，不然就会报错。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答案：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getMsg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(book) {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name: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bookName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price: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bookPrice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= book;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console.log(`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书名：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bookName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，价格：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bookPrice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}`);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 = {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name: "ES6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快速上手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chapter: 15,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page: 300,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price: 59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getMsg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(book);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{ number, name:{ first: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address: { province, city,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zipcode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} = customer;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{ number } = customer;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{ first: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= customer.name;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{ province, city,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zipcode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=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customer.address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69.xml"/><Relationship Id="rId98" Type="http://schemas.openxmlformats.org/officeDocument/2006/relationships/image" Target="../media/image130.png"/><Relationship Id="rId97" Type="http://schemas.openxmlformats.org/officeDocument/2006/relationships/customXml" Target="../ink/ink168.xml"/><Relationship Id="rId96" Type="http://schemas.openxmlformats.org/officeDocument/2006/relationships/customXml" Target="../ink/ink167.xml"/><Relationship Id="rId95" Type="http://schemas.openxmlformats.org/officeDocument/2006/relationships/image" Target="../media/image129.png"/><Relationship Id="rId94" Type="http://schemas.openxmlformats.org/officeDocument/2006/relationships/customXml" Target="../ink/ink166.xml"/><Relationship Id="rId93" Type="http://schemas.openxmlformats.org/officeDocument/2006/relationships/image" Target="../media/image128.png"/><Relationship Id="rId92" Type="http://schemas.openxmlformats.org/officeDocument/2006/relationships/customXml" Target="../ink/ink165.xml"/><Relationship Id="rId91" Type="http://schemas.openxmlformats.org/officeDocument/2006/relationships/image" Target="../media/image127.png"/><Relationship Id="rId90" Type="http://schemas.openxmlformats.org/officeDocument/2006/relationships/customXml" Target="../ink/ink164.xml"/><Relationship Id="rId9" Type="http://schemas.openxmlformats.org/officeDocument/2006/relationships/customXml" Target="../ink/ink119.xml"/><Relationship Id="rId89" Type="http://schemas.openxmlformats.org/officeDocument/2006/relationships/customXml" Target="../ink/ink163.xml"/><Relationship Id="rId88" Type="http://schemas.openxmlformats.org/officeDocument/2006/relationships/image" Target="../media/image126.png"/><Relationship Id="rId87" Type="http://schemas.openxmlformats.org/officeDocument/2006/relationships/customXml" Target="../ink/ink162.xml"/><Relationship Id="rId86" Type="http://schemas.openxmlformats.org/officeDocument/2006/relationships/image" Target="../media/image125.png"/><Relationship Id="rId85" Type="http://schemas.openxmlformats.org/officeDocument/2006/relationships/customXml" Target="../ink/ink161.xml"/><Relationship Id="rId84" Type="http://schemas.openxmlformats.org/officeDocument/2006/relationships/image" Target="../media/image124.png"/><Relationship Id="rId83" Type="http://schemas.openxmlformats.org/officeDocument/2006/relationships/customXml" Target="../ink/ink160.xml"/><Relationship Id="rId82" Type="http://schemas.openxmlformats.org/officeDocument/2006/relationships/customXml" Target="../ink/ink159.xml"/><Relationship Id="rId81" Type="http://schemas.openxmlformats.org/officeDocument/2006/relationships/image" Target="../media/image123.png"/><Relationship Id="rId80" Type="http://schemas.openxmlformats.org/officeDocument/2006/relationships/customXml" Target="../ink/ink158.xml"/><Relationship Id="rId8" Type="http://schemas.openxmlformats.org/officeDocument/2006/relationships/image" Target="../media/image91.png"/><Relationship Id="rId79" Type="http://schemas.openxmlformats.org/officeDocument/2006/relationships/image" Target="../media/image122.png"/><Relationship Id="rId78" Type="http://schemas.openxmlformats.org/officeDocument/2006/relationships/customXml" Target="../ink/ink157.xml"/><Relationship Id="rId77" Type="http://schemas.openxmlformats.org/officeDocument/2006/relationships/image" Target="../media/image23.png"/><Relationship Id="rId76" Type="http://schemas.openxmlformats.org/officeDocument/2006/relationships/customXml" Target="../ink/ink156.xml"/><Relationship Id="rId75" Type="http://schemas.openxmlformats.org/officeDocument/2006/relationships/image" Target="../media/image121.png"/><Relationship Id="rId74" Type="http://schemas.openxmlformats.org/officeDocument/2006/relationships/customXml" Target="../ink/ink155.xml"/><Relationship Id="rId73" Type="http://schemas.openxmlformats.org/officeDocument/2006/relationships/image" Target="../media/image120.png"/><Relationship Id="rId72" Type="http://schemas.openxmlformats.org/officeDocument/2006/relationships/customXml" Target="../ink/ink154.xml"/><Relationship Id="rId71" Type="http://schemas.openxmlformats.org/officeDocument/2006/relationships/image" Target="../media/image119.png"/><Relationship Id="rId70" Type="http://schemas.openxmlformats.org/officeDocument/2006/relationships/customXml" Target="../ink/ink153.xml"/><Relationship Id="rId7" Type="http://schemas.openxmlformats.org/officeDocument/2006/relationships/customXml" Target="../ink/ink118.xml"/><Relationship Id="rId69" Type="http://schemas.openxmlformats.org/officeDocument/2006/relationships/image" Target="../media/image118.png"/><Relationship Id="rId68" Type="http://schemas.openxmlformats.org/officeDocument/2006/relationships/customXml" Target="../ink/ink152.xml"/><Relationship Id="rId67" Type="http://schemas.openxmlformats.org/officeDocument/2006/relationships/image" Target="../media/image117.png"/><Relationship Id="rId66" Type="http://schemas.openxmlformats.org/officeDocument/2006/relationships/customXml" Target="../ink/ink151.xml"/><Relationship Id="rId65" Type="http://schemas.openxmlformats.org/officeDocument/2006/relationships/image" Target="../media/image116.png"/><Relationship Id="rId64" Type="http://schemas.openxmlformats.org/officeDocument/2006/relationships/customXml" Target="../ink/ink150.xml"/><Relationship Id="rId63" Type="http://schemas.openxmlformats.org/officeDocument/2006/relationships/image" Target="../media/image115.png"/><Relationship Id="rId62" Type="http://schemas.openxmlformats.org/officeDocument/2006/relationships/customXml" Target="../ink/ink149.xml"/><Relationship Id="rId61" Type="http://schemas.openxmlformats.org/officeDocument/2006/relationships/image" Target="../media/image114.png"/><Relationship Id="rId60" Type="http://schemas.openxmlformats.org/officeDocument/2006/relationships/customXml" Target="../ink/ink148.xml"/><Relationship Id="rId6" Type="http://schemas.openxmlformats.org/officeDocument/2006/relationships/image" Target="../media/image90.png"/><Relationship Id="rId59" Type="http://schemas.openxmlformats.org/officeDocument/2006/relationships/customXml" Target="../ink/ink147.xml"/><Relationship Id="rId58" Type="http://schemas.openxmlformats.org/officeDocument/2006/relationships/image" Target="../media/image113.png"/><Relationship Id="rId57" Type="http://schemas.openxmlformats.org/officeDocument/2006/relationships/customXml" Target="../ink/ink146.xml"/><Relationship Id="rId56" Type="http://schemas.openxmlformats.org/officeDocument/2006/relationships/image" Target="../media/image112.png"/><Relationship Id="rId55" Type="http://schemas.openxmlformats.org/officeDocument/2006/relationships/customXml" Target="../ink/ink145.xml"/><Relationship Id="rId54" Type="http://schemas.openxmlformats.org/officeDocument/2006/relationships/customXml" Target="../ink/ink144.xml"/><Relationship Id="rId53" Type="http://schemas.openxmlformats.org/officeDocument/2006/relationships/image" Target="../media/image111.png"/><Relationship Id="rId52" Type="http://schemas.openxmlformats.org/officeDocument/2006/relationships/customXml" Target="../ink/ink143.xml"/><Relationship Id="rId51" Type="http://schemas.openxmlformats.org/officeDocument/2006/relationships/image" Target="../media/image110.png"/><Relationship Id="rId50" Type="http://schemas.openxmlformats.org/officeDocument/2006/relationships/customXml" Target="../ink/ink142.xml"/><Relationship Id="rId5" Type="http://schemas.openxmlformats.org/officeDocument/2006/relationships/customXml" Target="../ink/ink117.xml"/><Relationship Id="rId49" Type="http://schemas.openxmlformats.org/officeDocument/2006/relationships/image" Target="../media/image109.png"/><Relationship Id="rId48" Type="http://schemas.openxmlformats.org/officeDocument/2006/relationships/customXml" Target="../ink/ink141.xml"/><Relationship Id="rId47" Type="http://schemas.openxmlformats.org/officeDocument/2006/relationships/image" Target="../media/image108.png"/><Relationship Id="rId46" Type="http://schemas.openxmlformats.org/officeDocument/2006/relationships/customXml" Target="../ink/ink140.xml"/><Relationship Id="rId45" Type="http://schemas.openxmlformats.org/officeDocument/2006/relationships/image" Target="../media/image107.png"/><Relationship Id="rId44" Type="http://schemas.openxmlformats.org/officeDocument/2006/relationships/customXml" Target="../ink/ink139.xml"/><Relationship Id="rId43" Type="http://schemas.openxmlformats.org/officeDocument/2006/relationships/image" Target="../media/image106.png"/><Relationship Id="rId42" Type="http://schemas.openxmlformats.org/officeDocument/2006/relationships/customXml" Target="../ink/ink138.xml"/><Relationship Id="rId41" Type="http://schemas.openxmlformats.org/officeDocument/2006/relationships/image" Target="../media/image105.png"/><Relationship Id="rId40" Type="http://schemas.openxmlformats.org/officeDocument/2006/relationships/customXml" Target="../ink/ink137.xml"/><Relationship Id="rId4" Type="http://schemas.openxmlformats.org/officeDocument/2006/relationships/image" Target="../media/image9.png"/><Relationship Id="rId39" Type="http://schemas.openxmlformats.org/officeDocument/2006/relationships/customXml" Target="../ink/ink136.xml"/><Relationship Id="rId38" Type="http://schemas.openxmlformats.org/officeDocument/2006/relationships/image" Target="../media/image104.png"/><Relationship Id="rId37" Type="http://schemas.openxmlformats.org/officeDocument/2006/relationships/customXml" Target="../ink/ink135.xml"/><Relationship Id="rId36" Type="http://schemas.openxmlformats.org/officeDocument/2006/relationships/image" Target="../media/image103.png"/><Relationship Id="rId35" Type="http://schemas.openxmlformats.org/officeDocument/2006/relationships/customXml" Target="../ink/ink134.xml"/><Relationship Id="rId34" Type="http://schemas.openxmlformats.org/officeDocument/2006/relationships/image" Target="../media/image102.png"/><Relationship Id="rId33" Type="http://schemas.openxmlformats.org/officeDocument/2006/relationships/customXml" Target="../ink/ink133.xml"/><Relationship Id="rId32" Type="http://schemas.openxmlformats.org/officeDocument/2006/relationships/customXml" Target="../ink/ink132.xml"/><Relationship Id="rId31" Type="http://schemas.openxmlformats.org/officeDocument/2006/relationships/image" Target="../media/image101.png"/><Relationship Id="rId30" Type="http://schemas.openxmlformats.org/officeDocument/2006/relationships/customXml" Target="../ink/ink131.xml"/><Relationship Id="rId3" Type="http://schemas.openxmlformats.org/officeDocument/2006/relationships/customXml" Target="../ink/ink116.xml"/><Relationship Id="rId29" Type="http://schemas.openxmlformats.org/officeDocument/2006/relationships/customXml" Target="../ink/ink130.xml"/><Relationship Id="rId28" Type="http://schemas.openxmlformats.org/officeDocument/2006/relationships/image" Target="../media/image100.png"/><Relationship Id="rId27" Type="http://schemas.openxmlformats.org/officeDocument/2006/relationships/customXml" Target="../ink/ink129.xml"/><Relationship Id="rId26" Type="http://schemas.openxmlformats.org/officeDocument/2006/relationships/image" Target="../media/image99.png"/><Relationship Id="rId25" Type="http://schemas.openxmlformats.org/officeDocument/2006/relationships/customXml" Target="../ink/ink128.xml"/><Relationship Id="rId24" Type="http://schemas.openxmlformats.org/officeDocument/2006/relationships/image" Target="../media/image98.png"/><Relationship Id="rId23" Type="http://schemas.openxmlformats.org/officeDocument/2006/relationships/customXml" Target="../ink/ink127.xml"/><Relationship Id="rId22" Type="http://schemas.openxmlformats.org/officeDocument/2006/relationships/image" Target="../media/image97.png"/><Relationship Id="rId21" Type="http://schemas.openxmlformats.org/officeDocument/2006/relationships/customXml" Target="../ink/ink126.xml"/><Relationship Id="rId20" Type="http://schemas.openxmlformats.org/officeDocument/2006/relationships/image" Target="../media/image96.png"/><Relationship Id="rId2" Type="http://schemas.openxmlformats.org/officeDocument/2006/relationships/image" Target="../media/image89.png"/><Relationship Id="rId19" Type="http://schemas.openxmlformats.org/officeDocument/2006/relationships/customXml" Target="../ink/ink125.xml"/><Relationship Id="rId18" Type="http://schemas.openxmlformats.org/officeDocument/2006/relationships/customXml" Target="../ink/ink124.xml"/><Relationship Id="rId17" Type="http://schemas.openxmlformats.org/officeDocument/2006/relationships/image" Target="../media/image95.png"/><Relationship Id="rId16" Type="http://schemas.openxmlformats.org/officeDocument/2006/relationships/customXml" Target="../ink/ink123.xml"/><Relationship Id="rId15" Type="http://schemas.openxmlformats.org/officeDocument/2006/relationships/image" Target="../media/image94.png"/><Relationship Id="rId148" Type="http://schemas.openxmlformats.org/officeDocument/2006/relationships/notesSlide" Target="../notesSlides/notesSlide10.xml"/><Relationship Id="rId147" Type="http://schemas.openxmlformats.org/officeDocument/2006/relationships/slideLayout" Target="../slideLayouts/slideLayout10.xml"/><Relationship Id="rId146" Type="http://schemas.openxmlformats.org/officeDocument/2006/relationships/image" Target="../media/image151.png"/><Relationship Id="rId145" Type="http://schemas.openxmlformats.org/officeDocument/2006/relationships/customXml" Target="../ink/ink195.xml"/><Relationship Id="rId144" Type="http://schemas.openxmlformats.org/officeDocument/2006/relationships/image" Target="../media/image150.png"/><Relationship Id="rId143" Type="http://schemas.openxmlformats.org/officeDocument/2006/relationships/customXml" Target="../ink/ink194.xml"/><Relationship Id="rId142" Type="http://schemas.openxmlformats.org/officeDocument/2006/relationships/customXml" Target="../ink/ink193.xml"/><Relationship Id="rId141" Type="http://schemas.openxmlformats.org/officeDocument/2006/relationships/image" Target="../media/image149.png"/><Relationship Id="rId140" Type="http://schemas.openxmlformats.org/officeDocument/2006/relationships/customXml" Target="../ink/ink192.xml"/><Relationship Id="rId14" Type="http://schemas.openxmlformats.org/officeDocument/2006/relationships/customXml" Target="../ink/ink122.xml"/><Relationship Id="rId139" Type="http://schemas.openxmlformats.org/officeDocument/2006/relationships/image" Target="../media/image148.png"/><Relationship Id="rId138" Type="http://schemas.openxmlformats.org/officeDocument/2006/relationships/customXml" Target="../ink/ink191.xml"/><Relationship Id="rId137" Type="http://schemas.openxmlformats.org/officeDocument/2006/relationships/customXml" Target="../ink/ink190.xml"/><Relationship Id="rId136" Type="http://schemas.openxmlformats.org/officeDocument/2006/relationships/image" Target="../media/image147.png"/><Relationship Id="rId135" Type="http://schemas.openxmlformats.org/officeDocument/2006/relationships/customXml" Target="../ink/ink189.xml"/><Relationship Id="rId134" Type="http://schemas.openxmlformats.org/officeDocument/2006/relationships/customXml" Target="../ink/ink188.xml"/><Relationship Id="rId133" Type="http://schemas.openxmlformats.org/officeDocument/2006/relationships/image" Target="../media/image146.png"/><Relationship Id="rId132" Type="http://schemas.openxmlformats.org/officeDocument/2006/relationships/customXml" Target="../ink/ink187.xml"/><Relationship Id="rId131" Type="http://schemas.openxmlformats.org/officeDocument/2006/relationships/customXml" Target="../ink/ink186.xml"/><Relationship Id="rId130" Type="http://schemas.openxmlformats.org/officeDocument/2006/relationships/image" Target="../media/image145.png"/><Relationship Id="rId13" Type="http://schemas.openxmlformats.org/officeDocument/2006/relationships/image" Target="../media/image93.png"/><Relationship Id="rId129" Type="http://schemas.openxmlformats.org/officeDocument/2006/relationships/customXml" Target="../ink/ink185.xml"/><Relationship Id="rId128" Type="http://schemas.openxmlformats.org/officeDocument/2006/relationships/image" Target="../media/image144.png"/><Relationship Id="rId127" Type="http://schemas.openxmlformats.org/officeDocument/2006/relationships/customXml" Target="../ink/ink184.xml"/><Relationship Id="rId126" Type="http://schemas.openxmlformats.org/officeDocument/2006/relationships/image" Target="../media/image143.png"/><Relationship Id="rId125" Type="http://schemas.openxmlformats.org/officeDocument/2006/relationships/customXml" Target="../ink/ink183.xml"/><Relationship Id="rId124" Type="http://schemas.openxmlformats.org/officeDocument/2006/relationships/image" Target="../media/image142.png"/><Relationship Id="rId123" Type="http://schemas.openxmlformats.org/officeDocument/2006/relationships/customXml" Target="../ink/ink182.xml"/><Relationship Id="rId122" Type="http://schemas.openxmlformats.org/officeDocument/2006/relationships/image" Target="../media/image141.png"/><Relationship Id="rId121" Type="http://schemas.openxmlformats.org/officeDocument/2006/relationships/customXml" Target="../ink/ink181.xml"/><Relationship Id="rId120" Type="http://schemas.openxmlformats.org/officeDocument/2006/relationships/image" Target="../media/image140.png"/><Relationship Id="rId12" Type="http://schemas.openxmlformats.org/officeDocument/2006/relationships/customXml" Target="../ink/ink121.xml"/><Relationship Id="rId119" Type="http://schemas.openxmlformats.org/officeDocument/2006/relationships/customXml" Target="../ink/ink180.xml"/><Relationship Id="rId118" Type="http://schemas.openxmlformats.org/officeDocument/2006/relationships/image" Target="../media/image139.png"/><Relationship Id="rId117" Type="http://schemas.openxmlformats.org/officeDocument/2006/relationships/customXml" Target="../ink/ink179.xml"/><Relationship Id="rId116" Type="http://schemas.openxmlformats.org/officeDocument/2006/relationships/image" Target="../media/image138.png"/><Relationship Id="rId115" Type="http://schemas.openxmlformats.org/officeDocument/2006/relationships/customXml" Target="../ink/ink178.xml"/><Relationship Id="rId114" Type="http://schemas.openxmlformats.org/officeDocument/2006/relationships/customXml" Target="../ink/ink177.xml"/><Relationship Id="rId113" Type="http://schemas.openxmlformats.org/officeDocument/2006/relationships/image" Target="../media/image137.png"/><Relationship Id="rId112" Type="http://schemas.openxmlformats.org/officeDocument/2006/relationships/customXml" Target="../ink/ink176.xml"/><Relationship Id="rId111" Type="http://schemas.openxmlformats.org/officeDocument/2006/relationships/image" Target="../media/image136.png"/><Relationship Id="rId110" Type="http://schemas.openxmlformats.org/officeDocument/2006/relationships/customXml" Target="../ink/ink175.xml"/><Relationship Id="rId11" Type="http://schemas.openxmlformats.org/officeDocument/2006/relationships/customXml" Target="../ink/ink120.xml"/><Relationship Id="rId109" Type="http://schemas.openxmlformats.org/officeDocument/2006/relationships/image" Target="../media/image135.png"/><Relationship Id="rId108" Type="http://schemas.openxmlformats.org/officeDocument/2006/relationships/customXml" Target="../ink/ink174.xml"/><Relationship Id="rId107" Type="http://schemas.openxmlformats.org/officeDocument/2006/relationships/image" Target="../media/image134.png"/><Relationship Id="rId106" Type="http://schemas.openxmlformats.org/officeDocument/2006/relationships/customXml" Target="../ink/ink173.xml"/><Relationship Id="rId105" Type="http://schemas.openxmlformats.org/officeDocument/2006/relationships/image" Target="../media/image133.png"/><Relationship Id="rId104" Type="http://schemas.openxmlformats.org/officeDocument/2006/relationships/customXml" Target="../ink/ink172.xml"/><Relationship Id="rId103" Type="http://schemas.openxmlformats.org/officeDocument/2006/relationships/image" Target="../media/image132.png"/><Relationship Id="rId102" Type="http://schemas.openxmlformats.org/officeDocument/2006/relationships/customXml" Target="../ink/ink171.xml"/><Relationship Id="rId101" Type="http://schemas.openxmlformats.org/officeDocument/2006/relationships/customXml" Target="../ink/ink170.xml"/><Relationship Id="rId100" Type="http://schemas.openxmlformats.org/officeDocument/2006/relationships/image" Target="../media/image131.png"/><Relationship Id="rId10" Type="http://schemas.openxmlformats.org/officeDocument/2006/relationships/image" Target="../media/image92.png"/><Relationship Id="rId1" Type="http://schemas.openxmlformats.org/officeDocument/2006/relationships/customXml" Target="../ink/ink1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3.png"/><Relationship Id="rId1" Type="http://schemas.openxmlformats.org/officeDocument/2006/relationships/image" Target="../media/image1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3.png"/><Relationship Id="rId1" Type="http://schemas.openxmlformats.org/officeDocument/2006/relationships/image" Target="../media/image1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9.png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8.xml"/><Relationship Id="rId89" Type="http://schemas.openxmlformats.org/officeDocument/2006/relationships/notesSlide" Target="../notesSlides/notesSlide8.xml"/><Relationship Id="rId88" Type="http://schemas.openxmlformats.org/officeDocument/2006/relationships/slideLayout" Target="../slideLayouts/slideLayout10.xml"/><Relationship Id="rId87" Type="http://schemas.openxmlformats.org/officeDocument/2006/relationships/customXml" Target="../ink/ink52.xml"/><Relationship Id="rId86" Type="http://schemas.openxmlformats.org/officeDocument/2006/relationships/image" Target="../media/image46.png"/><Relationship Id="rId85" Type="http://schemas.openxmlformats.org/officeDocument/2006/relationships/customXml" Target="../ink/ink51.xml"/><Relationship Id="rId84" Type="http://schemas.openxmlformats.org/officeDocument/2006/relationships/customXml" Target="../ink/ink50.xml"/><Relationship Id="rId83" Type="http://schemas.openxmlformats.org/officeDocument/2006/relationships/image" Target="../media/image45.png"/><Relationship Id="rId82" Type="http://schemas.openxmlformats.org/officeDocument/2006/relationships/customXml" Target="../ink/ink49.xml"/><Relationship Id="rId81" Type="http://schemas.openxmlformats.org/officeDocument/2006/relationships/image" Target="../media/image44.png"/><Relationship Id="rId80" Type="http://schemas.openxmlformats.org/officeDocument/2006/relationships/customXml" Target="../ink/ink48.xml"/><Relationship Id="rId8" Type="http://schemas.openxmlformats.org/officeDocument/2006/relationships/image" Target="../media/image12.png"/><Relationship Id="rId79" Type="http://schemas.openxmlformats.org/officeDocument/2006/relationships/image" Target="../media/image43.png"/><Relationship Id="rId78" Type="http://schemas.openxmlformats.org/officeDocument/2006/relationships/customXml" Target="../ink/ink47.xml"/><Relationship Id="rId77" Type="http://schemas.openxmlformats.org/officeDocument/2006/relationships/image" Target="../media/image42.png"/><Relationship Id="rId76" Type="http://schemas.openxmlformats.org/officeDocument/2006/relationships/customXml" Target="../ink/ink46.xml"/><Relationship Id="rId75" Type="http://schemas.openxmlformats.org/officeDocument/2006/relationships/image" Target="../media/image41.png"/><Relationship Id="rId74" Type="http://schemas.openxmlformats.org/officeDocument/2006/relationships/customXml" Target="../ink/ink45.xml"/><Relationship Id="rId73" Type="http://schemas.openxmlformats.org/officeDocument/2006/relationships/image" Target="../media/image40.png"/><Relationship Id="rId72" Type="http://schemas.openxmlformats.org/officeDocument/2006/relationships/customXml" Target="../ink/ink44.xml"/><Relationship Id="rId71" Type="http://schemas.openxmlformats.org/officeDocument/2006/relationships/image" Target="../media/image39.png"/><Relationship Id="rId70" Type="http://schemas.openxmlformats.org/officeDocument/2006/relationships/customXml" Target="../ink/ink43.xml"/><Relationship Id="rId7" Type="http://schemas.openxmlformats.org/officeDocument/2006/relationships/customXml" Target="../ink/ink7.xml"/><Relationship Id="rId69" Type="http://schemas.openxmlformats.org/officeDocument/2006/relationships/customXml" Target="../ink/ink42.xml"/><Relationship Id="rId68" Type="http://schemas.openxmlformats.org/officeDocument/2006/relationships/image" Target="../media/image38.png"/><Relationship Id="rId67" Type="http://schemas.openxmlformats.org/officeDocument/2006/relationships/customXml" Target="../ink/ink41.xml"/><Relationship Id="rId66" Type="http://schemas.openxmlformats.org/officeDocument/2006/relationships/image" Target="../media/image37.png"/><Relationship Id="rId65" Type="http://schemas.openxmlformats.org/officeDocument/2006/relationships/customXml" Target="../ink/ink40.xml"/><Relationship Id="rId64" Type="http://schemas.openxmlformats.org/officeDocument/2006/relationships/image" Target="../media/image36.png"/><Relationship Id="rId63" Type="http://schemas.openxmlformats.org/officeDocument/2006/relationships/customXml" Target="../ink/ink39.xml"/><Relationship Id="rId62" Type="http://schemas.openxmlformats.org/officeDocument/2006/relationships/image" Target="../media/image35.png"/><Relationship Id="rId61" Type="http://schemas.openxmlformats.org/officeDocument/2006/relationships/customXml" Target="../ink/ink38.xml"/><Relationship Id="rId60" Type="http://schemas.openxmlformats.org/officeDocument/2006/relationships/customXml" Target="../ink/ink37.xml"/><Relationship Id="rId6" Type="http://schemas.openxmlformats.org/officeDocument/2006/relationships/image" Target="../media/image9.png"/><Relationship Id="rId59" Type="http://schemas.openxmlformats.org/officeDocument/2006/relationships/image" Target="../media/image34.png"/><Relationship Id="rId58" Type="http://schemas.openxmlformats.org/officeDocument/2006/relationships/customXml" Target="../ink/ink36.xml"/><Relationship Id="rId57" Type="http://schemas.openxmlformats.org/officeDocument/2006/relationships/image" Target="../media/image33.png"/><Relationship Id="rId56" Type="http://schemas.openxmlformats.org/officeDocument/2006/relationships/customXml" Target="../ink/ink35.xml"/><Relationship Id="rId55" Type="http://schemas.openxmlformats.org/officeDocument/2006/relationships/image" Target="../media/image32.png"/><Relationship Id="rId54" Type="http://schemas.openxmlformats.org/officeDocument/2006/relationships/customXml" Target="../ink/ink34.xml"/><Relationship Id="rId53" Type="http://schemas.openxmlformats.org/officeDocument/2006/relationships/image" Target="../media/image31.png"/><Relationship Id="rId52" Type="http://schemas.openxmlformats.org/officeDocument/2006/relationships/customXml" Target="../ink/ink33.xml"/><Relationship Id="rId51" Type="http://schemas.openxmlformats.org/officeDocument/2006/relationships/image" Target="../media/image30.png"/><Relationship Id="rId50" Type="http://schemas.openxmlformats.org/officeDocument/2006/relationships/customXml" Target="../ink/ink32.xml"/><Relationship Id="rId5" Type="http://schemas.openxmlformats.org/officeDocument/2006/relationships/customXml" Target="../ink/ink6.xml"/><Relationship Id="rId49" Type="http://schemas.openxmlformats.org/officeDocument/2006/relationships/image" Target="../media/image29.png"/><Relationship Id="rId48" Type="http://schemas.openxmlformats.org/officeDocument/2006/relationships/customXml" Target="../ink/ink31.xml"/><Relationship Id="rId47" Type="http://schemas.openxmlformats.org/officeDocument/2006/relationships/image" Target="../media/image28.png"/><Relationship Id="rId46" Type="http://schemas.openxmlformats.org/officeDocument/2006/relationships/customXml" Target="../ink/ink30.xml"/><Relationship Id="rId45" Type="http://schemas.openxmlformats.org/officeDocument/2006/relationships/customXml" Target="../ink/ink29.xml"/><Relationship Id="rId44" Type="http://schemas.openxmlformats.org/officeDocument/2006/relationships/image" Target="../media/image27.png"/><Relationship Id="rId43" Type="http://schemas.openxmlformats.org/officeDocument/2006/relationships/customXml" Target="../ink/ink28.xml"/><Relationship Id="rId42" Type="http://schemas.openxmlformats.org/officeDocument/2006/relationships/image" Target="../media/image26.png"/><Relationship Id="rId41" Type="http://schemas.openxmlformats.org/officeDocument/2006/relationships/customXml" Target="../ink/ink27.xml"/><Relationship Id="rId40" Type="http://schemas.openxmlformats.org/officeDocument/2006/relationships/image" Target="../media/image25.png"/><Relationship Id="rId4" Type="http://schemas.openxmlformats.org/officeDocument/2006/relationships/image" Target="../media/image11.png"/><Relationship Id="rId39" Type="http://schemas.openxmlformats.org/officeDocument/2006/relationships/customXml" Target="../ink/ink26.xml"/><Relationship Id="rId38" Type="http://schemas.openxmlformats.org/officeDocument/2006/relationships/image" Target="../media/image24.png"/><Relationship Id="rId37" Type="http://schemas.openxmlformats.org/officeDocument/2006/relationships/customXml" Target="../ink/ink25.xml"/><Relationship Id="rId36" Type="http://schemas.openxmlformats.org/officeDocument/2006/relationships/image" Target="../media/image23.png"/><Relationship Id="rId35" Type="http://schemas.openxmlformats.org/officeDocument/2006/relationships/customXml" Target="../ink/ink24.xml"/><Relationship Id="rId34" Type="http://schemas.openxmlformats.org/officeDocument/2006/relationships/customXml" Target="../ink/ink23.xml"/><Relationship Id="rId33" Type="http://schemas.openxmlformats.org/officeDocument/2006/relationships/image" Target="../media/image22.png"/><Relationship Id="rId32" Type="http://schemas.openxmlformats.org/officeDocument/2006/relationships/customXml" Target="../ink/ink22.xml"/><Relationship Id="rId31" Type="http://schemas.openxmlformats.org/officeDocument/2006/relationships/image" Target="../media/image21.png"/><Relationship Id="rId30" Type="http://schemas.openxmlformats.org/officeDocument/2006/relationships/customXml" Target="../ink/ink21.xml"/><Relationship Id="rId3" Type="http://schemas.openxmlformats.org/officeDocument/2006/relationships/customXml" Target="../ink/ink5.xml"/><Relationship Id="rId29" Type="http://schemas.openxmlformats.org/officeDocument/2006/relationships/customXml" Target="../ink/ink20.xml"/><Relationship Id="rId28" Type="http://schemas.openxmlformats.org/officeDocument/2006/relationships/image" Target="../media/image20.png"/><Relationship Id="rId27" Type="http://schemas.openxmlformats.org/officeDocument/2006/relationships/customXml" Target="../ink/ink19.xml"/><Relationship Id="rId26" Type="http://schemas.openxmlformats.org/officeDocument/2006/relationships/customXml" Target="../ink/ink18.xml"/><Relationship Id="rId25" Type="http://schemas.openxmlformats.org/officeDocument/2006/relationships/image" Target="../media/image19.png"/><Relationship Id="rId24" Type="http://schemas.openxmlformats.org/officeDocument/2006/relationships/customXml" Target="../ink/ink17.xml"/><Relationship Id="rId23" Type="http://schemas.openxmlformats.org/officeDocument/2006/relationships/image" Target="../media/image18.png"/><Relationship Id="rId22" Type="http://schemas.openxmlformats.org/officeDocument/2006/relationships/customXml" Target="../ink/ink16.xml"/><Relationship Id="rId21" Type="http://schemas.openxmlformats.org/officeDocument/2006/relationships/image" Target="../media/image17.png"/><Relationship Id="rId20" Type="http://schemas.openxmlformats.org/officeDocument/2006/relationships/customXml" Target="../ink/ink15.xml"/><Relationship Id="rId2" Type="http://schemas.openxmlformats.org/officeDocument/2006/relationships/image" Target="../media/image10.png"/><Relationship Id="rId19" Type="http://schemas.openxmlformats.org/officeDocument/2006/relationships/customXml" Target="../ink/ink14.xml"/><Relationship Id="rId18" Type="http://schemas.openxmlformats.org/officeDocument/2006/relationships/image" Target="../media/image16.png"/><Relationship Id="rId17" Type="http://schemas.openxmlformats.org/officeDocument/2006/relationships/customXml" Target="../ink/ink13.xml"/><Relationship Id="rId16" Type="http://schemas.openxmlformats.org/officeDocument/2006/relationships/customXml" Target="../ink/ink12.xml"/><Relationship Id="rId15" Type="http://schemas.openxmlformats.org/officeDocument/2006/relationships/image" Target="../media/image15.png"/><Relationship Id="rId14" Type="http://schemas.openxmlformats.org/officeDocument/2006/relationships/customXml" Target="../ink/ink11.xml"/><Relationship Id="rId13" Type="http://schemas.openxmlformats.org/officeDocument/2006/relationships/image" Target="../media/image14.png"/><Relationship Id="rId12" Type="http://schemas.openxmlformats.org/officeDocument/2006/relationships/customXml" Target="../ink/ink10.xml"/><Relationship Id="rId11" Type="http://schemas.openxmlformats.org/officeDocument/2006/relationships/customXml" Target="../ink/ink9.xml"/><Relationship Id="rId10" Type="http://schemas.openxmlformats.org/officeDocument/2006/relationships/image" Target="../media/image13.png"/><Relationship Id="rId1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11.xml"/><Relationship Id="rId98" Type="http://schemas.openxmlformats.org/officeDocument/2006/relationships/image" Target="../media/image85.png"/><Relationship Id="rId97" Type="http://schemas.openxmlformats.org/officeDocument/2006/relationships/customXml" Target="../ink/ink110.xml"/><Relationship Id="rId96" Type="http://schemas.openxmlformats.org/officeDocument/2006/relationships/customXml" Target="../ink/ink109.xml"/><Relationship Id="rId95" Type="http://schemas.openxmlformats.org/officeDocument/2006/relationships/image" Target="../media/image84.png"/><Relationship Id="rId94" Type="http://schemas.openxmlformats.org/officeDocument/2006/relationships/customXml" Target="../ink/ink108.xml"/><Relationship Id="rId93" Type="http://schemas.openxmlformats.org/officeDocument/2006/relationships/image" Target="../media/image83.png"/><Relationship Id="rId92" Type="http://schemas.openxmlformats.org/officeDocument/2006/relationships/customXml" Target="../ink/ink107.xml"/><Relationship Id="rId91" Type="http://schemas.openxmlformats.org/officeDocument/2006/relationships/customXml" Target="../ink/ink106.xml"/><Relationship Id="rId90" Type="http://schemas.openxmlformats.org/officeDocument/2006/relationships/image" Target="../media/image82.png"/><Relationship Id="rId9" Type="http://schemas.openxmlformats.org/officeDocument/2006/relationships/customXml" Target="../ink/ink57.xml"/><Relationship Id="rId89" Type="http://schemas.openxmlformats.org/officeDocument/2006/relationships/customXml" Target="../ink/ink105.xml"/><Relationship Id="rId88" Type="http://schemas.openxmlformats.org/officeDocument/2006/relationships/customXml" Target="../ink/ink104.xml"/><Relationship Id="rId87" Type="http://schemas.openxmlformats.org/officeDocument/2006/relationships/image" Target="../media/image81.png"/><Relationship Id="rId86" Type="http://schemas.openxmlformats.org/officeDocument/2006/relationships/customXml" Target="../ink/ink103.xml"/><Relationship Id="rId85" Type="http://schemas.openxmlformats.org/officeDocument/2006/relationships/image" Target="../media/image80.png"/><Relationship Id="rId84" Type="http://schemas.openxmlformats.org/officeDocument/2006/relationships/customXml" Target="../ink/ink102.xml"/><Relationship Id="rId83" Type="http://schemas.openxmlformats.org/officeDocument/2006/relationships/image" Target="../media/image79.png"/><Relationship Id="rId82" Type="http://schemas.openxmlformats.org/officeDocument/2006/relationships/customXml" Target="../ink/ink101.xml"/><Relationship Id="rId81" Type="http://schemas.openxmlformats.org/officeDocument/2006/relationships/image" Target="../media/image78.png"/><Relationship Id="rId80" Type="http://schemas.openxmlformats.org/officeDocument/2006/relationships/customXml" Target="../ink/ink100.xml"/><Relationship Id="rId8" Type="http://schemas.openxmlformats.org/officeDocument/2006/relationships/image" Target="../media/image49.png"/><Relationship Id="rId79" Type="http://schemas.openxmlformats.org/officeDocument/2006/relationships/image" Target="../media/image77.png"/><Relationship Id="rId78" Type="http://schemas.openxmlformats.org/officeDocument/2006/relationships/customXml" Target="../ink/ink99.xml"/><Relationship Id="rId77" Type="http://schemas.openxmlformats.org/officeDocument/2006/relationships/image" Target="../media/image76.png"/><Relationship Id="rId76" Type="http://schemas.openxmlformats.org/officeDocument/2006/relationships/customXml" Target="../ink/ink98.xml"/><Relationship Id="rId75" Type="http://schemas.openxmlformats.org/officeDocument/2006/relationships/customXml" Target="../ink/ink97.xml"/><Relationship Id="rId74" Type="http://schemas.openxmlformats.org/officeDocument/2006/relationships/image" Target="../media/image75.png"/><Relationship Id="rId73" Type="http://schemas.openxmlformats.org/officeDocument/2006/relationships/customXml" Target="../ink/ink96.xml"/><Relationship Id="rId72" Type="http://schemas.openxmlformats.org/officeDocument/2006/relationships/image" Target="../media/image74.png"/><Relationship Id="rId71" Type="http://schemas.openxmlformats.org/officeDocument/2006/relationships/customXml" Target="../ink/ink95.xml"/><Relationship Id="rId70" Type="http://schemas.openxmlformats.org/officeDocument/2006/relationships/image" Target="../media/image73.png"/><Relationship Id="rId7" Type="http://schemas.openxmlformats.org/officeDocument/2006/relationships/customXml" Target="../ink/ink56.xml"/><Relationship Id="rId69" Type="http://schemas.openxmlformats.org/officeDocument/2006/relationships/customXml" Target="../ink/ink94.xml"/><Relationship Id="rId68" Type="http://schemas.openxmlformats.org/officeDocument/2006/relationships/customXml" Target="../ink/ink93.xml"/><Relationship Id="rId67" Type="http://schemas.openxmlformats.org/officeDocument/2006/relationships/image" Target="../media/image72.png"/><Relationship Id="rId66" Type="http://schemas.openxmlformats.org/officeDocument/2006/relationships/customXml" Target="../ink/ink92.xml"/><Relationship Id="rId65" Type="http://schemas.openxmlformats.org/officeDocument/2006/relationships/customXml" Target="../ink/ink91.xml"/><Relationship Id="rId64" Type="http://schemas.openxmlformats.org/officeDocument/2006/relationships/image" Target="../media/image71.png"/><Relationship Id="rId63" Type="http://schemas.openxmlformats.org/officeDocument/2006/relationships/customXml" Target="../ink/ink90.xml"/><Relationship Id="rId62" Type="http://schemas.openxmlformats.org/officeDocument/2006/relationships/image" Target="../media/image70.png"/><Relationship Id="rId61" Type="http://schemas.openxmlformats.org/officeDocument/2006/relationships/customXml" Target="../ink/ink89.xml"/><Relationship Id="rId60" Type="http://schemas.openxmlformats.org/officeDocument/2006/relationships/customXml" Target="../ink/ink88.xml"/><Relationship Id="rId6" Type="http://schemas.openxmlformats.org/officeDocument/2006/relationships/image" Target="../media/image48.png"/><Relationship Id="rId59" Type="http://schemas.openxmlformats.org/officeDocument/2006/relationships/image" Target="../media/image69.png"/><Relationship Id="rId58" Type="http://schemas.openxmlformats.org/officeDocument/2006/relationships/customXml" Target="../ink/ink87.xml"/><Relationship Id="rId57" Type="http://schemas.openxmlformats.org/officeDocument/2006/relationships/image" Target="../media/image68.png"/><Relationship Id="rId56" Type="http://schemas.openxmlformats.org/officeDocument/2006/relationships/customXml" Target="../ink/ink86.xml"/><Relationship Id="rId55" Type="http://schemas.openxmlformats.org/officeDocument/2006/relationships/customXml" Target="../ink/ink85.xml"/><Relationship Id="rId54" Type="http://schemas.openxmlformats.org/officeDocument/2006/relationships/image" Target="../media/image67.png"/><Relationship Id="rId53" Type="http://schemas.openxmlformats.org/officeDocument/2006/relationships/customXml" Target="../ink/ink84.xml"/><Relationship Id="rId52" Type="http://schemas.openxmlformats.org/officeDocument/2006/relationships/image" Target="../media/image66.png"/><Relationship Id="rId51" Type="http://schemas.openxmlformats.org/officeDocument/2006/relationships/customXml" Target="../ink/ink83.xml"/><Relationship Id="rId50" Type="http://schemas.openxmlformats.org/officeDocument/2006/relationships/image" Target="../media/image65.png"/><Relationship Id="rId5" Type="http://schemas.openxmlformats.org/officeDocument/2006/relationships/customXml" Target="../ink/ink55.xml"/><Relationship Id="rId49" Type="http://schemas.openxmlformats.org/officeDocument/2006/relationships/customXml" Target="../ink/ink82.xml"/><Relationship Id="rId48" Type="http://schemas.openxmlformats.org/officeDocument/2006/relationships/image" Target="../media/image64.png"/><Relationship Id="rId47" Type="http://schemas.openxmlformats.org/officeDocument/2006/relationships/customXml" Target="../ink/ink81.xml"/><Relationship Id="rId46" Type="http://schemas.openxmlformats.org/officeDocument/2006/relationships/customXml" Target="../ink/ink80.xml"/><Relationship Id="rId45" Type="http://schemas.openxmlformats.org/officeDocument/2006/relationships/image" Target="../media/image63.png"/><Relationship Id="rId44" Type="http://schemas.openxmlformats.org/officeDocument/2006/relationships/customXml" Target="../ink/ink79.xml"/><Relationship Id="rId43" Type="http://schemas.openxmlformats.org/officeDocument/2006/relationships/image" Target="../media/image62.png"/><Relationship Id="rId42" Type="http://schemas.openxmlformats.org/officeDocument/2006/relationships/customXml" Target="../ink/ink78.xml"/><Relationship Id="rId41" Type="http://schemas.openxmlformats.org/officeDocument/2006/relationships/image" Target="../media/image61.png"/><Relationship Id="rId40" Type="http://schemas.openxmlformats.org/officeDocument/2006/relationships/customXml" Target="../ink/ink77.xml"/><Relationship Id="rId4" Type="http://schemas.openxmlformats.org/officeDocument/2006/relationships/image" Target="../media/image9.png"/><Relationship Id="rId39" Type="http://schemas.openxmlformats.org/officeDocument/2006/relationships/customXml" Target="../ink/ink76.xml"/><Relationship Id="rId38" Type="http://schemas.openxmlformats.org/officeDocument/2006/relationships/image" Target="../media/image60.png"/><Relationship Id="rId37" Type="http://schemas.openxmlformats.org/officeDocument/2006/relationships/customXml" Target="../ink/ink75.xml"/><Relationship Id="rId36" Type="http://schemas.openxmlformats.org/officeDocument/2006/relationships/image" Target="../media/image59.png"/><Relationship Id="rId35" Type="http://schemas.openxmlformats.org/officeDocument/2006/relationships/customXml" Target="../ink/ink74.xml"/><Relationship Id="rId34" Type="http://schemas.openxmlformats.org/officeDocument/2006/relationships/customXml" Target="../ink/ink73.xml"/><Relationship Id="rId33" Type="http://schemas.openxmlformats.org/officeDocument/2006/relationships/image" Target="../media/image58.png"/><Relationship Id="rId32" Type="http://schemas.openxmlformats.org/officeDocument/2006/relationships/customXml" Target="../ink/ink72.xml"/><Relationship Id="rId31" Type="http://schemas.openxmlformats.org/officeDocument/2006/relationships/customXml" Target="../ink/ink71.xml"/><Relationship Id="rId30" Type="http://schemas.openxmlformats.org/officeDocument/2006/relationships/customXml" Target="../ink/ink70.xml"/><Relationship Id="rId3" Type="http://schemas.openxmlformats.org/officeDocument/2006/relationships/customXml" Target="../ink/ink54.xml"/><Relationship Id="rId29" Type="http://schemas.openxmlformats.org/officeDocument/2006/relationships/image" Target="../media/image57.png"/><Relationship Id="rId28" Type="http://schemas.openxmlformats.org/officeDocument/2006/relationships/customXml" Target="../ink/ink69.xml"/><Relationship Id="rId27" Type="http://schemas.openxmlformats.org/officeDocument/2006/relationships/image" Target="../media/image56.png"/><Relationship Id="rId26" Type="http://schemas.openxmlformats.org/officeDocument/2006/relationships/customXml" Target="../ink/ink68.xml"/><Relationship Id="rId25" Type="http://schemas.openxmlformats.org/officeDocument/2006/relationships/customXml" Target="../ink/ink67.xml"/><Relationship Id="rId24" Type="http://schemas.openxmlformats.org/officeDocument/2006/relationships/image" Target="../media/image55.png"/><Relationship Id="rId23" Type="http://schemas.openxmlformats.org/officeDocument/2006/relationships/customXml" Target="../ink/ink66.xml"/><Relationship Id="rId22" Type="http://schemas.openxmlformats.org/officeDocument/2006/relationships/image" Target="../media/image54.png"/><Relationship Id="rId21" Type="http://schemas.openxmlformats.org/officeDocument/2006/relationships/customXml" Target="../ink/ink65.xml"/><Relationship Id="rId20" Type="http://schemas.openxmlformats.org/officeDocument/2006/relationships/customXml" Target="../ink/ink64.xml"/><Relationship Id="rId2" Type="http://schemas.openxmlformats.org/officeDocument/2006/relationships/image" Target="../media/image47.png"/><Relationship Id="rId19" Type="http://schemas.openxmlformats.org/officeDocument/2006/relationships/image" Target="../media/image53.png"/><Relationship Id="rId18" Type="http://schemas.openxmlformats.org/officeDocument/2006/relationships/customXml" Target="../ink/ink63.xml"/><Relationship Id="rId17" Type="http://schemas.openxmlformats.org/officeDocument/2006/relationships/customXml" Target="../ink/ink62.xml"/><Relationship Id="rId16" Type="http://schemas.openxmlformats.org/officeDocument/2006/relationships/customXml" Target="../ink/ink61.xml"/><Relationship Id="rId15" Type="http://schemas.openxmlformats.org/officeDocument/2006/relationships/image" Target="../media/image52.png"/><Relationship Id="rId14" Type="http://schemas.openxmlformats.org/officeDocument/2006/relationships/customXml" Target="../ink/ink60.xml"/><Relationship Id="rId13" Type="http://schemas.openxmlformats.org/officeDocument/2006/relationships/image" Target="../media/image51.png"/><Relationship Id="rId12" Type="http://schemas.openxmlformats.org/officeDocument/2006/relationships/customXml" Target="../ink/ink59.xml"/><Relationship Id="rId11" Type="http://schemas.openxmlformats.org/officeDocument/2006/relationships/image" Target="../media/image50.png"/><Relationship Id="rId107" Type="http://schemas.openxmlformats.org/officeDocument/2006/relationships/notesSlide" Target="../notesSlides/notesSlide9.xml"/><Relationship Id="rId106" Type="http://schemas.openxmlformats.org/officeDocument/2006/relationships/slideLayout" Target="../slideLayouts/slideLayout10.xml"/><Relationship Id="rId105" Type="http://schemas.openxmlformats.org/officeDocument/2006/relationships/image" Target="../media/image88.png"/><Relationship Id="rId104" Type="http://schemas.openxmlformats.org/officeDocument/2006/relationships/customXml" Target="../ink/ink114.xml"/><Relationship Id="rId103" Type="http://schemas.openxmlformats.org/officeDocument/2006/relationships/image" Target="../media/image87.png"/><Relationship Id="rId102" Type="http://schemas.openxmlformats.org/officeDocument/2006/relationships/customXml" Target="../ink/ink113.xml"/><Relationship Id="rId101" Type="http://schemas.openxmlformats.org/officeDocument/2006/relationships/customXml" Target="../ink/ink112.xml"/><Relationship Id="rId100" Type="http://schemas.openxmlformats.org/officeDocument/2006/relationships/image" Target="../media/image86.png"/><Relationship Id="rId10" Type="http://schemas.openxmlformats.org/officeDocument/2006/relationships/customXml" Target="../ink/ink58.xml"/><Relationship Id="rId1" Type="http://schemas.openxmlformats.org/officeDocument/2006/relationships/customXml" Target="../ink/ink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504441" y="2534285"/>
            <a:ext cx="7407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第七章  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解构赋值</a:t>
            </a:r>
            <a:endParaRPr lang="en-US" altLang="zh-CN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7.0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935" y="1557020"/>
            <a:ext cx="33420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为了防止从数组中取出一个值为undefined的对象，可以在表达式左边的数组中为任意对象预设默认值。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a, b;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[a=5, b=7] = [1];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console.log(a); // 1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console.log(b); // 7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7030" y="1845310"/>
            <a:ext cx="58635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交换变量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在一个解构表达式中可以交换两个变量的值。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没有解构赋值的情况下，交换两个变量需要一个临时变量（或者用低级语言中的XOR-swap 技巧）。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 = 1;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b = 3;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[a, b] = [b, a];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console.log(a); // 3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console.log(b); // 1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628650" y="1847850"/>
              <a:ext cx="857250" cy="107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628650" y="1847850"/>
                <a:ext cx="8572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1492250" y="1873250"/>
              <a:ext cx="1270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1492250" y="1873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2235835" y="2190750"/>
              <a:ext cx="1346835" cy="508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2235835" y="2190750"/>
                <a:ext cx="134683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1701800" y="2514600"/>
              <a:ext cx="1289685" cy="889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1701800" y="2514600"/>
                <a:ext cx="128968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768350" y="3124200"/>
              <a:ext cx="2559685" cy="101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768350" y="3124200"/>
                <a:ext cx="255968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3328035" y="3124200"/>
              <a:ext cx="1270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3328035" y="3124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495300" y="3689985"/>
              <a:ext cx="1511935" cy="165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495300" y="3689985"/>
                <a:ext cx="151193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641350" y="4344035"/>
              <a:ext cx="2337435" cy="38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641350" y="4344035"/>
                <a:ext cx="233743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977900" y="3753485"/>
              <a:ext cx="1530985" cy="368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977900" y="3753485"/>
                <a:ext cx="1530985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1111250" y="4070985"/>
              <a:ext cx="12700" cy="3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4"/>
            </p:blipFill>
            <p:spPr>
              <a:xfrm>
                <a:off x="1111250" y="407098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1371600" y="4629785"/>
              <a:ext cx="902335" cy="69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1371600" y="4629785"/>
                <a:ext cx="90233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457200" y="4096385"/>
              <a:ext cx="114300" cy="298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457200" y="4096385"/>
                <a:ext cx="1143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2089785" y="4699635"/>
              <a:ext cx="209550" cy="6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2089785" y="4699635"/>
                <a:ext cx="2095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2185035" y="4636135"/>
              <a:ext cx="57150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2185035" y="4636135"/>
                <a:ext cx="571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2216785" y="4636135"/>
              <a:ext cx="139700" cy="254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2216785" y="4636135"/>
                <a:ext cx="139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2356485" y="4667885"/>
              <a:ext cx="1270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"/>
            </p:blipFill>
            <p:spPr>
              <a:xfrm>
                <a:off x="2356485" y="466788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1" name="墨迹 20"/>
              <p14:cNvContentPartPr/>
              <p14:nvPr/>
            </p14:nvContentPartPr>
            <p14:xfrm>
              <a:off x="3080385" y="4350385"/>
              <a:ext cx="260350" cy="2032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1"/>
            </p:blipFill>
            <p:spPr>
              <a:xfrm>
                <a:off x="3080385" y="4350385"/>
                <a:ext cx="2603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2" name="墨迹 21"/>
              <p14:cNvContentPartPr/>
              <p14:nvPr/>
            </p14:nvContentPartPr>
            <p14:xfrm>
              <a:off x="3334385" y="4344035"/>
              <a:ext cx="12700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"/>
            </p:blipFill>
            <p:spPr>
              <a:xfrm>
                <a:off x="3334385" y="43440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1956435" y="5055235"/>
              <a:ext cx="450850" cy="571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1956435" y="5055235"/>
                <a:ext cx="4508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2235835" y="3797935"/>
              <a:ext cx="1155700" cy="5969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2235835" y="3797935"/>
                <a:ext cx="115570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5" name="墨迹 24"/>
              <p14:cNvContentPartPr/>
              <p14:nvPr/>
            </p14:nvContentPartPr>
            <p14:xfrm>
              <a:off x="2902585" y="3975735"/>
              <a:ext cx="152400" cy="1587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8"/>
            </p:blipFill>
            <p:spPr>
              <a:xfrm>
                <a:off x="2902585" y="3975735"/>
                <a:ext cx="1524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6" name="墨迹 25"/>
              <p14:cNvContentPartPr/>
              <p14:nvPr/>
            </p14:nvContentPartPr>
            <p14:xfrm>
              <a:off x="3004185" y="4147185"/>
              <a:ext cx="1270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"/>
            </p:blipFill>
            <p:spPr>
              <a:xfrm>
                <a:off x="3004185" y="414718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7" name="墨迹 26"/>
              <p14:cNvContentPartPr/>
              <p14:nvPr/>
            </p14:nvContentPartPr>
            <p14:xfrm>
              <a:off x="3004185" y="4236085"/>
              <a:ext cx="6350" cy="381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1"/>
            </p:blipFill>
            <p:spPr>
              <a:xfrm>
                <a:off x="3004185" y="4236085"/>
                <a:ext cx="6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8" name="墨迹 27"/>
              <p14:cNvContentPartPr/>
              <p14:nvPr/>
            </p14:nvContentPartPr>
            <p14:xfrm>
              <a:off x="2693035" y="5086985"/>
              <a:ext cx="495300" cy="63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3"/>
            </p:blipFill>
            <p:spPr>
              <a:xfrm>
                <a:off x="2693035" y="5086985"/>
                <a:ext cx="495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9" name="墨迹 28"/>
              <p14:cNvContentPartPr/>
              <p14:nvPr/>
            </p14:nvContentPartPr>
            <p14:xfrm>
              <a:off x="2604135" y="5239385"/>
              <a:ext cx="55245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5"/>
            </p:blipFill>
            <p:spPr>
              <a:xfrm>
                <a:off x="2604135" y="5239385"/>
                <a:ext cx="552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0" name="墨迹 29"/>
              <p14:cNvContentPartPr/>
              <p14:nvPr/>
            </p14:nvContentPartPr>
            <p14:xfrm>
              <a:off x="615950" y="1384300"/>
              <a:ext cx="971550" cy="5143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7"/>
            </p:blipFill>
            <p:spPr>
              <a:xfrm>
                <a:off x="615950" y="1384300"/>
                <a:ext cx="9715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1" name="墨迹 30"/>
              <p14:cNvContentPartPr/>
              <p14:nvPr/>
            </p14:nvContentPartPr>
            <p14:xfrm>
              <a:off x="5405755" y="2139950"/>
              <a:ext cx="1314450" cy="698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9"/>
            </p:blipFill>
            <p:spPr>
              <a:xfrm>
                <a:off x="5405755" y="2139950"/>
                <a:ext cx="13144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2" name="墨迹 31"/>
              <p14:cNvContentPartPr/>
              <p14:nvPr/>
            </p14:nvContentPartPr>
            <p14:xfrm>
              <a:off x="6021705" y="1790700"/>
              <a:ext cx="4160520" cy="8001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1"/>
            </p:blipFill>
            <p:spPr>
              <a:xfrm>
                <a:off x="6021705" y="1790700"/>
                <a:ext cx="4160520" cy="800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3" name="墨迹 32"/>
              <p14:cNvContentPartPr/>
              <p14:nvPr/>
            </p14:nvContentPartPr>
            <p14:xfrm>
              <a:off x="5685155" y="2978150"/>
              <a:ext cx="2096135" cy="698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3"/>
            </p:blipFill>
            <p:spPr>
              <a:xfrm>
                <a:off x="5685155" y="2978150"/>
                <a:ext cx="209613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4" name="墨迹 33"/>
              <p14:cNvContentPartPr/>
              <p14:nvPr/>
            </p14:nvContentPartPr>
            <p14:xfrm>
              <a:off x="7774940" y="3048000"/>
              <a:ext cx="12700" cy="3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"/>
            </p:blipFill>
            <p:spPr>
              <a:xfrm>
                <a:off x="7774940" y="3048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5" name="墨迹 34"/>
              <p14:cNvContentPartPr/>
              <p14:nvPr/>
            </p14:nvContentPartPr>
            <p14:xfrm>
              <a:off x="8086090" y="3003550"/>
              <a:ext cx="1556385" cy="63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6"/>
            </p:blipFill>
            <p:spPr>
              <a:xfrm>
                <a:off x="8086090" y="3003550"/>
                <a:ext cx="155638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6" name="墨迹 35"/>
              <p14:cNvContentPartPr/>
              <p14:nvPr/>
            </p14:nvContentPartPr>
            <p14:xfrm>
              <a:off x="9623425" y="2362200"/>
              <a:ext cx="1746885" cy="8064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8"/>
            </p:blipFill>
            <p:spPr>
              <a:xfrm>
                <a:off x="9623425" y="2362200"/>
                <a:ext cx="1746885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7" name="墨迹 36"/>
              <p14:cNvContentPartPr/>
              <p14:nvPr/>
            </p14:nvContentPartPr>
            <p14:xfrm>
              <a:off x="10188575" y="2940050"/>
              <a:ext cx="12700" cy="36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4"/>
            </p:blipFill>
            <p:spPr>
              <a:xfrm>
                <a:off x="10188575" y="2940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8" name="墨迹 37"/>
              <p14:cNvContentPartPr/>
              <p14:nvPr/>
            </p14:nvContentPartPr>
            <p14:xfrm>
              <a:off x="8587740" y="3429635"/>
              <a:ext cx="38100" cy="3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1"/>
            </p:blipFill>
            <p:spPr>
              <a:xfrm>
                <a:off x="8587740" y="3429635"/>
                <a:ext cx="38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9" name="墨迹 38"/>
              <p14:cNvContentPartPr/>
              <p14:nvPr/>
            </p14:nvContentPartPr>
            <p14:xfrm>
              <a:off x="8409940" y="3480435"/>
              <a:ext cx="616585" cy="3492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3"/>
            </p:blipFill>
            <p:spPr>
              <a:xfrm>
                <a:off x="8409940" y="3480435"/>
                <a:ext cx="616585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0" name="墨迹 39"/>
              <p14:cNvContentPartPr/>
              <p14:nvPr/>
            </p14:nvContentPartPr>
            <p14:xfrm>
              <a:off x="8670290" y="4159885"/>
              <a:ext cx="203835" cy="3365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5"/>
            </p:blipFill>
            <p:spPr>
              <a:xfrm>
                <a:off x="8670290" y="4159885"/>
                <a:ext cx="203835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1" name="墨迹 40"/>
              <p14:cNvContentPartPr/>
              <p14:nvPr/>
            </p14:nvContentPartPr>
            <p14:xfrm>
              <a:off x="9026525" y="4363085"/>
              <a:ext cx="209550" cy="36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7"/>
            </p:blipFill>
            <p:spPr>
              <a:xfrm>
                <a:off x="9026525" y="4363085"/>
                <a:ext cx="2095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2" name="墨迹 41"/>
              <p14:cNvContentPartPr/>
              <p14:nvPr/>
            </p14:nvContentPartPr>
            <p14:xfrm>
              <a:off x="9001125" y="4464685"/>
              <a:ext cx="184150" cy="190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9"/>
            </p:blipFill>
            <p:spPr>
              <a:xfrm>
                <a:off x="9001125" y="4464685"/>
                <a:ext cx="184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3" name="墨迹 42"/>
              <p14:cNvContentPartPr/>
              <p14:nvPr/>
            </p14:nvContentPartPr>
            <p14:xfrm>
              <a:off x="9420225" y="4217035"/>
              <a:ext cx="360" cy="3556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1"/>
            </p:blipFill>
            <p:spPr>
              <a:xfrm>
                <a:off x="9420225" y="4217035"/>
                <a:ext cx="36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4" name="墨迹 43"/>
              <p14:cNvContentPartPr/>
              <p14:nvPr/>
            </p14:nvContentPartPr>
            <p14:xfrm>
              <a:off x="8721725" y="4864735"/>
              <a:ext cx="260350" cy="3937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3"/>
            </p:blipFill>
            <p:spPr>
              <a:xfrm>
                <a:off x="8721725" y="4864735"/>
                <a:ext cx="2603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5" name="墨迹 44"/>
              <p14:cNvContentPartPr/>
              <p14:nvPr/>
            </p14:nvContentPartPr>
            <p14:xfrm>
              <a:off x="9197975" y="5125085"/>
              <a:ext cx="76200" cy="63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5"/>
            </p:blipFill>
            <p:spPr>
              <a:xfrm>
                <a:off x="9197975" y="5125085"/>
                <a:ext cx="762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6" name="墨迹 45"/>
              <p14:cNvContentPartPr/>
              <p14:nvPr/>
            </p14:nvContentPartPr>
            <p14:xfrm>
              <a:off x="9197975" y="5226685"/>
              <a:ext cx="95250" cy="63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7"/>
            </p:blipFill>
            <p:spPr>
              <a:xfrm>
                <a:off x="9197975" y="5226685"/>
                <a:ext cx="95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7" name="墨迹 46"/>
              <p14:cNvContentPartPr/>
              <p14:nvPr/>
            </p14:nvContentPartPr>
            <p14:xfrm>
              <a:off x="9521825" y="4934585"/>
              <a:ext cx="82550" cy="3746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9"/>
            </p:blipFill>
            <p:spPr>
              <a:xfrm>
                <a:off x="9521825" y="4934585"/>
                <a:ext cx="825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8" name="墨迹 47"/>
              <p14:cNvContentPartPr/>
              <p14:nvPr/>
            </p14:nvContentPartPr>
            <p14:xfrm>
              <a:off x="10449560" y="4572635"/>
              <a:ext cx="228600" cy="3556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1"/>
            </p:blipFill>
            <p:spPr>
              <a:xfrm>
                <a:off x="10449560" y="4572635"/>
                <a:ext cx="2286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9" name="墨迹 48"/>
              <p14:cNvContentPartPr/>
              <p14:nvPr/>
            </p14:nvContentPartPr>
            <p14:xfrm>
              <a:off x="10671810" y="4902835"/>
              <a:ext cx="12700" cy="36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4"/>
            </p:blipFill>
            <p:spPr>
              <a:xfrm>
                <a:off x="10671810" y="49028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50" name="墨迹 49"/>
              <p14:cNvContentPartPr/>
              <p14:nvPr/>
            </p14:nvContentPartPr>
            <p14:xfrm>
              <a:off x="9534525" y="4388485"/>
              <a:ext cx="762000" cy="2286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4"/>
            </p:blipFill>
            <p:spPr>
              <a:xfrm>
                <a:off x="9534525" y="4388485"/>
                <a:ext cx="7620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1" name="墨迹 50"/>
              <p14:cNvContentPartPr/>
              <p14:nvPr/>
            </p14:nvContentPartPr>
            <p14:xfrm>
              <a:off x="9598025" y="4267835"/>
              <a:ext cx="704850" cy="1905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6"/>
            </p:blipFill>
            <p:spPr>
              <a:xfrm>
                <a:off x="9598025" y="4267835"/>
                <a:ext cx="7048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2" name="墨迹 51"/>
              <p14:cNvContentPartPr/>
              <p14:nvPr/>
            </p14:nvContentPartPr>
            <p14:xfrm>
              <a:off x="10144125" y="4197985"/>
              <a:ext cx="254000" cy="5524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8"/>
            </p:blipFill>
            <p:spPr>
              <a:xfrm>
                <a:off x="10144125" y="4197985"/>
                <a:ext cx="2540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3" name="墨迹 52"/>
              <p14:cNvContentPartPr/>
              <p14:nvPr/>
            </p14:nvContentPartPr>
            <p14:xfrm>
              <a:off x="10118725" y="4763135"/>
              <a:ext cx="12700" cy="3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4"/>
            </p:blipFill>
            <p:spPr>
              <a:xfrm>
                <a:off x="10118725" y="47631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4" name="墨迹 53"/>
              <p14:cNvContentPartPr/>
              <p14:nvPr/>
            </p14:nvContentPartPr>
            <p14:xfrm>
              <a:off x="11033760" y="4712335"/>
              <a:ext cx="228600" cy="36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1"/>
            </p:blipFill>
            <p:spPr>
              <a:xfrm>
                <a:off x="11033760" y="4712335"/>
                <a:ext cx="228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5" name="墨迹 54"/>
              <p14:cNvContentPartPr/>
              <p14:nvPr/>
            </p14:nvContentPartPr>
            <p14:xfrm>
              <a:off x="10989310" y="4832985"/>
              <a:ext cx="215900" cy="190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3"/>
            </p:blipFill>
            <p:spPr>
              <a:xfrm>
                <a:off x="10989310" y="4832985"/>
                <a:ext cx="2159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6" name="墨迹 55"/>
              <p14:cNvContentPartPr/>
              <p14:nvPr/>
            </p14:nvContentPartPr>
            <p14:xfrm>
              <a:off x="11484610" y="4566285"/>
              <a:ext cx="12700" cy="3873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95"/>
            </p:blipFill>
            <p:spPr>
              <a:xfrm>
                <a:off x="11484610" y="4566285"/>
                <a:ext cx="1270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7" name="墨迹 56"/>
              <p14:cNvContentPartPr/>
              <p14:nvPr/>
            </p14:nvContentPartPr>
            <p14:xfrm>
              <a:off x="11497310" y="4953635"/>
              <a:ext cx="12700" cy="36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4"/>
            </p:blipFill>
            <p:spPr>
              <a:xfrm>
                <a:off x="11497310" y="49536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8" name="墨迹 57"/>
              <p14:cNvContentPartPr/>
              <p14:nvPr/>
            </p14:nvContentPartPr>
            <p14:xfrm>
              <a:off x="8194040" y="4331335"/>
              <a:ext cx="469900" cy="9906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98"/>
            </p:blipFill>
            <p:spPr>
              <a:xfrm>
                <a:off x="8194040" y="4331335"/>
                <a:ext cx="469900" cy="990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9" name="墨迹 58"/>
              <p14:cNvContentPartPr/>
              <p14:nvPr/>
            </p14:nvContentPartPr>
            <p14:xfrm>
              <a:off x="8289290" y="4210685"/>
              <a:ext cx="203200" cy="3810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0"/>
            </p:blipFill>
            <p:spPr>
              <a:xfrm>
                <a:off x="8289290" y="4210685"/>
                <a:ext cx="2032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60" name="墨迹 59"/>
              <p14:cNvContentPartPr/>
              <p14:nvPr/>
            </p14:nvContentPartPr>
            <p14:xfrm>
              <a:off x="8486140" y="4598035"/>
              <a:ext cx="12700" cy="36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4"/>
            </p:blipFill>
            <p:spPr>
              <a:xfrm>
                <a:off x="8486140" y="45980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61" name="墨迹 60"/>
              <p14:cNvContentPartPr/>
              <p14:nvPr/>
            </p14:nvContentPartPr>
            <p14:xfrm>
              <a:off x="8587740" y="5569585"/>
              <a:ext cx="330835" cy="2603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3"/>
            </p:blipFill>
            <p:spPr>
              <a:xfrm>
                <a:off x="8587740" y="5569585"/>
                <a:ext cx="330835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62" name="墨迹 61"/>
              <p14:cNvContentPartPr/>
              <p14:nvPr/>
            </p14:nvContentPartPr>
            <p14:xfrm>
              <a:off x="8994775" y="5601335"/>
              <a:ext cx="139700" cy="63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05"/>
            </p:blipFill>
            <p:spPr>
              <a:xfrm>
                <a:off x="8994775" y="5601335"/>
                <a:ext cx="1397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3" name="墨迹 62"/>
              <p14:cNvContentPartPr/>
              <p14:nvPr/>
            </p14:nvContentPartPr>
            <p14:xfrm>
              <a:off x="9058275" y="5671185"/>
              <a:ext cx="146050" cy="63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07"/>
            </p:blipFill>
            <p:spPr>
              <a:xfrm>
                <a:off x="9058275" y="5671185"/>
                <a:ext cx="146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4" name="墨迹 63"/>
              <p14:cNvContentPartPr/>
              <p14:nvPr/>
            </p14:nvContentPartPr>
            <p14:xfrm>
              <a:off x="9236075" y="5506085"/>
              <a:ext cx="196850" cy="3365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09"/>
            </p:blipFill>
            <p:spPr>
              <a:xfrm>
                <a:off x="9236075" y="5506085"/>
                <a:ext cx="1968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5" name="墨迹 64"/>
              <p14:cNvContentPartPr/>
              <p14:nvPr/>
            </p14:nvContentPartPr>
            <p14:xfrm>
              <a:off x="9718675" y="4947285"/>
              <a:ext cx="749935" cy="2349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1"/>
            </p:blipFill>
            <p:spPr>
              <a:xfrm>
                <a:off x="9718675" y="4947285"/>
                <a:ext cx="749935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6" name="墨迹 65"/>
              <p14:cNvContentPartPr/>
              <p14:nvPr/>
            </p14:nvContentPartPr>
            <p14:xfrm>
              <a:off x="9648825" y="5036185"/>
              <a:ext cx="196850" cy="2286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13"/>
            </p:blipFill>
            <p:spPr>
              <a:xfrm>
                <a:off x="9648825" y="5036185"/>
                <a:ext cx="1968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7" name="墨迹 66"/>
              <p14:cNvContentPartPr/>
              <p14:nvPr/>
            </p14:nvContentPartPr>
            <p14:xfrm>
              <a:off x="9839325" y="5264785"/>
              <a:ext cx="12700" cy="36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4"/>
            </p:blipFill>
            <p:spPr>
              <a:xfrm>
                <a:off x="9839325" y="526478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8" name="墨迹 67"/>
              <p14:cNvContentPartPr/>
              <p14:nvPr/>
            </p14:nvContentPartPr>
            <p14:xfrm>
              <a:off x="8734425" y="6071235"/>
              <a:ext cx="158750" cy="3238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16"/>
            </p:blipFill>
            <p:spPr>
              <a:xfrm>
                <a:off x="8734425" y="6071235"/>
                <a:ext cx="1587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9" name="墨迹 68"/>
              <p14:cNvContentPartPr/>
              <p14:nvPr/>
            </p14:nvContentPartPr>
            <p14:xfrm>
              <a:off x="9039225" y="6261735"/>
              <a:ext cx="196850" cy="190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18"/>
            </p:blipFill>
            <p:spPr>
              <a:xfrm>
                <a:off x="9039225" y="6261735"/>
                <a:ext cx="196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70" name="墨迹 69"/>
              <p14:cNvContentPartPr/>
              <p14:nvPr/>
            </p14:nvContentPartPr>
            <p14:xfrm>
              <a:off x="9058275" y="6356985"/>
              <a:ext cx="133350" cy="36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0"/>
            </p:blipFill>
            <p:spPr>
              <a:xfrm>
                <a:off x="9058275" y="6356985"/>
                <a:ext cx="133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71" name="墨迹 70"/>
              <p14:cNvContentPartPr/>
              <p14:nvPr/>
            </p14:nvContentPartPr>
            <p14:xfrm>
              <a:off x="9369425" y="6026785"/>
              <a:ext cx="12700" cy="27940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22"/>
            </p:blipFill>
            <p:spPr>
              <a:xfrm>
                <a:off x="9369425" y="6026785"/>
                <a:ext cx="127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72" name="墨迹 71"/>
              <p14:cNvContentPartPr/>
              <p14:nvPr/>
            </p14:nvContentPartPr>
            <p14:xfrm>
              <a:off x="9318625" y="4686935"/>
              <a:ext cx="234950" cy="63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24"/>
            </p:blipFill>
            <p:spPr>
              <a:xfrm>
                <a:off x="9318625" y="4686935"/>
                <a:ext cx="2349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73" name="墨迹 72"/>
              <p14:cNvContentPartPr/>
              <p14:nvPr/>
            </p14:nvContentPartPr>
            <p14:xfrm>
              <a:off x="9293225" y="4794885"/>
              <a:ext cx="254000" cy="36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26"/>
            </p:blipFill>
            <p:spPr>
              <a:xfrm>
                <a:off x="9293225" y="4794885"/>
                <a:ext cx="2540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4" name="墨迹 73"/>
              <p14:cNvContentPartPr/>
              <p14:nvPr/>
            </p14:nvContentPartPr>
            <p14:xfrm>
              <a:off x="10258425" y="4293235"/>
              <a:ext cx="1842135" cy="9525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28"/>
            </p:blipFill>
            <p:spPr>
              <a:xfrm>
                <a:off x="10258425" y="4293235"/>
                <a:ext cx="1842135" cy="952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5" name="墨迹 74"/>
              <p14:cNvContentPartPr/>
              <p14:nvPr/>
            </p14:nvContentPartPr>
            <p14:xfrm>
              <a:off x="5278755" y="4197985"/>
              <a:ext cx="1587500" cy="36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30"/>
            </p:blipFill>
            <p:spPr>
              <a:xfrm>
                <a:off x="5278755" y="4197985"/>
                <a:ext cx="1587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6" name="墨迹 75"/>
              <p14:cNvContentPartPr/>
              <p14:nvPr/>
            </p14:nvContentPartPr>
            <p14:xfrm>
              <a:off x="6859905" y="4197985"/>
              <a:ext cx="12700" cy="36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4"/>
            </p:blipFill>
            <p:spPr>
              <a:xfrm>
                <a:off x="6859905" y="419798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7" name="墨迹 76"/>
              <p14:cNvContentPartPr/>
              <p14:nvPr/>
            </p14:nvContentPartPr>
            <p14:xfrm>
              <a:off x="5532755" y="4693285"/>
              <a:ext cx="501650" cy="444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33"/>
            </p:blipFill>
            <p:spPr>
              <a:xfrm>
                <a:off x="5532755" y="4693285"/>
                <a:ext cx="5016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8" name="墨迹 77"/>
              <p14:cNvContentPartPr/>
              <p14:nvPr/>
            </p14:nvContentPartPr>
            <p14:xfrm>
              <a:off x="6040755" y="4693285"/>
              <a:ext cx="12700" cy="36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4"/>
            </p:blipFill>
            <p:spPr>
              <a:xfrm>
                <a:off x="6040755" y="469328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9" name="墨迹 78"/>
              <p14:cNvContentPartPr/>
              <p14:nvPr/>
            </p14:nvContentPartPr>
            <p14:xfrm>
              <a:off x="6307455" y="4661535"/>
              <a:ext cx="661035" cy="36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36"/>
            </p:blipFill>
            <p:spPr>
              <a:xfrm>
                <a:off x="6307455" y="4661535"/>
                <a:ext cx="6610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80" name="墨迹 79"/>
              <p14:cNvContentPartPr/>
              <p14:nvPr/>
            </p14:nvContentPartPr>
            <p14:xfrm>
              <a:off x="6974840" y="4661535"/>
              <a:ext cx="12700" cy="36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4"/>
            </p:blipFill>
            <p:spPr>
              <a:xfrm>
                <a:off x="6974840" y="46615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81" name="墨迹 80"/>
              <p14:cNvContentPartPr/>
              <p14:nvPr/>
            </p14:nvContentPartPr>
            <p14:xfrm>
              <a:off x="6561455" y="4979035"/>
              <a:ext cx="393700" cy="63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39"/>
            </p:blipFill>
            <p:spPr>
              <a:xfrm>
                <a:off x="6561455" y="4979035"/>
                <a:ext cx="3937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82" name="墨迹 81"/>
              <p14:cNvContentPartPr/>
              <p14:nvPr/>
            </p14:nvContentPartPr>
            <p14:xfrm>
              <a:off x="6478905" y="5233035"/>
              <a:ext cx="559435" cy="635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41"/>
            </p:blipFill>
            <p:spPr>
              <a:xfrm>
                <a:off x="6478905" y="5233035"/>
                <a:ext cx="559435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83" name="墨迹 82"/>
              <p14:cNvContentPartPr/>
              <p14:nvPr/>
            </p14:nvContentPartPr>
            <p14:xfrm>
              <a:off x="7038340" y="5296535"/>
              <a:ext cx="12700" cy="36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4"/>
            </p:blipFill>
            <p:spPr>
              <a:xfrm>
                <a:off x="7038340" y="52965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84" name="墨迹 83"/>
              <p14:cNvContentPartPr/>
              <p14:nvPr/>
            </p14:nvContentPartPr>
            <p14:xfrm>
              <a:off x="7444740" y="4915535"/>
              <a:ext cx="171450" cy="36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44"/>
            </p:blipFill>
            <p:spPr>
              <a:xfrm>
                <a:off x="7444740" y="4915535"/>
                <a:ext cx="171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85" name="墨迹 84"/>
              <p14:cNvContentPartPr/>
              <p14:nvPr/>
            </p14:nvContentPartPr>
            <p14:xfrm>
              <a:off x="7374890" y="5290185"/>
              <a:ext cx="247650" cy="63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46"/>
            </p:blipFill>
            <p:spPr>
              <a:xfrm>
                <a:off x="7374890" y="5290185"/>
                <a:ext cx="247650" cy="63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7.0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4190" y="981710"/>
            <a:ext cx="71761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解析一个从函数返回的数组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从一个函数返回一个数组是十分常见的情况。解构使得处理返回值为数组时更加方便。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在下面例子中，要让 [1, 2] 成为函数的 f() 的输出值，可以使用解构在一行内完成解析。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f() {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[1, 2];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a, b;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[a, b] = f();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console.log(a); // 1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console.log(b); // 2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7.0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635" y="858520"/>
            <a:ext cx="9070340" cy="47694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忽略某些返回值，也可以忽略不感兴趣的返回值：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f() {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[1, 2, 3];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[a, , b] = f();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console.log(a); // 1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console.log(b); // 3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 to Clipboard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你也可以忽略全部返回值：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[,,] = f();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 to Clipboard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将剩余数组赋值给一个变量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当解构一个数组时，可以使用剩余模式，将数组剩余部分赋值给一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个变量。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[a, ...b] = [1, 2, 3];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console.log(a); // 1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console.log(b); // [2, 3]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 to Clipboard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注意：如果剩余元素右侧有逗号，会抛出 SyntaxError，因为剩余元素必须是数组的最后一个元素。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7.0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854846" y="1716854"/>
            <a:ext cx="8064896" cy="33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解构赋值，本质上来说就是一种匹配模式。只要等号两边的模式相同，那么就可以将右边的值赋给左边对应的变量。在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中，常见的解构赋值有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对象的解构赋值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数组的解构赋值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字符串的解构赋值。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5815964" y="2997746"/>
            <a:ext cx="5607834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对象的解构赋值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，能够为对象进行解构赋值操作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79720" y="3237776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对象的解构赋值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65" y="5013970"/>
            <a:ext cx="3840813" cy="1554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854846" y="1716854"/>
            <a:ext cx="8640960" cy="243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、语法简介：模式相同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对于对象的解构赋值，如果等号左边与等号右边的模式相同，那么就可以将“右边的值”赋值给“左边的变量”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的“模式相同”，指的是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变量名相同、个数相同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056468" y="4653930"/>
            <a:ext cx="5315879" cy="17173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obj = { a: 1, b: 2, c: 3 };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{ a, b, c } =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</a:t>
            </a:r>
            <a:r>
              <a:rPr lang="en-US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200" b="1" dirty="0" smtClean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sum = a + b + c;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console.log(sum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854846" y="1716854"/>
            <a:ext cx="8640960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、语法简介：模式不同？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对象的结构赋值，其实就是抽取等号右边对象的属性（结构），然后将属性值赋值给等号左边具有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相同名称的变量（赋值）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884140" y="4077866"/>
            <a:ext cx="6546985" cy="20946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	</a:t>
            </a:r>
            <a:r>
              <a:rPr lang="en-US" altLang="zh-CN" sz="22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{ a: 1, b: 2, c: 3 };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{ e, f, g } =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console.log(e);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console.log(f);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console.log(g);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761034" y="1060994"/>
            <a:ext cx="8640960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、语法简介：模式不同？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如果指定的局部变量名在对象中不存在，那么这个局部变量名就会被赋值为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414686" y="1137583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761993" y="2421554"/>
            <a:ext cx="6404317" cy="3719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person = {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name: "Jack",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age: 24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{ name, gender } = person;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console.log(name);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console.log(gender);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854846" y="1716854"/>
            <a:ext cx="8640960" cy="33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、深入了解：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很多书在介绍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时，大多是浅尝辄止或者一笔带过，但是我们并不会这样去做。接下来深入了解解构赋值的本质以及一些开发技巧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）语法本质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）开发技巧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）应用场景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566814" y="1281978"/>
            <a:ext cx="8640960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、深入了解：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语法本质：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先找到左右两边相同的属性名（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），然后再将右边的值（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）赋值给左边的变量名。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真正被赋值的是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，而不是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085115" y="1244580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795989" y="2922266"/>
            <a:ext cx="9411785" cy="17173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方式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1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{ name, age } = { name: "Jack", age: 24 };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方式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2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{ name: name, age: age } = { name: "Jack", age: 24 };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16" y="4771846"/>
            <a:ext cx="5283200" cy="15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解构赋值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4926" y="4797946"/>
            <a:ext cx="6480720" cy="155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苹方 中等" pitchFamily="34" charset="-122"/>
              </a:rPr>
              <a:t>  掌握对象的解构赋值</a:t>
            </a:r>
            <a:endParaRPr lang="en-US" altLang="zh-CN" sz="2200" dirty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苹方 中等" pitchFamily="34" charset="-122"/>
              </a:rPr>
              <a:t>  </a:t>
            </a:r>
            <a:r>
              <a:rPr lang="zh-CN" altLang="en-US" sz="2200" dirty="0">
                <a:ea typeface="苹方 中等" pitchFamily="34" charset="-122"/>
              </a:rPr>
              <a:t>掌握数组的解构赋值</a:t>
            </a:r>
            <a:endParaRPr lang="en-US" altLang="zh-CN" sz="2200" dirty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苹方 中等" pitchFamily="34" charset="-122"/>
              </a:rPr>
              <a:t>  </a:t>
            </a:r>
            <a:r>
              <a:rPr lang="zh-CN" altLang="en-US" sz="2200" dirty="0">
                <a:ea typeface="苹方 中等" pitchFamily="34" charset="-122"/>
              </a:rPr>
              <a:t>了解字符串的解构赋值</a:t>
            </a:r>
            <a:endParaRPr lang="en-US" altLang="zh-CN" sz="2200" dirty="0">
              <a:ea typeface="苹方 中等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566814" y="1186625"/>
            <a:ext cx="86409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举例对比：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085115" y="1244580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94694" y="2781722"/>
            <a:ext cx="4944533" cy="29071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{ name: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userName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age: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userAge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} = { name: "Jack", age: 24 };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console.log(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name</a:t>
            </a:r>
            <a:r>
              <a:rPr lang="en-US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console.log(age);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762402" y="2781721"/>
            <a:ext cx="6021436" cy="252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&lt;script&gt;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{ name: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userName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age: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userAge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} = { name: "Jack", age: 24 };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userName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userAge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926854" y="1282211"/>
            <a:ext cx="8640960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、深入了解：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开发技巧：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我们再介绍一些非常有用的开发技巧，最常用的有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486694" y="148557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3286894" y="3069754"/>
            <a:ext cx="1499128" cy="1881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ea typeface="苹方 中等" pitchFamily="34" charset="-122"/>
              </a:rPr>
              <a:t>指定别名</a:t>
            </a:r>
            <a:endParaRPr lang="zh-CN" altLang="en-US" sz="2000" b="1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ea typeface="苹方 中等" pitchFamily="34" charset="-122"/>
              </a:rPr>
              <a:t>部分解构</a:t>
            </a:r>
            <a:endParaRPr lang="zh-CN" altLang="en-US" sz="2000" b="1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ea typeface="苹方 中等" pitchFamily="34" charset="-122"/>
              </a:rPr>
              <a:t>嵌套解构</a:t>
            </a:r>
            <a:endParaRPr lang="zh-CN" altLang="en-US" sz="2000" b="1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ea typeface="苹方 中等" pitchFamily="34" charset="-122"/>
              </a:rPr>
              <a:t>解构方法</a:t>
            </a:r>
            <a:endParaRPr lang="zh-CN" altLang="en-US" sz="2000" b="1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926854" y="1282211"/>
            <a:ext cx="8640960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、深入了解：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2000" b="1" dirty="0" smtClean="0">
                <a:solidFill>
                  <a:srgbClr val="FF0000"/>
                </a:solidFill>
                <a:ea typeface="苹方 中等" pitchFamily="34" charset="-122"/>
              </a:rPr>
              <a:t>指定</a:t>
            </a:r>
            <a:r>
              <a:rPr lang="zh-CN" altLang="en-US" sz="2000" b="1" dirty="0">
                <a:solidFill>
                  <a:srgbClr val="FF0000"/>
                </a:solidFill>
                <a:ea typeface="苹方 中等" pitchFamily="34" charset="-122"/>
              </a:rPr>
              <a:t>别名</a:t>
            </a:r>
            <a:endParaRPr lang="zh-CN" altLang="en-US" sz="2000" b="1" dirty="0">
              <a:solidFill>
                <a:srgbClr val="FF0000"/>
              </a:solidFill>
              <a:ea typeface="苹方 中等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486694" y="148557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270671" y="2349674"/>
            <a:ext cx="10297143" cy="4154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function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(user) {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{ name: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userName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age: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userAge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} = user;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console.log(`${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userName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}, ${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userAge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}`);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name = "Jack";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age = 24;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({ name, age });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926854" y="1282211"/>
            <a:ext cx="8640960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、深入了解：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之部分解构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486694" y="148557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278782" y="2493690"/>
            <a:ext cx="8188323" cy="4125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&lt;script&gt;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function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(user) {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{ name } = user;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console.log(`</a:t>
            </a: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用户名：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${name}`);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name = "jack";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age = 24;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({ name, age });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4799062" y="242683"/>
            <a:ext cx="86409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开发技巧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之嵌套解构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478582" y="899641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972638" y="899641"/>
            <a:ext cx="11035635" cy="57800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function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(user) {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{ name: {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firstName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lastName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}, age } = user;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console.log(`</a:t>
            </a: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姓：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${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lastName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}`);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console.log(`</a:t>
            </a: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名：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${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firstName</a:t>
            </a:r>
            <a:r>
              <a:rPr lang="en-US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}`);       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user = {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name: {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firstName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"Jack",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lastName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"Mo"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},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age: 24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(user);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926854" y="1282211"/>
            <a:ext cx="8640960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、深入了解：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之结构方法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486694" y="148557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206774" y="3285778"/>
            <a:ext cx="8188323" cy="20946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{ max, min } = Math;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console.log(max(1, 2, 3));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console.log(min(1, 2, 3));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2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854846" y="1716854"/>
            <a:ext cx="8640960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、深入了解：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对象的解构赋值，在实际开发中用得非常多，其中有一个非常有用的场景就是：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函数参数是一个对象，然后对其进行解构赋值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对象的解构赋值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867196" y="1184439"/>
            <a:ext cx="10916642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对象解构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允许使用变量的名字匹配对象中属性，如果匹配成功就将对象中属性的值赋值给变量。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54846" y="2709714"/>
            <a:ext cx="6984776" cy="2646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95298" y="2843662"/>
            <a:ext cx="6328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person = { name: 'zhangsan', age: 20 };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{ name, age } = person;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解构赋值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console.log(name);	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zhangsan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console.log(age);	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20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934966" y="2061642"/>
            <a:ext cx="4392488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对象解构的示例代码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03118" y="3678917"/>
            <a:ext cx="936104" cy="32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箭头连接符 5"/>
          <p:cNvCxnSpPr/>
          <p:nvPr/>
        </p:nvCxnSpPr>
        <p:spPr>
          <a:xfrm flipH="1" flipV="1">
            <a:off x="2170770" y="3835940"/>
            <a:ext cx="1636082" cy="6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2637" y="3678917"/>
            <a:ext cx="1205635" cy="3203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变量的名字</a:t>
            </a:r>
            <a:endParaRPr kumimoji="1" lang="en-US" altLang="zh-CN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线箭头连接符 5"/>
          <p:cNvCxnSpPr/>
          <p:nvPr/>
        </p:nvCxnSpPr>
        <p:spPr>
          <a:xfrm>
            <a:off x="5771170" y="4032831"/>
            <a:ext cx="0" cy="1485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907074" y="5528424"/>
            <a:ext cx="1728192" cy="3203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具体被解构的对象</a:t>
            </a:r>
            <a:endParaRPr kumimoji="1" lang="en-US" altLang="zh-CN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06852" y="3678917"/>
            <a:ext cx="1280242" cy="32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对象的解构赋值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867196" y="1184439"/>
            <a:ext cx="10916642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使用另外一种形式去实现对象的解构赋值，该形式支持变量的名字和对象中属性的名字不一样的情况，等号左边的大括号代表对象解构。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54846" y="2709715"/>
            <a:ext cx="6984776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95298" y="2843662"/>
            <a:ext cx="6328300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person = { name: 'zhangsan', age: 20, sex: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 };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let { name: myName } = person;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console.log(myName);	// zhangsan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934966" y="2133027"/>
            <a:ext cx="4392488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对象解构的另一种形式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79182" y="3658520"/>
            <a:ext cx="669789" cy="32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箭头连接符 5"/>
          <p:cNvCxnSpPr/>
          <p:nvPr/>
        </p:nvCxnSpPr>
        <p:spPr>
          <a:xfrm flipH="1" flipV="1">
            <a:off x="2170770" y="3835940"/>
            <a:ext cx="1636082" cy="6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32225" y="3678917"/>
            <a:ext cx="1456047" cy="3203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kumimoji="1" lang="en-US" altLang="zh-CN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endParaRPr kumimoji="1" lang="en-US" altLang="zh-CN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线箭头连接符 5"/>
          <p:cNvCxnSpPr/>
          <p:nvPr/>
        </p:nvCxnSpPr>
        <p:spPr>
          <a:xfrm>
            <a:off x="6239222" y="3985461"/>
            <a:ext cx="0" cy="1244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75126" y="5252562"/>
            <a:ext cx="1728192" cy="3203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具体被解构的对象</a:t>
            </a:r>
            <a:endParaRPr kumimoji="1" lang="en-US" altLang="zh-CN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06852" y="3678917"/>
            <a:ext cx="1856306" cy="32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5815964" y="3576722"/>
            <a:ext cx="5607834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数组的解构赋值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，能够对数组进行解构赋值操作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数组的解构赋值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4941962"/>
            <a:ext cx="3840813" cy="1554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854846" y="1716854"/>
            <a:ext cx="8064896" cy="243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表示对数据结构进行分解，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指变量的赋值。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中，允许按照一一对应的方式，从数组或对象中提取值，然后将提取出来的值赋给变量。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解构赋值的优点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是它可以让编写的代码简洁易读，语义更加清晰，并且可以方便地从数组或对象中提取值。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7.0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854846" y="1716854"/>
            <a:ext cx="8640960" cy="28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、语法简介：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对于数组的解构赋值，如果等号左边与等号右边的模式相同，那么就可以将“右边的值”赋值给“左边的变量”。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数组解构赋值和对象解构赋值是非常相似的，两者都可以进行这些操作：</a:t>
            </a: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完全解构、部分解构、嵌套解构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867197" y="1184439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数组的解构赋值，就是将数组中的值提取出来，然后赋值给另外的变量。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455246" y="2925738"/>
            <a:ext cx="5257105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895698" y="3059686"/>
            <a:ext cx="46006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es-E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ES6</a:t>
            </a:r>
            <a:r>
              <a:rPr lang="zh-CN" altLang="es-E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的方式</a:t>
            </a:r>
            <a:endParaRPr lang="fr-FR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[a, b, c] = [1, 2, 3];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console.log(a);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console.log(b);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console.log(c);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1054646" y="1895362"/>
            <a:ext cx="813690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变量的数量和数组中值的数量相一致的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情况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完全解构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67197" y="2925738"/>
            <a:ext cx="5257105" cy="3550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307649" y="3059686"/>
            <a:ext cx="46006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ES5</a:t>
            </a:r>
            <a:r>
              <a:rPr lang="zh-CN" altLang="es-ES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的</a:t>
            </a:r>
            <a:r>
              <a:rPr lang="zh-CN" altLang="es-E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方式</a:t>
            </a:r>
            <a:endParaRPr lang="fr-FR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var a = 1;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var b = 2;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var c = 3</a:t>
            </a: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fr-FR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console.log(a);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console.log(b);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console.log(c);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3142878" y="2133650"/>
            <a:ext cx="6264696" cy="2768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583330" y="2267598"/>
            <a:ext cx="54642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[a, b, c, d] = [1, 2, 3];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console.log(a);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console.log(b);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console.log(c);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console.log(d);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undefined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838622" y="1359873"/>
            <a:ext cx="8208912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变量的数量和数组中值的数量不一致的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情况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部分解构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3142878" y="2133650"/>
            <a:ext cx="6264696" cy="2768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543124" y="2569955"/>
            <a:ext cx="5464204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const [a, b, [c, d]] = [1, 2, ["HTML", "CSS"]];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console.log(c);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console.log(d);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&lt;/script&gt;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838622" y="1359873"/>
            <a:ext cx="8208912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变量的数量和数组中值的数量不一致的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情况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嵌套解构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825316" y="533808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只要模式相同，不管是数组还是对象，都可以解构赋值。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854846" y="1716854"/>
            <a:ext cx="8640960" cy="28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、深入了解：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数组的解构赋值，其实比对象的解构赋值稍微复杂一点，我们再来介绍以下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个方面的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782838" y="1354878"/>
            <a:ext cx="8640960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、深入了解：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）默认值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在数组中，对于不完全解构，左边匹配不成功的变量的值就是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。为了避免值为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的情况，我们可以给左边变量定义一个默认值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486694" y="1972889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TextBox 3"/>
          <p:cNvSpPr txBox="1"/>
          <p:nvPr/>
        </p:nvSpPr>
        <p:spPr>
          <a:xfrm>
            <a:off x="2781713" y="3940854"/>
            <a:ext cx="4275529" cy="80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[a, b, c = 3] = [1, 2];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(a, b, c);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782838" y="1354878"/>
            <a:ext cx="8640960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、深入了解：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连续逗号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在数组中，左边的变量列表还可以用一种“连续逗号”的方式来跳过右边对应的值，从而快速地获取右边某个想要的值。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486694" y="1972889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TextBox 3"/>
          <p:cNvSpPr txBox="1"/>
          <p:nvPr/>
        </p:nvSpPr>
        <p:spPr>
          <a:xfrm>
            <a:off x="3091459" y="3906441"/>
            <a:ext cx="3570208" cy="80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[,,c] = [1, 2, 3];</a:t>
            </a:r>
            <a:endParaRPr lang="fr-FR" altLang="zh-CN" sz="20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console.log(c);</a:t>
            </a:r>
            <a:endParaRPr lang="fr-FR" altLang="zh-CN" sz="20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782838" y="1354878"/>
            <a:ext cx="8640960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实际开发中，数组的结构赋值主要可以用于以下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个方面。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486694" y="1972889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TextBox 11"/>
          <p:cNvSpPr txBox="1"/>
          <p:nvPr/>
        </p:nvSpPr>
        <p:spPr>
          <a:xfrm>
            <a:off x="3118419" y="3213770"/>
            <a:ext cx="1755609" cy="973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交换数值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函数返回值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782838" y="1354878"/>
            <a:ext cx="8640960" cy="28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）交换数组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ES6</a:t>
            </a:r>
            <a:r>
              <a:rPr lang="zh-CN" altLang="en-US" sz="2000" dirty="0"/>
              <a:t>之前，如果想要交换两个变量的值，我们都是使用一个中间变量的方式来实现。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但是使用</a:t>
            </a:r>
            <a:r>
              <a:rPr lang="en-US" altLang="zh-CN" sz="2000" dirty="0"/>
              <a:t>ES6</a:t>
            </a:r>
            <a:r>
              <a:rPr lang="zh-CN" altLang="en-US" sz="2000" dirty="0"/>
              <a:t>数组解构赋值的方式，一行代码就可以帮我们实现两个变量值的交换，请看下面例子。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486694" y="1972889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TextBox 3"/>
          <p:cNvSpPr txBox="1"/>
          <p:nvPr/>
        </p:nvSpPr>
        <p:spPr>
          <a:xfrm>
            <a:off x="2926854" y="4813549"/>
            <a:ext cx="2582758" cy="43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[a, b] = [b, a]; 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782838" y="1354878"/>
            <a:ext cx="8640960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）交换数组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486694" y="1972889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55246" y="2925738"/>
            <a:ext cx="5257105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895698" y="3059686"/>
            <a:ext cx="46006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es-E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ES6</a:t>
            </a:r>
            <a:r>
              <a:rPr lang="zh-CN" altLang="es-E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的方式</a:t>
            </a:r>
            <a:endParaRPr lang="fr-FR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let a = "HTML";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let b = "CSS";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[a, b] = [b, a];       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关键代码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console.log(a, b);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&lt;/script&gt;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67197" y="2925738"/>
            <a:ext cx="5257105" cy="3550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342678" y="2808046"/>
            <a:ext cx="46006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ES5</a:t>
            </a:r>
            <a:r>
              <a:rPr lang="zh-CN" altLang="es-ES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的</a:t>
            </a:r>
            <a:r>
              <a:rPr lang="zh-CN" altLang="es-E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方式</a:t>
            </a:r>
            <a:endParaRPr lang="fr-FR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var a = "HTML";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var b = "CSS";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var temp;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temp = a;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a = b;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b = temp;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console.log(a, b);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&lt;/script&gt;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7.0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255" y="836930"/>
            <a:ext cx="10724515" cy="62185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解构赋值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1、解构赋值：是对赋值运算符的扩展，把对象或数组的属性或值提取出来，进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行赋值给变量；在解构中，解构的源：解构赋值表达式右边部分；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解构的目标：解构赋值表达式左边部分；好处：让语法更加简洁优雅；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2、解构赋值的分类：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（1）数组解构赋值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（2）对象解构赋值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（3）字符串解构赋值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（4）布尔值解构赋值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（5）函数参数解构赋值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（7）数值解构赋值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865884" y="988006"/>
            <a:ext cx="8640960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）函数返回值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如果想要在一个函数内返回多个值，比较好的做法是返回一个数组。然后对数组进行解构赋值，就可以拿到每一个值。</a:t>
            </a:r>
            <a:endParaRPr lang="en-US" altLang="zh-CN" sz="2000" dirty="0"/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486694" y="1142914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78782" y="2884852"/>
            <a:ext cx="8884845" cy="3901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502918" y="2957772"/>
            <a:ext cx="70809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s-E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function getSize(width, height, depth) {</a:t>
            </a:r>
            <a:endParaRPr lang="es-E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let area = width * height;</a:t>
            </a:r>
            <a:endParaRPr lang="es-E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let volume = width * height * depth;</a:t>
            </a:r>
            <a:endParaRPr lang="es-E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return [area, volume];</a:t>
            </a:r>
            <a:endParaRPr lang="es-E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</a:t>
            </a:r>
            <a:endParaRPr lang="es-E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let [area, volume] = getSize(30, 40, 10);</a:t>
            </a:r>
            <a:endParaRPr lang="es-E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console.log(`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面积：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${</a:t>
            </a: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area}`);</a:t>
            </a:r>
            <a:endParaRPr lang="es-E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console.log(`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体积：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${</a:t>
            </a: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volume}`);</a:t>
            </a:r>
            <a:endParaRPr lang="es-E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782838" y="1354878"/>
            <a:ext cx="86409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在实际开发中，用得最多的就是对象和数组的解构赋值，我们可以总结出非常重要的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486694" y="1972889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TextBox 11"/>
          <p:cNvSpPr txBox="1"/>
          <p:nvPr/>
        </p:nvSpPr>
        <p:spPr>
          <a:xfrm>
            <a:off x="2803087" y="2928737"/>
            <a:ext cx="7848872" cy="2820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解构赋值分为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步：先解构，后赋值。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解构赋值最大的作用：从对象或数组中快速检索值，大大简化代码。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在对象解构赋值中，通过属性名来指定值。在数组解构赋值中，通过索引值来指定值。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对于解构赋值，不管是对象还是数组，都可以进行这些操作：完全解构、部分解构、嵌套解构。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2782838" y="1972889"/>
            <a:ext cx="8640960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字符串其实就是一个“类数组”。因此我们也可以对字符串进行解构赋值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486694" y="1972889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字符串的结构赋值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782838" y="2853730"/>
            <a:ext cx="5275803" cy="43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[a, b, c, d, e] = 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绿叶学习网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431314" y="645848"/>
            <a:ext cx="10857162" cy="642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b="1" dirty="0"/>
              <a:t>本章练习</a:t>
            </a:r>
            <a:endParaRPr lang="zh-CN" altLang="en-US" sz="32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103301" y="1149838"/>
            <a:ext cx="10271804" cy="61645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400" b="1" dirty="0"/>
              <a:t>一、单选题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1. </a:t>
            </a:r>
            <a:r>
              <a:rPr lang="zh-CN" altLang="en-US" sz="2400" dirty="0"/>
              <a:t>下面有一段代码，其运行结果是（       ）。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const obj = { a: 1, b: 2};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const { a, c } = obj;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console.log</a:t>
            </a:r>
            <a:r>
              <a:rPr lang="en-US" altLang="zh-CN" sz="2400" dirty="0">
                <a:solidFill>
                  <a:srgbClr val="C00000"/>
                </a:solidFill>
              </a:rPr>
              <a:t>(a);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console.log</a:t>
            </a:r>
            <a:r>
              <a:rPr lang="en-US" altLang="zh-CN" sz="2400" dirty="0">
                <a:solidFill>
                  <a:srgbClr val="C00000"/>
                </a:solidFill>
              </a:rPr>
              <a:t>(c);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A. 1, undefined             </a:t>
            </a:r>
            <a:r>
              <a:rPr lang="en-US" altLang="zh-CN" sz="2400" dirty="0" smtClean="0"/>
              <a:t>         </a:t>
            </a:r>
            <a:r>
              <a:rPr lang="en-US" altLang="zh-CN" sz="2400" dirty="0"/>
              <a:t>B. 1, null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C. 2, undefined                      </a:t>
            </a:r>
            <a:r>
              <a:rPr lang="en-US" altLang="zh-CN" sz="2400" dirty="0" smtClean="0"/>
              <a:t>D</a:t>
            </a:r>
            <a:r>
              <a:rPr lang="en-US" altLang="zh-CN" sz="2400" dirty="0"/>
              <a:t>. </a:t>
            </a:r>
            <a:r>
              <a:rPr lang="zh-CN" altLang="en-US" sz="2400" dirty="0"/>
              <a:t>报错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487294" y="693846"/>
            <a:ext cx="10271804" cy="6164501"/>
          </a:xfrm>
          <a:prstGeom prst="rect">
            <a:avLst/>
          </a:prstGeom>
        </p:spPr>
        <p:txBody>
          <a:bodyPr vert="horz" lIns="121904" tIns="60952" rIns="121904" bIns="6095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2. </a:t>
            </a:r>
            <a:r>
              <a:rPr lang="zh-CN" altLang="en-US" sz="2400" dirty="0"/>
              <a:t>下面有一段代码，其运行结果是（       ）。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function </a:t>
            </a:r>
            <a:r>
              <a:rPr lang="en-US" altLang="zh-CN" sz="2400" dirty="0" err="1">
                <a:solidFill>
                  <a:srgbClr val="C00000"/>
                </a:solidFill>
              </a:rPr>
              <a:t>fn</a:t>
            </a:r>
            <a:r>
              <a:rPr lang="en-US" altLang="zh-CN" sz="2400" dirty="0">
                <a:solidFill>
                  <a:srgbClr val="C00000"/>
                </a:solidFill>
              </a:rPr>
              <a:t>(box) {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const { color: </a:t>
            </a:r>
            <a:r>
              <a:rPr lang="en-US" altLang="zh-CN" sz="2400" dirty="0" err="1">
                <a:solidFill>
                  <a:srgbClr val="C00000"/>
                </a:solidFill>
              </a:rPr>
              <a:t>boxColor</a:t>
            </a:r>
            <a:r>
              <a:rPr lang="en-US" altLang="zh-CN" sz="2400" dirty="0">
                <a:solidFill>
                  <a:srgbClr val="C00000"/>
                </a:solidFill>
              </a:rPr>
              <a:t> } = box;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</a:t>
            </a:r>
            <a:r>
              <a:rPr lang="en-US" altLang="zh-CN" sz="2400" dirty="0" err="1">
                <a:solidFill>
                  <a:srgbClr val="C00000"/>
                </a:solidFill>
              </a:rPr>
              <a:t>console.log</a:t>
            </a:r>
            <a:r>
              <a:rPr lang="en-US" altLang="zh-CN" sz="2400" dirty="0">
                <a:solidFill>
                  <a:srgbClr val="C00000"/>
                </a:solidFill>
              </a:rPr>
              <a:t>(color);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</a:t>
            </a:r>
            <a:r>
              <a:rPr lang="en-US" altLang="zh-CN" sz="2400" dirty="0" err="1">
                <a:solidFill>
                  <a:srgbClr val="C00000"/>
                </a:solidFill>
              </a:rPr>
              <a:t>console.log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boxColor</a:t>
            </a:r>
            <a:r>
              <a:rPr lang="en-US" altLang="zh-CN" sz="2400" dirty="0">
                <a:solidFill>
                  <a:srgbClr val="C00000"/>
                </a:solidFill>
              </a:rPr>
              <a:t>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}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fn</a:t>
            </a:r>
            <a:r>
              <a:rPr lang="en-US" altLang="zh-CN" sz="2400" dirty="0">
                <a:solidFill>
                  <a:srgbClr val="C00000"/>
                </a:solidFill>
              </a:rPr>
              <a:t>({ width: 20, color: "red" });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A. "red", "red"                   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B. undefined, "Jack"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C. "", "red"                   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D. </a:t>
            </a:r>
            <a:r>
              <a:rPr lang="zh-CN" altLang="en-US" sz="2400" dirty="0"/>
              <a:t>报错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9299" y="261855"/>
            <a:ext cx="10271804" cy="6335879"/>
          </a:xfrm>
          <a:prstGeom prst="rect">
            <a:avLst/>
          </a:prstGeom>
        </p:spPr>
        <p:txBody>
          <a:bodyPr vert="horz" lIns="121904" tIns="60952" rIns="121904" bIns="6095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二</a:t>
            </a:r>
            <a:r>
              <a:rPr lang="zh-CN" altLang="zh-CN" sz="2400" b="1" dirty="0"/>
              <a:t>、</a:t>
            </a:r>
            <a:r>
              <a:rPr lang="zh-CN" altLang="en-US" sz="2400" b="1" dirty="0"/>
              <a:t>编程题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1. </a:t>
            </a:r>
            <a:r>
              <a:rPr lang="zh-CN" altLang="en-US" sz="2400" dirty="0"/>
              <a:t>下面有一段代码，请使用</a:t>
            </a:r>
            <a:r>
              <a:rPr lang="en-US" altLang="zh-CN" sz="2400" dirty="0" err="1"/>
              <a:t>ES6</a:t>
            </a:r>
            <a:r>
              <a:rPr lang="zh-CN" altLang="en-US" sz="2400" dirty="0"/>
              <a:t>解构赋值的语法来改写简化。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135" dirty="0">
                <a:solidFill>
                  <a:srgbClr val="C00000"/>
                </a:solidFill>
              </a:rPr>
              <a:t>function </a:t>
            </a:r>
            <a:r>
              <a:rPr lang="en-US" altLang="zh-CN" sz="2135" dirty="0" err="1">
                <a:solidFill>
                  <a:srgbClr val="C00000"/>
                </a:solidFill>
              </a:rPr>
              <a:t>getMsg</a:t>
            </a:r>
            <a:r>
              <a:rPr lang="en-US" altLang="zh-CN" sz="2135" dirty="0">
                <a:solidFill>
                  <a:srgbClr val="C00000"/>
                </a:solidFill>
              </a:rPr>
              <a:t>(book) {</a:t>
            </a:r>
            <a:endParaRPr lang="en-US" altLang="zh-CN" sz="213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135" dirty="0">
                <a:solidFill>
                  <a:srgbClr val="C00000"/>
                </a:solidFill>
              </a:rPr>
              <a:t>      const </a:t>
            </a:r>
            <a:r>
              <a:rPr lang="en-US" altLang="zh-CN" sz="2135" dirty="0" err="1">
                <a:solidFill>
                  <a:srgbClr val="C00000"/>
                </a:solidFill>
              </a:rPr>
              <a:t>bookName</a:t>
            </a:r>
            <a:r>
              <a:rPr lang="en-US" altLang="zh-CN" sz="2135" dirty="0">
                <a:solidFill>
                  <a:srgbClr val="C00000"/>
                </a:solidFill>
              </a:rPr>
              <a:t> = </a:t>
            </a:r>
            <a:r>
              <a:rPr lang="en-US" altLang="zh-CN" sz="2135" dirty="0" err="1">
                <a:solidFill>
                  <a:srgbClr val="C00000"/>
                </a:solidFill>
              </a:rPr>
              <a:t>book.name</a:t>
            </a:r>
            <a:r>
              <a:rPr lang="en-US" altLang="zh-CN" sz="2135" dirty="0">
                <a:solidFill>
                  <a:srgbClr val="C00000"/>
                </a:solidFill>
              </a:rPr>
              <a:t>;</a:t>
            </a:r>
            <a:endParaRPr lang="en-US" altLang="zh-CN" sz="213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135" dirty="0">
                <a:solidFill>
                  <a:srgbClr val="C00000"/>
                </a:solidFill>
              </a:rPr>
              <a:t>      const </a:t>
            </a:r>
            <a:r>
              <a:rPr lang="en-US" altLang="zh-CN" sz="2135" dirty="0" err="1">
                <a:solidFill>
                  <a:srgbClr val="C00000"/>
                </a:solidFill>
              </a:rPr>
              <a:t>bookPrice</a:t>
            </a:r>
            <a:r>
              <a:rPr lang="en-US" altLang="zh-CN" sz="2135" dirty="0">
                <a:solidFill>
                  <a:srgbClr val="C00000"/>
                </a:solidFill>
              </a:rPr>
              <a:t> = </a:t>
            </a:r>
            <a:r>
              <a:rPr lang="en-US" altLang="zh-CN" sz="2135" dirty="0" err="1">
                <a:solidFill>
                  <a:srgbClr val="C00000"/>
                </a:solidFill>
              </a:rPr>
              <a:t>book.price</a:t>
            </a:r>
            <a:r>
              <a:rPr lang="en-US" altLang="zh-CN" sz="2135" dirty="0">
                <a:solidFill>
                  <a:srgbClr val="C00000"/>
                </a:solidFill>
              </a:rPr>
              <a:t>;</a:t>
            </a:r>
            <a:endParaRPr lang="en-US" altLang="zh-CN" sz="213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135" dirty="0">
                <a:solidFill>
                  <a:srgbClr val="C00000"/>
                </a:solidFill>
              </a:rPr>
              <a:t>      </a:t>
            </a:r>
            <a:r>
              <a:rPr lang="en-US" altLang="zh-CN" sz="2135" dirty="0" err="1">
                <a:solidFill>
                  <a:srgbClr val="C00000"/>
                </a:solidFill>
              </a:rPr>
              <a:t>console.log</a:t>
            </a:r>
            <a:r>
              <a:rPr lang="en-US" altLang="zh-CN" sz="2135" dirty="0">
                <a:solidFill>
                  <a:srgbClr val="C00000"/>
                </a:solidFill>
              </a:rPr>
              <a:t>(`</a:t>
            </a:r>
            <a:r>
              <a:rPr lang="zh-CN" altLang="en-US" sz="2135" dirty="0">
                <a:solidFill>
                  <a:srgbClr val="C00000"/>
                </a:solidFill>
              </a:rPr>
              <a:t>书名：</a:t>
            </a:r>
            <a:r>
              <a:rPr lang="en-US" altLang="zh-CN" sz="2135" dirty="0">
                <a:solidFill>
                  <a:srgbClr val="C00000"/>
                </a:solidFill>
              </a:rPr>
              <a:t>${</a:t>
            </a:r>
            <a:r>
              <a:rPr lang="en-US" altLang="zh-CN" sz="2135" dirty="0" err="1">
                <a:solidFill>
                  <a:srgbClr val="C00000"/>
                </a:solidFill>
              </a:rPr>
              <a:t>bookName</a:t>
            </a:r>
            <a:r>
              <a:rPr lang="en-US" altLang="zh-CN" sz="2135" dirty="0">
                <a:solidFill>
                  <a:srgbClr val="C00000"/>
                </a:solidFill>
              </a:rPr>
              <a:t>}</a:t>
            </a:r>
            <a:r>
              <a:rPr lang="zh-CN" altLang="en-US" sz="2135" dirty="0">
                <a:solidFill>
                  <a:srgbClr val="C00000"/>
                </a:solidFill>
              </a:rPr>
              <a:t>，价格：</a:t>
            </a:r>
            <a:r>
              <a:rPr lang="en-US" altLang="zh-CN" sz="2135" dirty="0">
                <a:solidFill>
                  <a:srgbClr val="C00000"/>
                </a:solidFill>
              </a:rPr>
              <a:t>${</a:t>
            </a:r>
            <a:r>
              <a:rPr lang="en-US" altLang="zh-CN" sz="2135" dirty="0" err="1">
                <a:solidFill>
                  <a:srgbClr val="C00000"/>
                </a:solidFill>
              </a:rPr>
              <a:t>bookPrice</a:t>
            </a:r>
            <a:r>
              <a:rPr lang="en-US" altLang="zh-CN" sz="2135" dirty="0">
                <a:solidFill>
                  <a:srgbClr val="C00000"/>
                </a:solidFill>
              </a:rPr>
              <a:t>}`);</a:t>
            </a:r>
            <a:endParaRPr lang="en-US" altLang="zh-CN" sz="213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135" dirty="0">
                <a:solidFill>
                  <a:srgbClr val="C00000"/>
                </a:solidFill>
              </a:rPr>
              <a:t>}</a:t>
            </a:r>
            <a:endParaRPr lang="en-US" altLang="zh-CN" sz="2135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13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135" dirty="0">
                <a:solidFill>
                  <a:srgbClr val="C00000"/>
                </a:solidFill>
              </a:rPr>
              <a:t>const book = {</a:t>
            </a:r>
            <a:endParaRPr lang="en-US" altLang="zh-CN" sz="213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135" dirty="0">
                <a:solidFill>
                  <a:srgbClr val="C00000"/>
                </a:solidFill>
              </a:rPr>
              <a:t>      name: "</a:t>
            </a:r>
            <a:r>
              <a:rPr lang="en-US" altLang="zh-CN" sz="2135" dirty="0" err="1">
                <a:solidFill>
                  <a:srgbClr val="C00000"/>
                </a:solidFill>
              </a:rPr>
              <a:t>ES6</a:t>
            </a:r>
            <a:r>
              <a:rPr lang="zh-CN" altLang="en-US" sz="2135" dirty="0">
                <a:solidFill>
                  <a:srgbClr val="C00000"/>
                </a:solidFill>
              </a:rPr>
              <a:t>快速上手</a:t>
            </a:r>
            <a:r>
              <a:rPr lang="en-US" altLang="zh-CN" sz="2135" dirty="0">
                <a:solidFill>
                  <a:srgbClr val="C00000"/>
                </a:solidFill>
              </a:rPr>
              <a:t>",</a:t>
            </a:r>
            <a:endParaRPr lang="en-US" altLang="zh-CN" sz="213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135" dirty="0">
                <a:solidFill>
                  <a:srgbClr val="C00000"/>
                </a:solidFill>
              </a:rPr>
              <a:t>      chapter: 15,</a:t>
            </a:r>
            <a:endParaRPr lang="en-US" altLang="zh-CN" sz="213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135" dirty="0">
                <a:solidFill>
                  <a:srgbClr val="C00000"/>
                </a:solidFill>
              </a:rPr>
              <a:t>      page: 300,</a:t>
            </a:r>
            <a:endParaRPr lang="en-US" altLang="zh-CN" sz="213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135" dirty="0">
                <a:solidFill>
                  <a:srgbClr val="C00000"/>
                </a:solidFill>
              </a:rPr>
              <a:t>      price: 59</a:t>
            </a:r>
            <a:endParaRPr lang="en-US" altLang="zh-CN" sz="213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135" dirty="0">
                <a:solidFill>
                  <a:srgbClr val="C00000"/>
                </a:solidFill>
              </a:rPr>
              <a:t>}</a:t>
            </a:r>
            <a:endParaRPr lang="en-US" altLang="zh-CN" sz="213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135" dirty="0" err="1">
                <a:solidFill>
                  <a:srgbClr val="C00000"/>
                </a:solidFill>
              </a:rPr>
              <a:t>getMsg</a:t>
            </a:r>
            <a:r>
              <a:rPr lang="en-US" altLang="zh-CN" sz="2135" dirty="0">
                <a:solidFill>
                  <a:srgbClr val="C00000"/>
                </a:solidFill>
              </a:rPr>
              <a:t>(book);</a:t>
            </a:r>
            <a:endParaRPr lang="zh-CN" altLang="en-US" sz="2135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9299" y="261855"/>
            <a:ext cx="10271804" cy="6335879"/>
          </a:xfrm>
          <a:prstGeom prst="rect">
            <a:avLst/>
          </a:prstGeom>
        </p:spPr>
        <p:txBody>
          <a:bodyPr vert="horz" lIns="121904" tIns="60952" rIns="121904" bIns="6095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2. </a:t>
            </a:r>
            <a:r>
              <a:rPr lang="zh-CN" altLang="en-US" sz="2400" dirty="0"/>
              <a:t>下面有一段代码，请使用</a:t>
            </a:r>
            <a:r>
              <a:rPr lang="en-US" altLang="zh-CN" sz="2400" dirty="0" err="1"/>
              <a:t>ES6</a:t>
            </a:r>
            <a:r>
              <a:rPr lang="zh-CN" altLang="en-US" sz="2400" dirty="0"/>
              <a:t>解构赋值的语法来改写简化。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let customer = {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      name: {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            first: "Jack",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            last: "Mo"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      },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      number: "13200000000",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      address: {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            province: "Guangdong",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            city: "Guangzhou",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            </a:t>
            </a:r>
            <a:r>
              <a:rPr lang="en-US" altLang="zh-CN" sz="1865" dirty="0" err="1">
                <a:solidFill>
                  <a:srgbClr val="C00000"/>
                </a:solidFill>
              </a:rPr>
              <a:t>zipcode</a:t>
            </a:r>
            <a:r>
              <a:rPr lang="en-US" altLang="zh-CN" sz="1865" dirty="0">
                <a:solidFill>
                  <a:srgbClr val="C00000"/>
                </a:solidFill>
              </a:rPr>
              <a:t>: "510000"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      },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}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let </a:t>
            </a:r>
            <a:r>
              <a:rPr lang="en-US" altLang="zh-CN" sz="1865" dirty="0" err="1">
                <a:solidFill>
                  <a:srgbClr val="C00000"/>
                </a:solidFill>
              </a:rPr>
              <a:t>firstName</a:t>
            </a:r>
            <a:r>
              <a:rPr lang="en-US" altLang="zh-CN" sz="1865" dirty="0">
                <a:solidFill>
                  <a:srgbClr val="C00000"/>
                </a:solidFill>
              </a:rPr>
              <a:t> = </a:t>
            </a:r>
            <a:r>
              <a:rPr lang="en-US" altLang="zh-CN" sz="1865" dirty="0" err="1">
                <a:solidFill>
                  <a:srgbClr val="C00000"/>
                </a:solidFill>
              </a:rPr>
              <a:t>customer.name.first</a:t>
            </a:r>
            <a:r>
              <a:rPr lang="en-US" altLang="zh-CN" sz="1865" dirty="0">
                <a:solidFill>
                  <a:srgbClr val="C00000"/>
                </a:solidFill>
              </a:rPr>
              <a:t>;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let number = </a:t>
            </a:r>
            <a:r>
              <a:rPr lang="en-US" altLang="zh-CN" sz="1865" dirty="0" err="1">
                <a:solidFill>
                  <a:srgbClr val="C00000"/>
                </a:solidFill>
              </a:rPr>
              <a:t>customer.number</a:t>
            </a:r>
            <a:r>
              <a:rPr lang="en-US" altLang="zh-CN" sz="1865" dirty="0">
                <a:solidFill>
                  <a:srgbClr val="C00000"/>
                </a:solidFill>
              </a:rPr>
              <a:t>;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let province = </a:t>
            </a:r>
            <a:r>
              <a:rPr lang="en-US" altLang="zh-CN" sz="1865" dirty="0" err="1">
                <a:solidFill>
                  <a:srgbClr val="C00000"/>
                </a:solidFill>
              </a:rPr>
              <a:t>customer.address.province</a:t>
            </a:r>
            <a:r>
              <a:rPr lang="en-US" altLang="zh-CN" sz="1865" dirty="0">
                <a:solidFill>
                  <a:srgbClr val="C00000"/>
                </a:solidFill>
              </a:rPr>
              <a:t>;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let city = </a:t>
            </a:r>
            <a:r>
              <a:rPr lang="en-US" altLang="zh-CN" sz="1865" dirty="0" err="1">
                <a:solidFill>
                  <a:srgbClr val="C00000"/>
                </a:solidFill>
              </a:rPr>
              <a:t>customer.address.city</a:t>
            </a:r>
            <a:r>
              <a:rPr lang="en-US" altLang="zh-CN" sz="1865" dirty="0">
                <a:solidFill>
                  <a:srgbClr val="C00000"/>
                </a:solidFill>
              </a:rPr>
              <a:t>;</a:t>
            </a:r>
            <a:endParaRPr lang="en-US" altLang="zh-CN" sz="1865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65" dirty="0">
                <a:solidFill>
                  <a:srgbClr val="C00000"/>
                </a:solidFill>
              </a:rPr>
              <a:t>let </a:t>
            </a:r>
            <a:r>
              <a:rPr lang="en-US" altLang="zh-CN" sz="1865" dirty="0" err="1">
                <a:solidFill>
                  <a:srgbClr val="C00000"/>
                </a:solidFill>
              </a:rPr>
              <a:t>zipcode</a:t>
            </a:r>
            <a:r>
              <a:rPr lang="en-US" altLang="zh-CN" sz="1865" dirty="0">
                <a:solidFill>
                  <a:srgbClr val="C00000"/>
                </a:solidFill>
              </a:rPr>
              <a:t> = </a:t>
            </a:r>
            <a:r>
              <a:rPr lang="en-US" altLang="zh-CN" sz="1865" dirty="0" err="1">
                <a:solidFill>
                  <a:srgbClr val="C00000"/>
                </a:solidFill>
              </a:rPr>
              <a:t>customer.address.zipcode</a:t>
            </a:r>
            <a:r>
              <a:rPr lang="en-US" altLang="zh-CN" sz="1865" dirty="0">
                <a:solidFill>
                  <a:srgbClr val="C00000"/>
                </a:solidFill>
              </a:rPr>
              <a:t>;</a:t>
            </a:r>
            <a:endParaRPr lang="en-US" altLang="zh-CN" sz="1865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7.0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6445" y="1412875"/>
            <a:ext cx="1127252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3、解构赋值使用场景：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（1）变量交换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（2）直接返回函数return有多个值的内容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（3）可以选择赋值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（4）取出第一个赋值，剩余的赋值为数组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（5）提取对象中需要的属性值；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（6）json对象可以使用json.parse转换成字符串，通过解构只取出其中的一部分；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7.0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269365"/>
            <a:ext cx="1004570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解构赋值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解构赋值语法是一种 Javascript 表达式。通过解构赋值，可以将属性/值从对象/数组中取出，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赋值给其他变量。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0815" y="2925445"/>
            <a:ext cx="5855970" cy="3082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535" y="4725670"/>
            <a:ext cx="169164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7.0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836930"/>
            <a:ext cx="5036820" cy="59391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a, b, rest;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[a, b] = [10, 20];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console.log(a);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console.log(b);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[a, b, ...rest] = [10, 20, 30, 40, 50];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console.log(a);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console.log(b);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console.log(rest);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 a, b } = { a: 10, b: 20 });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console.log(a);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console.log(b);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({a, b, ...rest} = {a: 10, b: 20, c: 30, d: 40});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console.log(a);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console.log(b);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console.log(rest);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210" y="1052830"/>
            <a:ext cx="3870960" cy="5364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1092200" y="1492250"/>
              <a:ext cx="2458720" cy="381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1092200" y="1492250"/>
                <a:ext cx="245872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1212850" y="2730500"/>
              <a:ext cx="4015105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1212850" y="2730500"/>
                <a:ext cx="40151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5234305" y="273050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5234305" y="27305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7.0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6445" y="1197610"/>
            <a:ext cx="1094232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对象和数组逐个对应表达式，或称对象字面量和数组字面量，提供了一种简单的定义一个特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定的数据组的方法。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x = [1, 2, 3, 4, 5];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 to Clipboard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解构赋值使用了相同的语法，不同的是在表达式左边定义了要从原变量中取出什么变量。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x = [1, 2, 3, 4, 5];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[y, z] = x;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console.log(y);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console.log(z);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1740" y="4982210"/>
            <a:ext cx="3321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9344025" y="1962150"/>
              <a:ext cx="1537335" cy="44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9344025" y="1962150"/>
                <a:ext cx="15373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9274175" y="2127250"/>
              <a:ext cx="1638935" cy="698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9274175" y="2127250"/>
                <a:ext cx="163893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10913110" y="216535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10913110" y="2165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914400" y="2406650"/>
              <a:ext cx="2121535" cy="63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914400" y="2406650"/>
                <a:ext cx="212153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908050" y="2489200"/>
              <a:ext cx="2261235" cy="25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908050" y="2489200"/>
                <a:ext cx="226123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3162935" y="2514600"/>
              <a:ext cx="1270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3162935" y="2514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1225550" y="3086100"/>
              <a:ext cx="190500" cy="12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1225550" y="3086100"/>
                <a:ext cx="190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1689100" y="3073400"/>
              <a:ext cx="1817370" cy="190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1689100" y="3073400"/>
                <a:ext cx="181737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3500120" y="3073400"/>
              <a:ext cx="1270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6"/>
            </p:blipFill>
            <p:spPr>
              <a:xfrm>
                <a:off x="3500120" y="3073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2616835" y="3823335"/>
              <a:ext cx="1499235" cy="698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2616835" y="3823335"/>
                <a:ext cx="149923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4116070" y="3893185"/>
              <a:ext cx="1270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6"/>
            </p:blipFill>
            <p:spPr>
              <a:xfrm>
                <a:off x="4116070" y="389318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5494655" y="3041650"/>
              <a:ext cx="5227955" cy="94678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1"/>
            </p:blipFill>
            <p:spPr>
              <a:xfrm>
                <a:off x="5494655" y="3041650"/>
                <a:ext cx="5227955" cy="946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墨迹 16"/>
              <p14:cNvContentPartPr/>
              <p14:nvPr/>
            </p14:nvContentPartPr>
            <p14:xfrm>
              <a:off x="444500" y="3797935"/>
              <a:ext cx="476250" cy="1670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3"/>
            </p:blipFill>
            <p:spPr>
              <a:xfrm>
                <a:off x="444500" y="3797935"/>
                <a:ext cx="476250" cy="167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1206500" y="4540885"/>
              <a:ext cx="228600" cy="12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5"/>
            </p:blipFill>
            <p:spPr>
              <a:xfrm>
                <a:off x="1206500" y="4540885"/>
                <a:ext cx="228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墨迹 18"/>
              <p14:cNvContentPartPr/>
              <p14:nvPr/>
            </p14:nvContentPartPr>
            <p14:xfrm>
              <a:off x="1435100" y="4553585"/>
              <a:ext cx="1270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6"/>
            </p:blipFill>
            <p:spPr>
              <a:xfrm>
                <a:off x="1435100" y="455358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1765935" y="4521835"/>
              <a:ext cx="1619250" cy="889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1765935" y="4521835"/>
                <a:ext cx="16192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3391535" y="4559935"/>
              <a:ext cx="12700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6"/>
            </p:blipFill>
            <p:spPr>
              <a:xfrm>
                <a:off x="3391535" y="45599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墨迹 21"/>
              <p14:cNvContentPartPr/>
              <p14:nvPr/>
            </p14:nvContentPartPr>
            <p14:xfrm>
              <a:off x="2527935" y="4750435"/>
              <a:ext cx="171450" cy="190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1"/>
            </p:blipFill>
            <p:spPr>
              <a:xfrm>
                <a:off x="2527935" y="4750435"/>
                <a:ext cx="171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3" name="墨迹 22"/>
              <p14:cNvContentPartPr/>
              <p14:nvPr/>
            </p14:nvContentPartPr>
            <p14:xfrm>
              <a:off x="2515235" y="4820285"/>
              <a:ext cx="171450" cy="254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3"/>
            </p:blipFill>
            <p:spPr>
              <a:xfrm>
                <a:off x="2515235" y="4820285"/>
                <a:ext cx="171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4" name="墨迹 23"/>
              <p14:cNvContentPartPr/>
              <p14:nvPr/>
            </p14:nvContentPartPr>
            <p14:xfrm>
              <a:off x="2693035" y="4845685"/>
              <a:ext cx="127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6"/>
            </p:blipFill>
            <p:spPr>
              <a:xfrm>
                <a:off x="2693035" y="484568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5" name="墨迹 24"/>
              <p14:cNvContentPartPr/>
              <p14:nvPr/>
            </p14:nvContentPartPr>
            <p14:xfrm>
              <a:off x="2750185" y="4610735"/>
              <a:ext cx="95250" cy="6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6"/>
            </p:blipFill>
            <p:spPr>
              <a:xfrm>
                <a:off x="2750185" y="4610735"/>
                <a:ext cx="95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6" name="墨迹 25"/>
              <p14:cNvContentPartPr/>
              <p14:nvPr/>
            </p14:nvContentPartPr>
            <p14:xfrm>
              <a:off x="2743835" y="4598035"/>
              <a:ext cx="95250" cy="3429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8"/>
            </p:blipFill>
            <p:spPr>
              <a:xfrm>
                <a:off x="2743835" y="4598035"/>
                <a:ext cx="952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7" name="墨迹 26"/>
              <p14:cNvContentPartPr/>
              <p14:nvPr/>
            </p14:nvContentPartPr>
            <p14:xfrm>
              <a:off x="2851785" y="4756785"/>
              <a:ext cx="360" cy="1397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0"/>
            </p:blipFill>
            <p:spPr>
              <a:xfrm>
                <a:off x="2851785" y="4756785"/>
                <a:ext cx="36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8" name="墨迹 27"/>
              <p14:cNvContentPartPr/>
              <p14:nvPr/>
            </p14:nvContentPartPr>
            <p14:xfrm>
              <a:off x="2972435" y="4864735"/>
              <a:ext cx="31750" cy="444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2"/>
            </p:blipFill>
            <p:spPr>
              <a:xfrm>
                <a:off x="2972435" y="4864735"/>
                <a:ext cx="317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9" name="墨迹 28"/>
              <p14:cNvContentPartPr/>
              <p14:nvPr/>
            </p14:nvContentPartPr>
            <p14:xfrm>
              <a:off x="3099435" y="4725035"/>
              <a:ext cx="114300" cy="1587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4"/>
            </p:blipFill>
            <p:spPr>
              <a:xfrm>
                <a:off x="3099435" y="4725035"/>
                <a:ext cx="1143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0" name="墨迹 29"/>
              <p14:cNvContentPartPr/>
              <p14:nvPr/>
            </p14:nvContentPartPr>
            <p14:xfrm>
              <a:off x="3220085" y="4883785"/>
              <a:ext cx="12700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6"/>
            </p:blipFill>
            <p:spPr>
              <a:xfrm>
                <a:off x="3220085" y="488378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1" name="墨迹 30"/>
              <p14:cNvContentPartPr/>
              <p14:nvPr/>
            </p14:nvContentPartPr>
            <p14:xfrm>
              <a:off x="3239135" y="4877435"/>
              <a:ext cx="107950" cy="508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7"/>
            </p:blipFill>
            <p:spPr>
              <a:xfrm>
                <a:off x="3239135" y="4877435"/>
                <a:ext cx="1079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2" name="墨迹 31"/>
              <p14:cNvContentPartPr/>
              <p14:nvPr/>
            </p14:nvContentPartPr>
            <p14:xfrm>
              <a:off x="3474085" y="4655185"/>
              <a:ext cx="114935" cy="2286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9"/>
            </p:blipFill>
            <p:spPr>
              <a:xfrm>
                <a:off x="3474085" y="4655185"/>
                <a:ext cx="11493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3" name="墨迹 32"/>
              <p14:cNvContentPartPr/>
              <p14:nvPr/>
            </p14:nvContentPartPr>
            <p14:xfrm>
              <a:off x="3627120" y="4871085"/>
              <a:ext cx="57150" cy="571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1"/>
            </p:blipFill>
            <p:spPr>
              <a:xfrm>
                <a:off x="3627120" y="4871085"/>
                <a:ext cx="571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4" name="墨迹 33"/>
              <p14:cNvContentPartPr/>
              <p14:nvPr/>
            </p14:nvContentPartPr>
            <p14:xfrm>
              <a:off x="3709670" y="4623435"/>
              <a:ext cx="152400" cy="1587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3"/>
            </p:blipFill>
            <p:spPr>
              <a:xfrm>
                <a:off x="3709670" y="4623435"/>
                <a:ext cx="1524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5" name="墨迹 34"/>
              <p14:cNvContentPartPr/>
              <p14:nvPr/>
            </p14:nvContentPartPr>
            <p14:xfrm>
              <a:off x="3785870" y="4680585"/>
              <a:ext cx="44450" cy="2032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5"/>
            </p:blipFill>
            <p:spPr>
              <a:xfrm>
                <a:off x="3785870" y="4680585"/>
                <a:ext cx="44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6" name="墨迹 35"/>
              <p14:cNvContentPartPr/>
              <p14:nvPr/>
            </p14:nvContentPartPr>
            <p14:xfrm>
              <a:off x="3862070" y="4883785"/>
              <a:ext cx="50800" cy="317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7"/>
            </p:blipFill>
            <p:spPr>
              <a:xfrm>
                <a:off x="3862070" y="4883785"/>
                <a:ext cx="50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7" name="墨迹 36"/>
              <p14:cNvContentPartPr/>
              <p14:nvPr/>
            </p14:nvContentPartPr>
            <p14:xfrm>
              <a:off x="4052570" y="4623435"/>
              <a:ext cx="152400" cy="2540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9"/>
            </p:blipFill>
            <p:spPr>
              <a:xfrm>
                <a:off x="4052570" y="4623435"/>
                <a:ext cx="1524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8" name="墨迹 37"/>
              <p14:cNvContentPartPr/>
              <p14:nvPr/>
            </p14:nvContentPartPr>
            <p14:xfrm>
              <a:off x="4039870" y="4877435"/>
              <a:ext cx="12700" cy="3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"/>
            </p:blipFill>
            <p:spPr>
              <a:xfrm>
                <a:off x="4039870" y="48774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9" name="墨迹 38"/>
              <p14:cNvContentPartPr/>
              <p14:nvPr/>
            </p14:nvContentPartPr>
            <p14:xfrm>
              <a:off x="4071620" y="4667885"/>
              <a:ext cx="139700" cy="3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2"/>
            </p:blipFill>
            <p:spPr>
              <a:xfrm>
                <a:off x="4071620" y="4667885"/>
                <a:ext cx="139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40" name="墨迹 39"/>
              <p14:cNvContentPartPr/>
              <p14:nvPr/>
            </p14:nvContentPartPr>
            <p14:xfrm>
              <a:off x="4198620" y="4502785"/>
              <a:ext cx="146050" cy="3937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4"/>
            </p:blipFill>
            <p:spPr>
              <a:xfrm>
                <a:off x="4198620" y="4502785"/>
                <a:ext cx="1460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1" name="墨迹 40"/>
              <p14:cNvContentPartPr/>
              <p14:nvPr/>
            </p14:nvContentPartPr>
            <p14:xfrm>
              <a:off x="1924685" y="4642485"/>
              <a:ext cx="565150" cy="3238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6"/>
            </p:blipFill>
            <p:spPr>
              <a:xfrm>
                <a:off x="1924685" y="4642485"/>
                <a:ext cx="5651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2" name="墨迹 41"/>
              <p14:cNvContentPartPr/>
              <p14:nvPr/>
            </p14:nvContentPartPr>
            <p14:xfrm>
              <a:off x="2210435" y="5296535"/>
              <a:ext cx="266700" cy="254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8"/>
            </p:blipFill>
            <p:spPr>
              <a:xfrm>
                <a:off x="2210435" y="5296535"/>
                <a:ext cx="266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3" name="墨迹 42"/>
              <p14:cNvContentPartPr/>
              <p14:nvPr/>
            </p14:nvContentPartPr>
            <p14:xfrm>
              <a:off x="2483485" y="5290185"/>
              <a:ext cx="12700" cy="3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6"/>
            </p:blipFill>
            <p:spPr>
              <a:xfrm>
                <a:off x="2483485" y="529018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4" name="墨迹 43"/>
              <p14:cNvContentPartPr/>
              <p14:nvPr/>
            </p14:nvContentPartPr>
            <p14:xfrm>
              <a:off x="2769235" y="4998085"/>
              <a:ext cx="215900" cy="36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1"/>
            </p:blipFill>
            <p:spPr>
              <a:xfrm>
                <a:off x="2769235" y="4998085"/>
                <a:ext cx="215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5" name="墨迹 44"/>
              <p14:cNvContentPartPr/>
              <p14:nvPr/>
            </p14:nvContentPartPr>
            <p14:xfrm>
              <a:off x="2826385" y="5036185"/>
              <a:ext cx="76200" cy="127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3"/>
            </p:blipFill>
            <p:spPr>
              <a:xfrm>
                <a:off x="2826385" y="5036185"/>
                <a:ext cx="76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6" name="墨迹 45"/>
              <p14:cNvContentPartPr/>
              <p14:nvPr/>
            </p14:nvContentPartPr>
            <p14:xfrm>
              <a:off x="2356485" y="5633085"/>
              <a:ext cx="158750" cy="317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5"/>
            </p:blipFill>
            <p:spPr>
              <a:xfrm>
                <a:off x="2356485" y="5633085"/>
                <a:ext cx="1587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7" name="墨迹 46"/>
              <p14:cNvContentPartPr/>
              <p14:nvPr/>
            </p14:nvContentPartPr>
            <p14:xfrm>
              <a:off x="2362835" y="5702935"/>
              <a:ext cx="82550" cy="127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7"/>
            </p:blipFill>
            <p:spPr>
              <a:xfrm>
                <a:off x="2362835" y="5702935"/>
                <a:ext cx="82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8" name="墨迹 47"/>
              <p14:cNvContentPartPr/>
              <p14:nvPr/>
            </p14:nvContentPartPr>
            <p14:xfrm>
              <a:off x="3162935" y="4998085"/>
              <a:ext cx="38100" cy="63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79"/>
            </p:blipFill>
            <p:spPr>
              <a:xfrm>
                <a:off x="3162935" y="4998085"/>
                <a:ext cx="38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9" name="墨迹 48"/>
              <p14:cNvContentPartPr/>
              <p14:nvPr/>
            </p14:nvContentPartPr>
            <p14:xfrm>
              <a:off x="3181985" y="5036185"/>
              <a:ext cx="38100" cy="127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1"/>
            </p:blipFill>
            <p:spPr>
              <a:xfrm>
                <a:off x="3181985" y="5036185"/>
                <a:ext cx="38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50" name="墨迹 49"/>
              <p14:cNvContentPartPr/>
              <p14:nvPr/>
            </p14:nvContentPartPr>
            <p14:xfrm>
              <a:off x="2648585" y="5169535"/>
              <a:ext cx="978535" cy="63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3"/>
            </p:blipFill>
            <p:spPr>
              <a:xfrm>
                <a:off x="2648585" y="5169535"/>
                <a:ext cx="97853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51" name="墨迹 50"/>
              <p14:cNvContentPartPr/>
              <p14:nvPr/>
            </p14:nvContentPartPr>
            <p14:xfrm>
              <a:off x="3620770" y="5169535"/>
              <a:ext cx="12700" cy="36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6"/>
            </p:blipFill>
            <p:spPr>
              <a:xfrm>
                <a:off x="3620770" y="51695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2" name="墨迹 51"/>
              <p14:cNvContentPartPr/>
              <p14:nvPr/>
            </p14:nvContentPartPr>
            <p14:xfrm>
              <a:off x="2712085" y="5544185"/>
              <a:ext cx="864235" cy="63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6"/>
            </p:blipFill>
            <p:spPr>
              <a:xfrm>
                <a:off x="2712085" y="5544185"/>
                <a:ext cx="86423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3" name="墨迹 52"/>
              <p14:cNvContentPartPr/>
              <p14:nvPr/>
            </p14:nvContentPartPr>
            <p14:xfrm>
              <a:off x="3589020" y="5544185"/>
              <a:ext cx="12700" cy="3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6"/>
            </p:blipFill>
            <p:spPr>
              <a:xfrm>
                <a:off x="3589020" y="5544185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7.0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935" y="1557020"/>
            <a:ext cx="559054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解构数组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变量声明并赋值时的解构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foo = ["one", "two", "three"];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[one, two, three] = foo;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console.log(one); // "one"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console.log(two); // "two"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console.log(three); // "three"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87210" y="1485265"/>
            <a:ext cx="47517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变量先声明后赋值时的解构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通过解构分离变量的声明，可以为一个变量赋值。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a, b;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[a, b] = [1, 2];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console.log(a); // 1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console.log(b); // 2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768350" y="2482850"/>
              <a:ext cx="1448435" cy="127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768350" y="2482850"/>
                <a:ext cx="144843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216785" y="2476500"/>
              <a:ext cx="1270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216785" y="2476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2502535" y="1746250"/>
              <a:ext cx="2566035" cy="755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2502535" y="1746250"/>
                <a:ext cx="2566035" cy="755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1257300" y="2946400"/>
              <a:ext cx="641985" cy="127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1257300" y="2946400"/>
                <a:ext cx="64198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1905635" y="2946400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1905635" y="2946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2591435" y="2927350"/>
              <a:ext cx="62230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2591435" y="2927350"/>
                <a:ext cx="622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3601720" y="2965450"/>
              <a:ext cx="628650" cy="12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3601720" y="2965450"/>
                <a:ext cx="628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4979670" y="2933700"/>
              <a:ext cx="680085" cy="190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4979670" y="2933700"/>
                <a:ext cx="68008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5653405" y="2952750"/>
              <a:ext cx="1270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4"/>
            </p:blipFill>
            <p:spPr>
              <a:xfrm>
                <a:off x="5653405" y="2952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5653405" y="2952750"/>
              <a:ext cx="12700" cy="3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4"/>
            </p:blipFill>
            <p:spPr>
              <a:xfrm>
                <a:off x="5653405" y="2952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墨迹 14"/>
              <p14:cNvContentPartPr/>
              <p14:nvPr/>
            </p14:nvContentPartPr>
            <p14:xfrm>
              <a:off x="1282700" y="3772535"/>
              <a:ext cx="2700020" cy="508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9"/>
            </p:blipFill>
            <p:spPr>
              <a:xfrm>
                <a:off x="1282700" y="3772535"/>
                <a:ext cx="270002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3982720" y="3772535"/>
              <a:ext cx="1270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4"/>
            </p:blipFill>
            <p:spPr>
              <a:xfrm>
                <a:off x="3982720" y="37725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2654935" y="2844800"/>
              <a:ext cx="2896870" cy="1270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2654935" y="2844800"/>
                <a:ext cx="289687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2769235" y="2946400"/>
              <a:ext cx="2788920" cy="635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2769235" y="2946400"/>
                <a:ext cx="278892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5558155" y="3009900"/>
              <a:ext cx="1270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"/>
            </p:blipFill>
            <p:spPr>
              <a:xfrm>
                <a:off x="5558155" y="3009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墨迹 19"/>
              <p14:cNvContentPartPr/>
              <p14:nvPr/>
            </p14:nvContentPartPr>
            <p14:xfrm>
              <a:off x="3716020" y="2990850"/>
              <a:ext cx="628650" cy="4000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7"/>
            </p:blipFill>
            <p:spPr>
              <a:xfrm>
                <a:off x="3716020" y="2990850"/>
                <a:ext cx="6286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1" name="墨迹 20"/>
              <p14:cNvContentPartPr/>
              <p14:nvPr/>
            </p14:nvContentPartPr>
            <p14:xfrm>
              <a:off x="3747770" y="3175000"/>
              <a:ext cx="323850" cy="2095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9"/>
            </p:blipFill>
            <p:spPr>
              <a:xfrm>
                <a:off x="3747770" y="3175000"/>
                <a:ext cx="3238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墨迹 21"/>
              <p14:cNvContentPartPr/>
              <p14:nvPr/>
            </p14:nvContentPartPr>
            <p14:xfrm>
              <a:off x="4071620" y="3308350"/>
              <a:ext cx="12700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"/>
            </p:blipFill>
            <p:spPr>
              <a:xfrm>
                <a:off x="4071620" y="3308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3" name="墨迹 22"/>
              <p14:cNvContentPartPr/>
              <p14:nvPr/>
            </p14:nvContentPartPr>
            <p14:xfrm>
              <a:off x="4071620" y="3308350"/>
              <a:ext cx="12700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"/>
            </p:blipFill>
            <p:spPr>
              <a:xfrm>
                <a:off x="4071620" y="3308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4" name="墨迹 23"/>
              <p14:cNvContentPartPr/>
              <p14:nvPr/>
            </p14:nvContentPartPr>
            <p14:xfrm>
              <a:off x="2661285" y="3067050"/>
              <a:ext cx="69215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3"/>
            </p:blipFill>
            <p:spPr>
              <a:xfrm>
                <a:off x="2661285" y="3067050"/>
                <a:ext cx="6921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5" name="墨迹 24"/>
              <p14:cNvContentPartPr/>
              <p14:nvPr/>
            </p14:nvContentPartPr>
            <p14:xfrm>
              <a:off x="3321685" y="3067050"/>
              <a:ext cx="127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"/>
            </p:blipFill>
            <p:spPr>
              <a:xfrm>
                <a:off x="3321685" y="3067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6" name="墨迹 25"/>
              <p14:cNvContentPartPr/>
              <p14:nvPr/>
            </p14:nvContentPartPr>
            <p14:xfrm>
              <a:off x="1714500" y="3098800"/>
              <a:ext cx="1188085" cy="2984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6"/>
            </p:blipFill>
            <p:spPr>
              <a:xfrm>
                <a:off x="1714500" y="3098800"/>
                <a:ext cx="118808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7" name="墨迹 26"/>
              <p14:cNvContentPartPr/>
              <p14:nvPr/>
            </p14:nvContentPartPr>
            <p14:xfrm>
              <a:off x="1797685" y="3213100"/>
              <a:ext cx="146050" cy="1778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8"/>
            </p:blipFill>
            <p:spPr>
              <a:xfrm>
                <a:off x="1797685" y="3213100"/>
                <a:ext cx="1460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8" name="墨迹 27"/>
              <p14:cNvContentPartPr/>
              <p14:nvPr/>
            </p14:nvContentPartPr>
            <p14:xfrm>
              <a:off x="1950085" y="3397250"/>
              <a:ext cx="12700" cy="36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"/>
            </p:blipFill>
            <p:spPr>
              <a:xfrm>
                <a:off x="1950085" y="3397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9" name="墨迹 28"/>
              <p14:cNvContentPartPr/>
              <p14:nvPr/>
            </p14:nvContentPartPr>
            <p14:xfrm>
              <a:off x="3804920" y="3054350"/>
              <a:ext cx="501650" cy="190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1"/>
            </p:blipFill>
            <p:spPr>
              <a:xfrm>
                <a:off x="3804920" y="3054350"/>
                <a:ext cx="501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0" name="墨迹 29"/>
              <p14:cNvContentPartPr/>
              <p14:nvPr/>
            </p14:nvContentPartPr>
            <p14:xfrm>
              <a:off x="2889885" y="3092450"/>
              <a:ext cx="1169035" cy="2857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3"/>
            </p:blipFill>
            <p:spPr>
              <a:xfrm>
                <a:off x="2889885" y="3092450"/>
                <a:ext cx="11690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1" name="墨迹 30"/>
              <p14:cNvContentPartPr/>
              <p14:nvPr/>
            </p14:nvContentPartPr>
            <p14:xfrm>
              <a:off x="2877185" y="3251200"/>
              <a:ext cx="120650" cy="17843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5"/>
            </p:blipFill>
            <p:spPr>
              <a:xfrm>
                <a:off x="2877185" y="3251200"/>
                <a:ext cx="1206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2" name="墨迹 31"/>
              <p14:cNvContentPartPr/>
              <p14:nvPr/>
            </p14:nvContentPartPr>
            <p14:xfrm>
              <a:off x="2972435" y="3429635"/>
              <a:ext cx="12700" cy="3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"/>
            </p:blipFill>
            <p:spPr>
              <a:xfrm>
                <a:off x="2972435" y="34296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3" name="墨迹 32"/>
              <p14:cNvContentPartPr/>
              <p14:nvPr/>
            </p14:nvContentPartPr>
            <p14:xfrm>
              <a:off x="4916170" y="3079750"/>
              <a:ext cx="559435" cy="190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8"/>
            </p:blipFill>
            <p:spPr>
              <a:xfrm>
                <a:off x="4916170" y="3079750"/>
                <a:ext cx="55943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4" name="墨迹 33"/>
              <p14:cNvContentPartPr/>
              <p14:nvPr/>
            </p14:nvContentPartPr>
            <p14:xfrm>
              <a:off x="4954270" y="3130550"/>
              <a:ext cx="457835" cy="635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0"/>
            </p:blipFill>
            <p:spPr>
              <a:xfrm>
                <a:off x="4954270" y="3130550"/>
                <a:ext cx="457835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5" name="墨迹 34"/>
              <p14:cNvContentPartPr/>
              <p14:nvPr/>
            </p14:nvContentPartPr>
            <p14:xfrm>
              <a:off x="4154170" y="3130550"/>
              <a:ext cx="1073785" cy="1905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2"/>
            </p:blipFill>
            <p:spPr>
              <a:xfrm>
                <a:off x="4154170" y="3130550"/>
                <a:ext cx="107378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6" name="墨迹 35"/>
              <p14:cNvContentPartPr/>
              <p14:nvPr/>
            </p14:nvContentPartPr>
            <p14:xfrm>
              <a:off x="4135120" y="3213100"/>
              <a:ext cx="133350" cy="1270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4"/>
            </p:blipFill>
            <p:spPr>
              <a:xfrm>
                <a:off x="4135120" y="3213100"/>
                <a:ext cx="1333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7" name="墨迹 36"/>
              <p14:cNvContentPartPr/>
              <p14:nvPr/>
            </p14:nvContentPartPr>
            <p14:xfrm>
              <a:off x="4274820" y="3340100"/>
              <a:ext cx="12700" cy="36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4"/>
            </p:blipFill>
            <p:spPr>
              <a:xfrm>
                <a:off x="4274820" y="3340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8" name="墨迹 37"/>
              <p14:cNvContentPartPr/>
              <p14:nvPr/>
            </p14:nvContentPartPr>
            <p14:xfrm>
              <a:off x="2731135" y="4166235"/>
              <a:ext cx="622300" cy="63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57"/>
            </p:blipFill>
            <p:spPr>
              <a:xfrm>
                <a:off x="2731135" y="4166235"/>
                <a:ext cx="622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9" name="墨迹 38"/>
              <p14:cNvContentPartPr/>
              <p14:nvPr/>
            </p14:nvContentPartPr>
            <p14:xfrm>
              <a:off x="2775585" y="4267835"/>
              <a:ext cx="660400" cy="127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59"/>
            </p:blipFill>
            <p:spPr>
              <a:xfrm>
                <a:off x="2775585" y="4267835"/>
                <a:ext cx="6604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40" name="墨迹 39"/>
              <p14:cNvContentPartPr/>
              <p14:nvPr/>
            </p14:nvContentPartPr>
            <p14:xfrm>
              <a:off x="3429635" y="4280535"/>
              <a:ext cx="12700" cy="36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4"/>
            </p:blipFill>
            <p:spPr>
              <a:xfrm>
                <a:off x="3429635" y="42805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41" name="墨迹 40"/>
              <p14:cNvContentPartPr/>
              <p14:nvPr/>
            </p14:nvContentPartPr>
            <p14:xfrm>
              <a:off x="1397000" y="3175000"/>
              <a:ext cx="883285" cy="66738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2"/>
            </p:blipFill>
            <p:spPr>
              <a:xfrm>
                <a:off x="1397000" y="3175000"/>
                <a:ext cx="883285" cy="667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42" name="墨迹 41"/>
              <p14:cNvContentPartPr/>
              <p14:nvPr/>
            </p14:nvContentPartPr>
            <p14:xfrm>
              <a:off x="2731135" y="2952750"/>
              <a:ext cx="431800" cy="317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4"/>
            </p:blipFill>
            <p:spPr>
              <a:xfrm>
                <a:off x="2731135" y="2952750"/>
                <a:ext cx="431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3" name="墨迹 42"/>
              <p14:cNvContentPartPr/>
              <p14:nvPr/>
            </p14:nvContentPartPr>
            <p14:xfrm>
              <a:off x="1708150" y="3626485"/>
              <a:ext cx="12700" cy="3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4"/>
            </p:blipFill>
            <p:spPr>
              <a:xfrm>
                <a:off x="1708150" y="362648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4" name="墨迹 43"/>
              <p14:cNvContentPartPr/>
              <p14:nvPr/>
            </p14:nvContentPartPr>
            <p14:xfrm>
              <a:off x="2858135" y="4191635"/>
              <a:ext cx="584200" cy="127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67"/>
            </p:blipFill>
            <p:spPr>
              <a:xfrm>
                <a:off x="2858135" y="4191635"/>
                <a:ext cx="584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5" name="墨迹 44"/>
              <p14:cNvContentPartPr/>
              <p14:nvPr/>
            </p14:nvContentPartPr>
            <p14:xfrm>
              <a:off x="3442335" y="4204335"/>
              <a:ext cx="12700" cy="3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4"/>
            </p:blipFill>
            <p:spPr>
              <a:xfrm>
                <a:off x="3442335" y="42043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6" name="墨迹 45"/>
              <p14:cNvContentPartPr/>
              <p14:nvPr/>
            </p14:nvContentPartPr>
            <p14:xfrm>
              <a:off x="4185920" y="4140835"/>
              <a:ext cx="1067435" cy="63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0"/>
            </p:blipFill>
            <p:spPr>
              <a:xfrm>
                <a:off x="4185920" y="4140835"/>
                <a:ext cx="106743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7" name="墨迹 46"/>
              <p14:cNvContentPartPr/>
              <p14:nvPr/>
            </p14:nvContentPartPr>
            <p14:xfrm>
              <a:off x="7089140" y="1231900"/>
              <a:ext cx="4497070" cy="8699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2"/>
            </p:blipFill>
            <p:spPr>
              <a:xfrm>
                <a:off x="7089140" y="1231900"/>
                <a:ext cx="4497070" cy="869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8" name="墨迹 47"/>
              <p14:cNvContentPartPr/>
              <p14:nvPr/>
            </p14:nvContentPartPr>
            <p14:xfrm>
              <a:off x="8371840" y="2400300"/>
              <a:ext cx="2617470" cy="508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74"/>
            </p:blipFill>
            <p:spPr>
              <a:xfrm>
                <a:off x="8371840" y="2400300"/>
                <a:ext cx="261747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9" name="墨迹 48"/>
              <p14:cNvContentPartPr/>
              <p14:nvPr/>
            </p14:nvContentPartPr>
            <p14:xfrm>
              <a:off x="10982960" y="2400300"/>
              <a:ext cx="12700" cy="36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4"/>
            </p:blipFill>
            <p:spPr>
              <a:xfrm>
                <a:off x="10982960" y="24003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50" name="墨迹 49"/>
              <p14:cNvContentPartPr/>
              <p14:nvPr/>
            </p14:nvContentPartPr>
            <p14:xfrm>
              <a:off x="8149590" y="2959100"/>
              <a:ext cx="2146935" cy="36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77"/>
            </p:blipFill>
            <p:spPr>
              <a:xfrm>
                <a:off x="8149590" y="2959100"/>
                <a:ext cx="21469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51" name="墨迹 50"/>
              <p14:cNvContentPartPr/>
              <p14:nvPr/>
            </p14:nvContentPartPr>
            <p14:xfrm>
              <a:off x="8625840" y="2870200"/>
              <a:ext cx="1340485" cy="381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79"/>
            </p:blipFill>
            <p:spPr>
              <a:xfrm>
                <a:off x="8625840" y="2870200"/>
                <a:ext cx="134048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52" name="墨迹 51"/>
              <p14:cNvContentPartPr/>
              <p14:nvPr/>
            </p14:nvContentPartPr>
            <p14:xfrm>
              <a:off x="7082790" y="3816985"/>
              <a:ext cx="1339850" cy="190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1"/>
            </p:blipFill>
            <p:spPr>
              <a:xfrm>
                <a:off x="7082790" y="3816985"/>
                <a:ext cx="1339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53" name="墨迹 52"/>
              <p14:cNvContentPartPr/>
              <p14:nvPr/>
            </p14:nvContentPartPr>
            <p14:xfrm>
              <a:off x="7171690" y="3759835"/>
              <a:ext cx="1181100" cy="571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83"/>
            </p:blipFill>
            <p:spPr>
              <a:xfrm>
                <a:off x="7171690" y="3759835"/>
                <a:ext cx="11811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54" name="墨迹 53"/>
              <p14:cNvContentPartPr/>
              <p14:nvPr/>
            </p14:nvContentPartPr>
            <p14:xfrm>
              <a:off x="6777355" y="3003550"/>
              <a:ext cx="1715135" cy="88328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85"/>
            </p:blipFill>
            <p:spPr>
              <a:xfrm>
                <a:off x="6777355" y="3003550"/>
                <a:ext cx="1715135" cy="883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5" name="墨迹 54"/>
              <p14:cNvContentPartPr/>
              <p14:nvPr/>
            </p14:nvContentPartPr>
            <p14:xfrm>
              <a:off x="8594090" y="3333750"/>
              <a:ext cx="419735" cy="22288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87"/>
            </p:blipFill>
            <p:spPr>
              <a:xfrm>
                <a:off x="8594090" y="3333750"/>
                <a:ext cx="41973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6" name="墨迹 55"/>
              <p14:cNvContentPartPr/>
              <p14:nvPr/>
            </p14:nvContentPartPr>
            <p14:xfrm>
              <a:off x="9013825" y="3333750"/>
              <a:ext cx="12700" cy="36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4"/>
            </p:blipFill>
            <p:spPr>
              <a:xfrm>
                <a:off x="9013825" y="3333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7" name="墨迹 56"/>
              <p14:cNvContentPartPr/>
              <p14:nvPr/>
            </p14:nvContentPartPr>
            <p14:xfrm>
              <a:off x="9369425" y="4026535"/>
              <a:ext cx="374650" cy="3111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90"/>
            </p:blipFill>
            <p:spPr>
              <a:xfrm>
                <a:off x="9369425" y="4026535"/>
                <a:ext cx="3746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8" name="墨迹 57"/>
              <p14:cNvContentPartPr/>
              <p14:nvPr/>
            </p14:nvContentPartPr>
            <p14:xfrm>
              <a:off x="9744075" y="4013835"/>
              <a:ext cx="12700" cy="3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4"/>
            </p:blipFill>
            <p:spPr>
              <a:xfrm>
                <a:off x="9744075" y="40138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9" name="墨迹 58"/>
              <p14:cNvContentPartPr/>
              <p14:nvPr/>
            </p14:nvContentPartPr>
            <p14:xfrm>
              <a:off x="7209790" y="3829685"/>
              <a:ext cx="1358900" cy="2730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93"/>
            </p:blipFill>
            <p:spPr>
              <a:xfrm>
                <a:off x="7209790" y="3829685"/>
                <a:ext cx="13589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60" name="墨迹 59"/>
              <p14:cNvContentPartPr/>
              <p14:nvPr/>
            </p14:nvContentPartPr>
            <p14:xfrm>
              <a:off x="7171690" y="3956685"/>
              <a:ext cx="234950" cy="2286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95"/>
            </p:blipFill>
            <p:spPr>
              <a:xfrm>
                <a:off x="7171690" y="3956685"/>
                <a:ext cx="2349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61" name="墨迹 60"/>
              <p14:cNvContentPartPr/>
              <p14:nvPr/>
            </p14:nvContentPartPr>
            <p14:xfrm>
              <a:off x="7400290" y="4083685"/>
              <a:ext cx="12700" cy="3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4"/>
            </p:blipFill>
            <p:spPr>
              <a:xfrm>
                <a:off x="7400290" y="408368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62" name="墨迹 61"/>
              <p14:cNvContentPartPr/>
              <p14:nvPr/>
            </p14:nvContentPartPr>
            <p14:xfrm>
              <a:off x="7698740" y="3893185"/>
              <a:ext cx="1270635" cy="2476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98"/>
            </p:blipFill>
            <p:spPr>
              <a:xfrm>
                <a:off x="7698740" y="3893185"/>
                <a:ext cx="127063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63" name="墨迹 62"/>
              <p14:cNvContentPartPr/>
              <p14:nvPr/>
            </p14:nvContentPartPr>
            <p14:xfrm>
              <a:off x="7711440" y="3956685"/>
              <a:ext cx="342900" cy="1714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00"/>
            </p:blipFill>
            <p:spPr>
              <a:xfrm>
                <a:off x="7711440" y="3956685"/>
                <a:ext cx="3429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64" name="墨迹 63"/>
              <p14:cNvContentPartPr/>
              <p14:nvPr/>
            </p14:nvContentPartPr>
            <p14:xfrm>
              <a:off x="8047990" y="4115435"/>
              <a:ext cx="12700" cy="36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4"/>
            </p:blipFill>
            <p:spPr>
              <a:xfrm>
                <a:off x="8047990" y="4115435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65" name="墨迹 64"/>
              <p14:cNvContentPartPr/>
              <p14:nvPr/>
            </p14:nvContentPartPr>
            <p14:xfrm>
              <a:off x="6275705" y="1301750"/>
              <a:ext cx="603250" cy="447103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03"/>
            </p:blipFill>
            <p:spPr>
              <a:xfrm>
                <a:off x="6275705" y="1301750"/>
                <a:ext cx="603250" cy="4471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66" name="墨迹 65"/>
              <p14:cNvContentPartPr/>
              <p14:nvPr/>
            </p14:nvContentPartPr>
            <p14:xfrm>
              <a:off x="6859905" y="4540885"/>
              <a:ext cx="2776220" cy="952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05"/>
            </p:blipFill>
            <p:spPr>
              <a:xfrm>
                <a:off x="6859905" y="4540885"/>
                <a:ext cx="2776220" cy="952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876,&quot;width&quot;:7044}"/>
</p:tagLst>
</file>

<file path=ppt/tags/tag2.xml><?xml version="1.0" encoding="utf-8"?>
<p:tagLst xmlns:p="http://schemas.openxmlformats.org/presentationml/2006/main">
  <p:tag name="KSO_WPP_MARK_KEY" val="7e9dc7a5-b05b-4804-b27a-57dec1d7cbe6"/>
  <p:tag name="COMMONDATA" val="eyJoZGlkIjoiMmFhYTI0NjA0MWFjNDRjYjlhOGZlNTc4OWQxZWMwZWUifQ==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8976</Words>
  <Application>WPS 演示</Application>
  <PresentationFormat>自定义</PresentationFormat>
  <Paragraphs>585</Paragraphs>
  <Slides>46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思源黑体 CN Medium</vt:lpstr>
      <vt:lpstr>黑体</vt:lpstr>
      <vt:lpstr>Source Han Sans K Bold</vt:lpstr>
      <vt:lpstr>Yu Gothic UI Semibold</vt:lpstr>
      <vt:lpstr>苹方 中等</vt:lpstr>
      <vt:lpstr>Calibri</vt:lpstr>
      <vt:lpstr>U.S. 101</vt:lpstr>
      <vt:lpstr>Segoe Print</vt:lpstr>
      <vt:lpstr>Roboto</vt:lpstr>
      <vt:lpstr>Open Sans Light</vt:lpstr>
      <vt:lpstr>Open Sans</vt:lpstr>
      <vt:lpstr>Consolas</vt:lpstr>
      <vt:lpstr>Source Code Pro Light</vt:lpstr>
      <vt:lpstr>字魂105号-简雅黑</vt:lpstr>
      <vt:lpstr>Arial Unicode MS</vt:lpstr>
      <vt:lpstr>Courier New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angle张</cp:lastModifiedBy>
  <cp:revision>1593</cp:revision>
  <dcterms:created xsi:type="dcterms:W3CDTF">2020-11-09T06:56:00Z</dcterms:created>
  <dcterms:modified xsi:type="dcterms:W3CDTF">2022-10-31T12:44:27Z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0438BB35F4044A318B3DE499791FAEF9</vt:lpwstr>
  </property>
</Properties>
</file>