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G:\my_experiments\shift_pattern\ESE_ESS_0.02_3SF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_experiments\shift_pattern\datesets\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_experiments\shift_pattern\datesets\data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_experiments\shift_pattern\promoter\mutation_SNP\promoter_mutation_SN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my_experiments\shift_pattern\ESE_ESS_0.02_3SF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my_experiments\shift_pattern\promot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my_experiments\shift_pattern\promoter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_experiments\shift_pattern\promoter\mutation_SNP\promoter_mutation_SN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_experiments\shift_pattern\promoter\mutation_SNP\promoter_mutation_SN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_experiments\shift_pattern\datesets\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_experiments\shift_pattern\datesets\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_experiments\shift_pattern\datesets\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ESE</c:v>
          </c:tx>
          <c:spPr>
            <a:solidFill>
              <a:srgbClr val="00B050"/>
            </a:solidFill>
          </c:spPr>
          <c:invertIfNegative val="0"/>
          <c:cat>
            <c:strRef>
              <c:f>Sheet1!$P$1:$P$20</c:f>
              <c:strCache>
                <c:ptCount val="20"/>
                <c:pt idx="0">
                  <c:v>[-1.0,-0.9)</c:v>
                </c:pt>
                <c:pt idx="1">
                  <c:v>[-0.9,-0.8)</c:v>
                </c:pt>
                <c:pt idx="2">
                  <c:v>[-0.8,-0.7)</c:v>
                </c:pt>
                <c:pt idx="3">
                  <c:v>[-0.7,-0.6)</c:v>
                </c:pt>
                <c:pt idx="4">
                  <c:v>[-0.6,-0.5)</c:v>
                </c:pt>
                <c:pt idx="5">
                  <c:v>[-0.5,-0.4)</c:v>
                </c:pt>
                <c:pt idx="6">
                  <c:v>[-0.4,-0.3)</c:v>
                </c:pt>
                <c:pt idx="7">
                  <c:v>[-0.3,-0.2)</c:v>
                </c:pt>
                <c:pt idx="8">
                  <c:v>[-0.2,-0.1)</c:v>
                </c:pt>
                <c:pt idx="9">
                  <c:v>[-0.1,0.0)</c:v>
                </c:pt>
                <c:pt idx="10">
                  <c:v>[0.0,0.1)</c:v>
                </c:pt>
                <c:pt idx="11">
                  <c:v>[0.1,0.2)</c:v>
                </c:pt>
                <c:pt idx="12">
                  <c:v>[0.2,0.3)</c:v>
                </c:pt>
                <c:pt idx="13">
                  <c:v>[0.3,0.4)</c:v>
                </c:pt>
                <c:pt idx="14">
                  <c:v>[0.4,0.5)</c:v>
                </c:pt>
                <c:pt idx="15">
                  <c:v>[0.5,0.6)</c:v>
                </c:pt>
                <c:pt idx="16">
                  <c:v>[0.6,0.7)</c:v>
                </c:pt>
                <c:pt idx="17">
                  <c:v>[0.7,0.8)</c:v>
                </c:pt>
                <c:pt idx="18">
                  <c:v>[0.8,0.9)</c:v>
                </c:pt>
                <c:pt idx="19">
                  <c:v>[0.9,1.0)</c:v>
                </c:pt>
              </c:strCache>
            </c:strRef>
          </c:cat>
          <c:val>
            <c:numRef>
              <c:f>Sheet1!$Q$1:$Q$20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4.2016809999999996E-3</c:v>
                </c:pt>
                <c:pt idx="4">
                  <c:v>0</c:v>
                </c:pt>
                <c:pt idx="5">
                  <c:v>8.4033609999999998E-3</c:v>
                </c:pt>
                <c:pt idx="6">
                  <c:v>0</c:v>
                </c:pt>
                <c:pt idx="7">
                  <c:v>8.4033609999999998E-3</c:v>
                </c:pt>
                <c:pt idx="8">
                  <c:v>8.4033609999999998E-3</c:v>
                </c:pt>
                <c:pt idx="9">
                  <c:v>8.4033609999999998E-3</c:v>
                </c:pt>
                <c:pt idx="10">
                  <c:v>2.5210084000000001E-2</c:v>
                </c:pt>
                <c:pt idx="11">
                  <c:v>1.6806722999999999E-2</c:v>
                </c:pt>
                <c:pt idx="12">
                  <c:v>2.5210084000000001E-2</c:v>
                </c:pt>
                <c:pt idx="13">
                  <c:v>4.2016807000000003E-2</c:v>
                </c:pt>
                <c:pt idx="14">
                  <c:v>7.1428570999999996E-2</c:v>
                </c:pt>
                <c:pt idx="15">
                  <c:v>7.9831932999999994E-2</c:v>
                </c:pt>
                <c:pt idx="16">
                  <c:v>9.6638655000000004E-2</c:v>
                </c:pt>
                <c:pt idx="17">
                  <c:v>0.16806722700000001</c:v>
                </c:pt>
                <c:pt idx="18">
                  <c:v>0.24369747899999999</c:v>
                </c:pt>
                <c:pt idx="19">
                  <c:v>0.19327731100000001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CE-4204-92CF-A6ADB0ABCF19}"/>
            </c:ext>
          </c:extLst>
        </c:ser>
        <c:ser>
          <c:idx val="1"/>
          <c:order val="1"/>
          <c:tx>
            <c:v>ESS</c:v>
          </c:tx>
          <c:spPr>
            <a:solidFill>
              <a:srgbClr val="FF0000"/>
            </a:solidFill>
          </c:spPr>
          <c:invertIfNegative val="0"/>
          <c:cat>
            <c:strRef>
              <c:f>Sheet1!$P$1:$P$20</c:f>
              <c:strCache>
                <c:ptCount val="20"/>
                <c:pt idx="0">
                  <c:v>[-1.0,-0.9)</c:v>
                </c:pt>
                <c:pt idx="1">
                  <c:v>[-0.9,-0.8)</c:v>
                </c:pt>
                <c:pt idx="2">
                  <c:v>[-0.8,-0.7)</c:v>
                </c:pt>
                <c:pt idx="3">
                  <c:v>[-0.7,-0.6)</c:v>
                </c:pt>
                <c:pt idx="4">
                  <c:v>[-0.6,-0.5)</c:v>
                </c:pt>
                <c:pt idx="5">
                  <c:v>[-0.5,-0.4)</c:v>
                </c:pt>
                <c:pt idx="6">
                  <c:v>[-0.4,-0.3)</c:v>
                </c:pt>
                <c:pt idx="7">
                  <c:v>[-0.3,-0.2)</c:v>
                </c:pt>
                <c:pt idx="8">
                  <c:v>[-0.2,-0.1)</c:v>
                </c:pt>
                <c:pt idx="9">
                  <c:v>[-0.1,0.0)</c:v>
                </c:pt>
                <c:pt idx="10">
                  <c:v>[0.0,0.1)</c:v>
                </c:pt>
                <c:pt idx="11">
                  <c:v>[0.1,0.2)</c:v>
                </c:pt>
                <c:pt idx="12">
                  <c:v>[0.2,0.3)</c:v>
                </c:pt>
                <c:pt idx="13">
                  <c:v>[0.3,0.4)</c:v>
                </c:pt>
                <c:pt idx="14">
                  <c:v>[0.4,0.5)</c:v>
                </c:pt>
                <c:pt idx="15">
                  <c:v>[0.5,0.6)</c:v>
                </c:pt>
                <c:pt idx="16">
                  <c:v>[0.6,0.7)</c:v>
                </c:pt>
                <c:pt idx="17">
                  <c:v>[0.7,0.8)</c:v>
                </c:pt>
                <c:pt idx="18">
                  <c:v>[0.8,0.9)</c:v>
                </c:pt>
                <c:pt idx="19">
                  <c:v>[0.9,1.0)</c:v>
                </c:pt>
              </c:strCache>
            </c:strRef>
          </c:cat>
          <c:val>
            <c:numRef>
              <c:f>Sheet1!$R$1:$R$20</c:f>
              <c:numCache>
                <c:formatCode>General</c:formatCode>
                <c:ptCount val="20"/>
                <c:pt idx="0">
                  <c:v>7.3863635999999996E-2</c:v>
                </c:pt>
                <c:pt idx="1">
                  <c:v>0.25568181800000001</c:v>
                </c:pt>
                <c:pt idx="2">
                  <c:v>0.19318181800000001</c:v>
                </c:pt>
                <c:pt idx="3">
                  <c:v>9.6590909000000003E-2</c:v>
                </c:pt>
                <c:pt idx="4">
                  <c:v>0.10227272699999999</c:v>
                </c:pt>
                <c:pt idx="5">
                  <c:v>2.8409091000000001E-2</c:v>
                </c:pt>
                <c:pt idx="6">
                  <c:v>5.6818182000000002E-2</c:v>
                </c:pt>
                <c:pt idx="7">
                  <c:v>8.5227273000000006E-2</c:v>
                </c:pt>
                <c:pt idx="8">
                  <c:v>3.9772727000000001E-2</c:v>
                </c:pt>
                <c:pt idx="9">
                  <c:v>1.7045455000000001E-2</c:v>
                </c:pt>
                <c:pt idx="10">
                  <c:v>1.7045455000000001E-2</c:v>
                </c:pt>
                <c:pt idx="11">
                  <c:v>1.1363636E-2</c:v>
                </c:pt>
                <c:pt idx="12">
                  <c:v>5.6818179999999999E-3</c:v>
                </c:pt>
                <c:pt idx="13">
                  <c:v>0</c:v>
                </c:pt>
                <c:pt idx="14">
                  <c:v>1.1363636E-2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5.6818179999999999E-3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CE-4204-92CF-A6ADB0ABC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95949568"/>
        <c:axId val="176864576"/>
      </c:barChart>
      <c:catAx>
        <c:axId val="595949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tendency value</a:t>
                </a:r>
                <a:endParaRPr lang="zh-CN" altLang="en-US"/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176864576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1768645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dirty="0"/>
                  <a:t>percentage</a:t>
                </a:r>
                <a:endParaRPr lang="zh-CN" altLang="en-US" dirty="0"/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5959495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ASMD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'odds ratio'!$I$9</c:f>
              <c:strCache>
                <c:ptCount val="1"/>
                <c:pt idx="0">
                  <c:v>increased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'odds ratio'!$J$8:$K$8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'odds ratio'!$J$9:$K$9</c:f>
              <c:numCache>
                <c:formatCode>General</c:formatCode>
                <c:ptCount val="2"/>
                <c:pt idx="0">
                  <c:v>0.53068617206548252</c:v>
                </c:pt>
                <c:pt idx="1">
                  <c:v>1.3206317194936412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AF-4942-BDAF-45F1F3AD85BD}"/>
            </c:ext>
          </c:extLst>
        </c:ser>
        <c:ser>
          <c:idx val="1"/>
          <c:order val="1"/>
          <c:tx>
            <c:strRef>
              <c:f>'odds ratio'!$I$10</c:f>
              <c:strCache>
                <c:ptCount val="1"/>
                <c:pt idx="0">
                  <c:v>not affect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'odds ratio'!$J$8:$K$8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'odds ratio'!$J$10:$K$10</c:f>
              <c:numCache>
                <c:formatCode>General</c:formatCode>
                <c:ptCount val="2"/>
                <c:pt idx="0">
                  <c:v>0.66671252437470252</c:v>
                </c:pt>
                <c:pt idx="1">
                  <c:v>1.5928934713135072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AF-4942-BDAF-45F1F3AD85BD}"/>
            </c:ext>
          </c:extLst>
        </c:ser>
        <c:ser>
          <c:idx val="2"/>
          <c:order val="2"/>
          <c:tx>
            <c:strRef>
              <c:f>'odds ratio'!$I$11</c:f>
              <c:strCache>
                <c:ptCount val="1"/>
                <c:pt idx="0">
                  <c:v>decreased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'odds ratio'!$J$8:$K$8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'odds ratio'!$J$11:$K$11</c:f>
              <c:numCache>
                <c:formatCode>General</c:formatCode>
                <c:ptCount val="2"/>
                <c:pt idx="0">
                  <c:v>2.7671334609208298</c:v>
                </c:pt>
                <c:pt idx="1">
                  <c:v>0.41041557484133528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AF-4942-BDAF-45F1F3AD85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683856"/>
        <c:axId val="177682192"/>
      </c:barChart>
      <c:catAx>
        <c:axId val="17768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682192"/>
        <c:crosses val="autoZero"/>
        <c:auto val="1"/>
        <c:lblAlgn val="ctr"/>
        <c:lblOffset val="100"/>
        <c:noMultiLvlLbl val="0"/>
      </c:catAx>
      <c:valAx>
        <c:axId val="17768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OR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0" cap="rnd">
            <a:noFill/>
            <a:headEnd type="none" w="sm" len="med"/>
            <a:tail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68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HPRT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'odds ratio'!$I$20</c:f>
              <c:strCache>
                <c:ptCount val="1"/>
                <c:pt idx="0">
                  <c:v>increased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'odds ratio'!$J$19:$K$19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'odds ratio'!$J$20:$K$20</c:f>
              <c:numCache>
                <c:formatCode>General</c:formatCode>
                <c:ptCount val="2"/>
                <c:pt idx="0">
                  <c:v>0.39428090832632467</c:v>
                </c:pt>
                <c:pt idx="1">
                  <c:v>1.8052332748260418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F0-4452-BD80-06814BD19EE2}"/>
            </c:ext>
          </c:extLst>
        </c:ser>
        <c:ser>
          <c:idx val="1"/>
          <c:order val="1"/>
          <c:tx>
            <c:strRef>
              <c:f>'odds ratio'!$I$21</c:f>
              <c:strCache>
                <c:ptCount val="1"/>
                <c:pt idx="0">
                  <c:v>not affect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'odds ratio'!$J$19:$K$19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'odds ratio'!$J$21:$K$21</c:f>
              <c:numCache>
                <c:formatCode>General</c:formatCode>
                <c:ptCount val="2"/>
                <c:pt idx="0">
                  <c:v>0.29664628448262625</c:v>
                </c:pt>
                <c:pt idx="1">
                  <c:v>1.5218898094298943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F0-4452-BD80-06814BD19EE2}"/>
            </c:ext>
          </c:extLst>
        </c:ser>
        <c:ser>
          <c:idx val="2"/>
          <c:order val="2"/>
          <c:tx>
            <c:strRef>
              <c:f>'odds ratio'!$I$22</c:f>
              <c:strCache>
                <c:ptCount val="1"/>
                <c:pt idx="0">
                  <c:v>decreased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'odds ratio'!$J$19:$K$19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'odds ratio'!$J$22:$K$22</c:f>
              <c:numCache>
                <c:formatCode>General</c:formatCode>
                <c:ptCount val="2"/>
                <c:pt idx="0">
                  <c:v>7.0113178908466969</c:v>
                </c:pt>
                <c:pt idx="1">
                  <c:v>0.23598895553376778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F0-4452-BD80-06814BD19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674704"/>
        <c:axId val="177673456"/>
      </c:barChart>
      <c:catAx>
        <c:axId val="17767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673456"/>
        <c:crosses val="autoZero"/>
        <c:auto val="1"/>
        <c:lblAlgn val="ctr"/>
        <c:lblOffset val="100"/>
        <c:noMultiLvlLbl val="0"/>
      </c:catAx>
      <c:valAx>
        <c:axId val="17767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OR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67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Promoter Mutations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80114628528577"/>
          <c:y val="0.14599514563106797"/>
          <c:w val="0.68998425196850399"/>
          <c:h val="0.738511326860841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odds_ratio!$I$7</c:f>
              <c:strCache>
                <c:ptCount val="1"/>
                <c:pt idx="0">
                  <c:v>increased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odds_ratio!$J$6:$K$6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odds_ratio!$J$7:$K$7</c:f>
              <c:numCache>
                <c:formatCode>General</c:formatCode>
                <c:ptCount val="2"/>
                <c:pt idx="0">
                  <c:v>0.38102213676715851</c:v>
                </c:pt>
                <c:pt idx="1">
                  <c:v>2.7692726831093637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97-40C3-B70E-0FA520FEBE06}"/>
            </c:ext>
          </c:extLst>
        </c:ser>
        <c:ser>
          <c:idx val="1"/>
          <c:order val="1"/>
          <c:tx>
            <c:strRef>
              <c:f>odds_ratio!$I$8</c:f>
              <c:strCache>
                <c:ptCount val="1"/>
                <c:pt idx="0">
                  <c:v>not affect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odds_ratio!$J$6:$K$6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odds_ratio!$J$8:$K$8</c:f>
              <c:numCache>
                <c:formatCode>General</c:formatCode>
                <c:ptCount val="2"/>
                <c:pt idx="0">
                  <c:v>1.0249802813977131</c:v>
                </c:pt>
                <c:pt idx="1">
                  <c:v>1.0196522844744189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97-40C3-B70E-0FA520FEBE06}"/>
            </c:ext>
          </c:extLst>
        </c:ser>
        <c:ser>
          <c:idx val="2"/>
          <c:order val="2"/>
          <c:tx>
            <c:strRef>
              <c:f>odds_ratio!$I$9</c:f>
              <c:strCache>
                <c:ptCount val="1"/>
                <c:pt idx="0">
                  <c:v>decreased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odds_ratio!$J$6:$K$6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odds_ratio!$J$9:$K$9</c:f>
              <c:numCache>
                <c:formatCode>General</c:formatCode>
                <c:ptCount val="2"/>
                <c:pt idx="0">
                  <c:v>2.4374701051932073</c:v>
                </c:pt>
                <c:pt idx="1">
                  <c:v>0.33374490677861468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97-40C3-B70E-0FA520FEB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55139727"/>
        <c:axId val="1393751023"/>
      </c:barChart>
      <c:catAx>
        <c:axId val="1555139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3751023"/>
        <c:crosses val="autoZero"/>
        <c:auto val="1"/>
        <c:lblAlgn val="ctr"/>
        <c:lblOffset val="100"/>
        <c:noMultiLvlLbl val="0"/>
      </c:catAx>
      <c:valAx>
        <c:axId val="139375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OR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cap="flat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5139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control</c:v>
          </c:tx>
          <c:spPr>
            <a:ln w="28575">
              <a:noFill/>
            </a:ln>
          </c:spPr>
          <c:marker>
            <c:symbol val="diamond"/>
            <c:size val="3"/>
            <c:spPr>
              <a:solidFill>
                <a:schemeClr val="bg1">
                  <a:lumMod val="65000"/>
                </a:schemeClr>
              </a:solidFill>
              <a:ln>
                <a:noFill/>
              </a:ln>
            </c:spPr>
          </c:marker>
          <c:xVal>
            <c:numRef>
              <c:f>Sheet1!$L$2:$L$3683</c:f>
              <c:numCache>
                <c:formatCode>0.000000000_ </c:formatCode>
                <c:ptCount val="3682"/>
                <c:pt idx="0">
                  <c:v>0.72434710700000005</c:v>
                </c:pt>
                <c:pt idx="1">
                  <c:v>1.2135138649999999</c:v>
                </c:pt>
                <c:pt idx="2">
                  <c:v>0.96903467799999998</c:v>
                </c:pt>
                <c:pt idx="3">
                  <c:v>1.2174668399999999</c:v>
                </c:pt>
                <c:pt idx="4">
                  <c:v>1.2815453450000001</c:v>
                </c:pt>
                <c:pt idx="5">
                  <c:v>1.1650971539999999</c:v>
                </c:pt>
                <c:pt idx="6">
                  <c:v>1.342203654</c:v>
                </c:pt>
                <c:pt idx="7">
                  <c:v>1.271764552</c:v>
                </c:pt>
                <c:pt idx="8">
                  <c:v>0.80410882400000006</c:v>
                </c:pt>
                <c:pt idx="9">
                  <c:v>1.155400977</c:v>
                </c:pt>
                <c:pt idx="10">
                  <c:v>1.1516864609999999</c:v>
                </c:pt>
                <c:pt idx="11">
                  <c:v>0.84738865100000005</c:v>
                </c:pt>
                <c:pt idx="12">
                  <c:v>0.88268042499999999</c:v>
                </c:pt>
                <c:pt idx="13">
                  <c:v>1.0432514719999999</c:v>
                </c:pt>
                <c:pt idx="14">
                  <c:v>0.99137663099999995</c:v>
                </c:pt>
                <c:pt idx="15">
                  <c:v>1.120585234</c:v>
                </c:pt>
                <c:pt idx="16">
                  <c:v>1.1255190260000001</c:v>
                </c:pt>
                <c:pt idx="17">
                  <c:v>1.1518197489999999</c:v>
                </c:pt>
                <c:pt idx="18">
                  <c:v>0.98976090400000005</c:v>
                </c:pt>
                <c:pt idx="19">
                  <c:v>1.0399678050000001</c:v>
                </c:pt>
                <c:pt idx="20">
                  <c:v>0.91106215199999996</c:v>
                </c:pt>
                <c:pt idx="21">
                  <c:v>1.2711619009999999</c:v>
                </c:pt>
                <c:pt idx="22">
                  <c:v>1.252459939</c:v>
                </c:pt>
                <c:pt idx="23">
                  <c:v>1.2809195849999999</c:v>
                </c:pt>
                <c:pt idx="24">
                  <c:v>1.0274132380000001</c:v>
                </c:pt>
                <c:pt idx="25">
                  <c:v>1.022918258</c:v>
                </c:pt>
                <c:pt idx="26">
                  <c:v>1.0144257699999999</c:v>
                </c:pt>
                <c:pt idx="27">
                  <c:v>0.96620575500000005</c:v>
                </c:pt>
                <c:pt idx="28">
                  <c:v>0.78784122700000003</c:v>
                </c:pt>
                <c:pt idx="29">
                  <c:v>1.089302999</c:v>
                </c:pt>
                <c:pt idx="30">
                  <c:v>1.0643018399999999</c:v>
                </c:pt>
                <c:pt idx="31">
                  <c:v>0.92654446400000001</c:v>
                </c:pt>
                <c:pt idx="32">
                  <c:v>0.90295291799999999</c:v>
                </c:pt>
                <c:pt idx="33">
                  <c:v>1.0343918510000001</c:v>
                </c:pt>
                <c:pt idx="34">
                  <c:v>1.043422281</c:v>
                </c:pt>
                <c:pt idx="35">
                  <c:v>0.84396340700000005</c:v>
                </c:pt>
                <c:pt idx="36">
                  <c:v>1.1624998820000001</c:v>
                </c:pt>
                <c:pt idx="37">
                  <c:v>0.90286510900000005</c:v>
                </c:pt>
                <c:pt idx="38">
                  <c:v>1.0142664880000001</c:v>
                </c:pt>
                <c:pt idx="39">
                  <c:v>0.871950471</c:v>
                </c:pt>
                <c:pt idx="40">
                  <c:v>1.0960149370000001</c:v>
                </c:pt>
                <c:pt idx="41">
                  <c:v>0.92244559400000004</c:v>
                </c:pt>
                <c:pt idx="42">
                  <c:v>0.914440119</c:v>
                </c:pt>
                <c:pt idx="43">
                  <c:v>0.72922045899999999</c:v>
                </c:pt>
                <c:pt idx="44">
                  <c:v>0.68255263600000005</c:v>
                </c:pt>
                <c:pt idx="45">
                  <c:v>0.75516850099999999</c:v>
                </c:pt>
                <c:pt idx="46">
                  <c:v>0.51306256800000005</c:v>
                </c:pt>
                <c:pt idx="47">
                  <c:v>1.438614335</c:v>
                </c:pt>
                <c:pt idx="48">
                  <c:v>1.3258225509999999</c:v>
                </c:pt>
                <c:pt idx="49">
                  <c:v>1.561593072</c:v>
                </c:pt>
                <c:pt idx="50">
                  <c:v>1.372000189</c:v>
                </c:pt>
                <c:pt idx="51">
                  <c:v>1.3544404299999999</c:v>
                </c:pt>
                <c:pt idx="52">
                  <c:v>1.2802866900000001</c:v>
                </c:pt>
                <c:pt idx="53">
                  <c:v>1.3016549749999999</c:v>
                </c:pt>
                <c:pt idx="54">
                  <c:v>0.84168902899999998</c:v>
                </c:pt>
                <c:pt idx="55">
                  <c:v>0.80187810400000004</c:v>
                </c:pt>
                <c:pt idx="56">
                  <c:v>1.208642072</c:v>
                </c:pt>
                <c:pt idx="57">
                  <c:v>0.96163700799999996</c:v>
                </c:pt>
                <c:pt idx="58">
                  <c:v>0.888807876</c:v>
                </c:pt>
                <c:pt idx="59">
                  <c:v>0.93022944500000004</c:v>
                </c:pt>
                <c:pt idx="60">
                  <c:v>1.0179872750000001</c:v>
                </c:pt>
                <c:pt idx="61">
                  <c:v>1.0142380479999999</c:v>
                </c:pt>
                <c:pt idx="62">
                  <c:v>0.95169303000000005</c:v>
                </c:pt>
                <c:pt idx="63">
                  <c:v>0.83289050899999995</c:v>
                </c:pt>
                <c:pt idx="64">
                  <c:v>1.3957201530000001</c:v>
                </c:pt>
                <c:pt idx="65">
                  <c:v>1.3549988639999999</c:v>
                </c:pt>
                <c:pt idx="66">
                  <c:v>1.2510049590000001</c:v>
                </c:pt>
                <c:pt idx="67">
                  <c:v>0.96974789900000002</c:v>
                </c:pt>
                <c:pt idx="68">
                  <c:v>0.83438375399999998</c:v>
                </c:pt>
                <c:pt idx="69">
                  <c:v>0.79845938400000005</c:v>
                </c:pt>
                <c:pt idx="70">
                  <c:v>1.0166316529999999</c:v>
                </c:pt>
                <c:pt idx="71">
                  <c:v>0.89723389399999998</c:v>
                </c:pt>
                <c:pt idx="72">
                  <c:v>0.92573529399999999</c:v>
                </c:pt>
                <c:pt idx="73">
                  <c:v>1.0967186870000001</c:v>
                </c:pt>
                <c:pt idx="74">
                  <c:v>0.94978991599999996</c:v>
                </c:pt>
                <c:pt idx="75">
                  <c:v>0.92731092400000004</c:v>
                </c:pt>
                <c:pt idx="76">
                  <c:v>1.072943524</c:v>
                </c:pt>
                <c:pt idx="77">
                  <c:v>1.2598608090000001</c:v>
                </c:pt>
                <c:pt idx="78">
                  <c:v>1.1788313969999999</c:v>
                </c:pt>
                <c:pt idx="79">
                  <c:v>1.0347487639999999</c:v>
                </c:pt>
                <c:pt idx="80">
                  <c:v>0.95588235300000002</c:v>
                </c:pt>
                <c:pt idx="81">
                  <c:v>0.83872548999999996</c:v>
                </c:pt>
                <c:pt idx="82">
                  <c:v>0.72044817900000002</c:v>
                </c:pt>
                <c:pt idx="83">
                  <c:v>1.036446397</c:v>
                </c:pt>
                <c:pt idx="84">
                  <c:v>0.85714285700000004</c:v>
                </c:pt>
                <c:pt idx="85">
                  <c:v>0.818977591</c:v>
                </c:pt>
                <c:pt idx="86">
                  <c:v>0.76932773099999996</c:v>
                </c:pt>
                <c:pt idx="87">
                  <c:v>0.80992169599999997</c:v>
                </c:pt>
                <c:pt idx="88">
                  <c:v>0.90834333700000003</c:v>
                </c:pt>
                <c:pt idx="89">
                  <c:v>0.87906162499999996</c:v>
                </c:pt>
                <c:pt idx="90">
                  <c:v>1.2230586729999999</c:v>
                </c:pt>
                <c:pt idx="91">
                  <c:v>1.128657056</c:v>
                </c:pt>
                <c:pt idx="92">
                  <c:v>1.271438348</c:v>
                </c:pt>
                <c:pt idx="93">
                  <c:v>1.1229264430000001</c:v>
                </c:pt>
                <c:pt idx="94">
                  <c:v>0.98392084099999999</c:v>
                </c:pt>
                <c:pt idx="95">
                  <c:v>1.0777986719999999</c:v>
                </c:pt>
                <c:pt idx="96">
                  <c:v>1.0683571160000001</c:v>
                </c:pt>
                <c:pt idx="97">
                  <c:v>0.96396285800000003</c:v>
                </c:pt>
                <c:pt idx="98">
                  <c:v>0.927198152</c:v>
                </c:pt>
                <c:pt idx="99">
                  <c:v>0.93526047400000001</c:v>
                </c:pt>
                <c:pt idx="100">
                  <c:v>1.119832559</c:v>
                </c:pt>
                <c:pt idx="101">
                  <c:v>0.88718950100000005</c:v>
                </c:pt>
                <c:pt idx="102">
                  <c:v>1.2673893919999999</c:v>
                </c:pt>
                <c:pt idx="103">
                  <c:v>1.240078467</c:v>
                </c:pt>
                <c:pt idx="104">
                  <c:v>1.127998635</c:v>
                </c:pt>
                <c:pt idx="105">
                  <c:v>1.1210879709999999</c:v>
                </c:pt>
                <c:pt idx="106">
                  <c:v>0.68243297300000005</c:v>
                </c:pt>
                <c:pt idx="107">
                  <c:v>0.72220888400000005</c:v>
                </c:pt>
                <c:pt idx="108">
                  <c:v>0.63512905200000003</c:v>
                </c:pt>
                <c:pt idx="109">
                  <c:v>0.87307549299999998</c:v>
                </c:pt>
                <c:pt idx="110">
                  <c:v>0.63221288499999995</c:v>
                </c:pt>
                <c:pt idx="111">
                  <c:v>0.66988795499999998</c:v>
                </c:pt>
                <c:pt idx="112">
                  <c:v>0.617822129</c:v>
                </c:pt>
                <c:pt idx="113">
                  <c:v>0.75724562600000001</c:v>
                </c:pt>
                <c:pt idx="114">
                  <c:v>0.70672268900000002</c:v>
                </c:pt>
                <c:pt idx="115">
                  <c:v>0.73481392599999995</c:v>
                </c:pt>
                <c:pt idx="116">
                  <c:v>0.62972689100000001</c:v>
                </c:pt>
                <c:pt idx="117">
                  <c:v>1.093611111</c:v>
                </c:pt>
                <c:pt idx="118">
                  <c:v>0.99970354800000005</c:v>
                </c:pt>
                <c:pt idx="119">
                  <c:v>0.99809136899999995</c:v>
                </c:pt>
                <c:pt idx="120">
                  <c:v>0.70322128900000003</c:v>
                </c:pt>
                <c:pt idx="121">
                  <c:v>0.65756302499999997</c:v>
                </c:pt>
                <c:pt idx="122">
                  <c:v>0.59705882399999999</c:v>
                </c:pt>
                <c:pt idx="123">
                  <c:v>0.83803436099999995</c:v>
                </c:pt>
                <c:pt idx="124">
                  <c:v>0.68133753500000005</c:v>
                </c:pt>
                <c:pt idx="125">
                  <c:v>0.59156162499999998</c:v>
                </c:pt>
                <c:pt idx="126">
                  <c:v>0.59548319299999997</c:v>
                </c:pt>
                <c:pt idx="127">
                  <c:v>0.76684492000000004</c:v>
                </c:pt>
                <c:pt idx="128">
                  <c:v>0.82955182100000002</c:v>
                </c:pt>
                <c:pt idx="129">
                  <c:v>0.75120047999999995</c:v>
                </c:pt>
                <c:pt idx="130">
                  <c:v>0.66428571400000003</c:v>
                </c:pt>
                <c:pt idx="131">
                  <c:v>0.85471708099999999</c:v>
                </c:pt>
                <c:pt idx="132">
                  <c:v>0.89980031500000002</c:v>
                </c:pt>
                <c:pt idx="133">
                  <c:v>0.72564065099999997</c:v>
                </c:pt>
                <c:pt idx="134">
                  <c:v>0.98994821799999999</c:v>
                </c:pt>
                <c:pt idx="135">
                  <c:v>0.80931757299999996</c:v>
                </c:pt>
                <c:pt idx="136">
                  <c:v>0.63644842599999996</c:v>
                </c:pt>
                <c:pt idx="137">
                  <c:v>0.82186440999999999</c:v>
                </c:pt>
                <c:pt idx="138">
                  <c:v>0.65145442799999997</c:v>
                </c:pt>
                <c:pt idx="139">
                  <c:v>0.70233478000000005</c:v>
                </c:pt>
                <c:pt idx="140">
                  <c:v>0.58548804099999996</c:v>
                </c:pt>
                <c:pt idx="141">
                  <c:v>0.69151603699999997</c:v>
                </c:pt>
                <c:pt idx="142">
                  <c:v>0.74437159500000005</c:v>
                </c:pt>
                <c:pt idx="143">
                  <c:v>0.611598486</c:v>
                </c:pt>
                <c:pt idx="144">
                  <c:v>0.98266444399999997</c:v>
                </c:pt>
                <c:pt idx="145">
                  <c:v>1.3233388189999999</c:v>
                </c:pt>
                <c:pt idx="146">
                  <c:v>0.99580030399999997</c:v>
                </c:pt>
                <c:pt idx="147">
                  <c:v>0.85834070500000004</c:v>
                </c:pt>
                <c:pt idx="148">
                  <c:v>1.1575744750000001</c:v>
                </c:pt>
                <c:pt idx="149">
                  <c:v>0.89444489299999996</c:v>
                </c:pt>
                <c:pt idx="150">
                  <c:v>0.74383214799999997</c:v>
                </c:pt>
                <c:pt idx="151">
                  <c:v>0.67415427699999997</c:v>
                </c:pt>
                <c:pt idx="152">
                  <c:v>0.94356158499999998</c:v>
                </c:pt>
                <c:pt idx="153">
                  <c:v>0.72702542599999997</c:v>
                </c:pt>
                <c:pt idx="154">
                  <c:v>0.75958845100000005</c:v>
                </c:pt>
                <c:pt idx="155">
                  <c:v>0.62282481700000003</c:v>
                </c:pt>
                <c:pt idx="156">
                  <c:v>0.84788862399999998</c:v>
                </c:pt>
                <c:pt idx="157">
                  <c:v>0.725006971</c:v>
                </c:pt>
                <c:pt idx="158">
                  <c:v>0.57969884800000004</c:v>
                </c:pt>
                <c:pt idx="159">
                  <c:v>1.1184550470000001</c:v>
                </c:pt>
                <c:pt idx="160">
                  <c:v>1.0391133100000001</c:v>
                </c:pt>
                <c:pt idx="161">
                  <c:v>0.60766741499999999</c:v>
                </c:pt>
                <c:pt idx="162">
                  <c:v>0.57520943199999996</c:v>
                </c:pt>
                <c:pt idx="163">
                  <c:v>0.95040753899999997</c:v>
                </c:pt>
                <c:pt idx="164">
                  <c:v>0.61676105199999998</c:v>
                </c:pt>
                <c:pt idx="165">
                  <c:v>0.64463220099999996</c:v>
                </c:pt>
                <c:pt idx="166">
                  <c:v>0.64718822300000001</c:v>
                </c:pt>
                <c:pt idx="167">
                  <c:v>0.71099573900000002</c:v>
                </c:pt>
                <c:pt idx="168">
                  <c:v>0.56417001600000005</c:v>
                </c:pt>
                <c:pt idx="169">
                  <c:v>0.56445012800000005</c:v>
                </c:pt>
                <c:pt idx="170">
                  <c:v>0.51938710300000002</c:v>
                </c:pt>
                <c:pt idx="171">
                  <c:v>0.84770701999999998</c:v>
                </c:pt>
                <c:pt idx="172">
                  <c:v>0.91738489099999998</c:v>
                </c:pt>
                <c:pt idx="173">
                  <c:v>0.93795291999999997</c:v>
                </c:pt>
                <c:pt idx="174">
                  <c:v>0.60220588200000003</c:v>
                </c:pt>
                <c:pt idx="175">
                  <c:v>0.50122549000000005</c:v>
                </c:pt>
                <c:pt idx="176">
                  <c:v>0.51425069999999995</c:v>
                </c:pt>
                <c:pt idx="177">
                  <c:v>0.66925770299999998</c:v>
                </c:pt>
                <c:pt idx="178">
                  <c:v>0.568977591</c:v>
                </c:pt>
                <c:pt idx="179">
                  <c:v>0.64642857099999995</c:v>
                </c:pt>
                <c:pt idx="180">
                  <c:v>0.68778647800000003</c:v>
                </c:pt>
                <c:pt idx="181">
                  <c:v>0.65990896399999999</c:v>
                </c:pt>
                <c:pt idx="182">
                  <c:v>0.54044117599999997</c:v>
                </c:pt>
                <c:pt idx="183">
                  <c:v>0.57867647099999997</c:v>
                </c:pt>
                <c:pt idx="184">
                  <c:v>0.65449452500000005</c:v>
                </c:pt>
                <c:pt idx="185">
                  <c:v>0.66533113200000005</c:v>
                </c:pt>
                <c:pt idx="186">
                  <c:v>0.61256502599999996</c:v>
                </c:pt>
                <c:pt idx="187">
                  <c:v>0.55787314899999996</c:v>
                </c:pt>
                <c:pt idx="188">
                  <c:v>0.75995847999999999</c:v>
                </c:pt>
                <c:pt idx="189">
                  <c:v>0.53844537800000003</c:v>
                </c:pt>
                <c:pt idx="190">
                  <c:v>0.48193277299999998</c:v>
                </c:pt>
                <c:pt idx="191">
                  <c:v>0.39159663900000002</c:v>
                </c:pt>
                <c:pt idx="192">
                  <c:v>0.72858097799999999</c:v>
                </c:pt>
                <c:pt idx="193">
                  <c:v>0.49558823499999999</c:v>
                </c:pt>
                <c:pt idx="194">
                  <c:v>0.48179271699999998</c:v>
                </c:pt>
                <c:pt idx="195">
                  <c:v>0.48109243699999998</c:v>
                </c:pt>
                <c:pt idx="196">
                  <c:v>0.44148204699999999</c:v>
                </c:pt>
                <c:pt idx="197">
                  <c:v>0.41743697499999999</c:v>
                </c:pt>
                <c:pt idx="198">
                  <c:v>0.45028011200000001</c:v>
                </c:pt>
                <c:pt idx="199">
                  <c:v>0.32352941200000002</c:v>
                </c:pt>
                <c:pt idx="200">
                  <c:v>1.591394242</c:v>
                </c:pt>
                <c:pt idx="201">
                  <c:v>1.565092038</c:v>
                </c:pt>
                <c:pt idx="202">
                  <c:v>1.591802723</c:v>
                </c:pt>
                <c:pt idx="203">
                  <c:v>1.451230368</c:v>
                </c:pt>
                <c:pt idx="204">
                  <c:v>1.4435767660000001</c:v>
                </c:pt>
                <c:pt idx="205">
                  <c:v>1.2730835680000001</c:v>
                </c:pt>
                <c:pt idx="206">
                  <c:v>1.1439644819999999</c:v>
                </c:pt>
                <c:pt idx="207">
                  <c:v>1.240465583</c:v>
                </c:pt>
                <c:pt idx="208">
                  <c:v>1.1141602100000001</c:v>
                </c:pt>
                <c:pt idx="209">
                  <c:v>1.199694423</c:v>
                </c:pt>
                <c:pt idx="210">
                  <c:v>1.210398705</c:v>
                </c:pt>
                <c:pt idx="211">
                  <c:v>1.4060924370000001</c:v>
                </c:pt>
                <c:pt idx="212">
                  <c:v>0.81992797100000003</c:v>
                </c:pt>
                <c:pt idx="213">
                  <c:v>0.930672269</c:v>
                </c:pt>
                <c:pt idx="214">
                  <c:v>1.0198079229999999</c:v>
                </c:pt>
                <c:pt idx="215">
                  <c:v>1.1199138909999999</c:v>
                </c:pt>
                <c:pt idx="216">
                  <c:v>0.74733226600000002</c:v>
                </c:pt>
                <c:pt idx="217">
                  <c:v>0.87348272599999999</c:v>
                </c:pt>
                <c:pt idx="218">
                  <c:v>0.83656796099999997</c:v>
                </c:pt>
                <c:pt idx="219">
                  <c:v>1.3100851490000001</c:v>
                </c:pt>
                <c:pt idx="220">
                  <c:v>1.1549230850000001</c:v>
                </c:pt>
                <c:pt idx="221">
                  <c:v>1.040683319</c:v>
                </c:pt>
                <c:pt idx="222">
                  <c:v>1.0127721540000001</c:v>
                </c:pt>
                <c:pt idx="223">
                  <c:v>1.0444848390000001</c:v>
                </c:pt>
                <c:pt idx="224">
                  <c:v>1.200962885</c:v>
                </c:pt>
                <c:pt idx="225">
                  <c:v>0.81493847500000005</c:v>
                </c:pt>
                <c:pt idx="226">
                  <c:v>0.81223739500000003</c:v>
                </c:pt>
                <c:pt idx="227">
                  <c:v>0.92238145299999996</c:v>
                </c:pt>
                <c:pt idx="228">
                  <c:v>0.99032840300000002</c:v>
                </c:pt>
                <c:pt idx="229">
                  <c:v>0.83938158600000001</c:v>
                </c:pt>
                <c:pt idx="230">
                  <c:v>0.81387138199999998</c:v>
                </c:pt>
                <c:pt idx="231">
                  <c:v>0.84718470700000004</c:v>
                </c:pt>
                <c:pt idx="232">
                  <c:v>1.257703891</c:v>
                </c:pt>
                <c:pt idx="233">
                  <c:v>1.039547926</c:v>
                </c:pt>
                <c:pt idx="234">
                  <c:v>1.048251407</c:v>
                </c:pt>
                <c:pt idx="235">
                  <c:v>0.95153036599999996</c:v>
                </c:pt>
                <c:pt idx="236">
                  <c:v>1.250019008</c:v>
                </c:pt>
                <c:pt idx="237">
                  <c:v>0.95204081600000001</c:v>
                </c:pt>
                <c:pt idx="238">
                  <c:v>1.0081632650000001</c:v>
                </c:pt>
                <c:pt idx="239">
                  <c:v>1.009063625</c:v>
                </c:pt>
                <c:pt idx="240">
                  <c:v>0.77524343100000004</c:v>
                </c:pt>
                <c:pt idx="241">
                  <c:v>0.847472322</c:v>
                </c:pt>
                <c:pt idx="242">
                  <c:v>0.75103374700000003</c:v>
                </c:pt>
                <c:pt idx="243">
                  <c:v>1.5991150709999999</c:v>
                </c:pt>
                <c:pt idx="244">
                  <c:v>1.5578251299999999</c:v>
                </c:pt>
                <c:pt idx="245">
                  <c:v>1.3450223619999999</c:v>
                </c:pt>
                <c:pt idx="246">
                  <c:v>1.286899113</c:v>
                </c:pt>
                <c:pt idx="247">
                  <c:v>1.3833206810000001</c:v>
                </c:pt>
                <c:pt idx="248">
                  <c:v>1.1354215219999999</c:v>
                </c:pt>
                <c:pt idx="249">
                  <c:v>1.168334687</c:v>
                </c:pt>
                <c:pt idx="250">
                  <c:v>1.2886431439999999</c:v>
                </c:pt>
                <c:pt idx="251">
                  <c:v>1.505624603</c:v>
                </c:pt>
                <c:pt idx="252">
                  <c:v>1.29974225</c:v>
                </c:pt>
                <c:pt idx="253">
                  <c:v>1.101562978</c:v>
                </c:pt>
                <c:pt idx="254">
                  <c:v>1.4708609319999999</c:v>
                </c:pt>
                <c:pt idx="255">
                  <c:v>1.202180872</c:v>
                </c:pt>
                <c:pt idx="256">
                  <c:v>1.0476190480000001</c:v>
                </c:pt>
                <c:pt idx="257">
                  <c:v>1.1118447380000001</c:v>
                </c:pt>
                <c:pt idx="258">
                  <c:v>0.99426659100000003</c:v>
                </c:pt>
                <c:pt idx="259">
                  <c:v>0.47920168099999999</c:v>
                </c:pt>
                <c:pt idx="260">
                  <c:v>0.70735294100000001</c:v>
                </c:pt>
                <c:pt idx="261">
                  <c:v>0.40756302500000002</c:v>
                </c:pt>
                <c:pt idx="262">
                  <c:v>0.36134453799999999</c:v>
                </c:pt>
                <c:pt idx="263">
                  <c:v>0.41176470599999998</c:v>
                </c:pt>
                <c:pt idx="264">
                  <c:v>0.45126050400000001</c:v>
                </c:pt>
                <c:pt idx="265">
                  <c:v>1.158309142</c:v>
                </c:pt>
                <c:pt idx="266">
                  <c:v>1.05070028</c:v>
                </c:pt>
                <c:pt idx="267">
                  <c:v>0.80790316100000004</c:v>
                </c:pt>
                <c:pt idx="268">
                  <c:v>0.83851540599999996</c:v>
                </c:pt>
                <c:pt idx="269">
                  <c:v>0.82215174499999999</c:v>
                </c:pt>
                <c:pt idx="270">
                  <c:v>0.452731092</c:v>
                </c:pt>
                <c:pt idx="271">
                  <c:v>0.39810924399999997</c:v>
                </c:pt>
                <c:pt idx="272">
                  <c:v>0.39950980400000002</c:v>
                </c:pt>
                <c:pt idx="273">
                  <c:v>0.65763305299999997</c:v>
                </c:pt>
                <c:pt idx="274">
                  <c:v>0.39495798300000001</c:v>
                </c:pt>
                <c:pt idx="275">
                  <c:v>0.33613445400000003</c:v>
                </c:pt>
                <c:pt idx="276">
                  <c:v>0.36134453799999999</c:v>
                </c:pt>
                <c:pt idx="277">
                  <c:v>0.52493697500000003</c:v>
                </c:pt>
                <c:pt idx="278">
                  <c:v>0.45966386599999998</c:v>
                </c:pt>
                <c:pt idx="279">
                  <c:v>0.41764705899999999</c:v>
                </c:pt>
                <c:pt idx="280">
                  <c:v>0.37983193300000001</c:v>
                </c:pt>
                <c:pt idx="281">
                  <c:v>0.66896758700000003</c:v>
                </c:pt>
                <c:pt idx="282">
                  <c:v>0.81283516200000006</c:v>
                </c:pt>
                <c:pt idx="283">
                  <c:v>0.53166266500000003</c:v>
                </c:pt>
                <c:pt idx="284">
                  <c:v>0.49104641900000001</c:v>
                </c:pt>
                <c:pt idx="285">
                  <c:v>0.60981792700000004</c:v>
                </c:pt>
                <c:pt idx="286">
                  <c:v>0.43193277299999999</c:v>
                </c:pt>
                <c:pt idx="287">
                  <c:v>0.360504202</c:v>
                </c:pt>
                <c:pt idx="288">
                  <c:v>0.37731092399999999</c:v>
                </c:pt>
                <c:pt idx="289">
                  <c:v>0.44285714300000001</c:v>
                </c:pt>
                <c:pt idx="290">
                  <c:v>0.45406162500000002</c:v>
                </c:pt>
                <c:pt idx="291">
                  <c:v>1.526039345</c:v>
                </c:pt>
                <c:pt idx="292">
                  <c:v>1.3084523100000001</c:v>
                </c:pt>
                <c:pt idx="293">
                  <c:v>1.107271838</c:v>
                </c:pt>
                <c:pt idx="294">
                  <c:v>1.177422969</c:v>
                </c:pt>
                <c:pt idx="295">
                  <c:v>1.017759104</c:v>
                </c:pt>
                <c:pt idx="296">
                  <c:v>1.0058543419999999</c:v>
                </c:pt>
                <c:pt idx="297">
                  <c:v>1.0828912820000001</c:v>
                </c:pt>
                <c:pt idx="298">
                  <c:v>0.84702381000000004</c:v>
                </c:pt>
                <c:pt idx="299">
                  <c:v>0.75458683500000001</c:v>
                </c:pt>
                <c:pt idx="300">
                  <c:v>0.77909663900000004</c:v>
                </c:pt>
                <c:pt idx="301">
                  <c:v>0.89204014899999995</c:v>
                </c:pt>
                <c:pt idx="302">
                  <c:v>0.95924369700000001</c:v>
                </c:pt>
                <c:pt idx="303">
                  <c:v>0.93823529400000005</c:v>
                </c:pt>
                <c:pt idx="304">
                  <c:v>0.71904761900000003</c:v>
                </c:pt>
                <c:pt idx="305">
                  <c:v>1.2576418680000001</c:v>
                </c:pt>
                <c:pt idx="306">
                  <c:v>0.803921569</c:v>
                </c:pt>
                <c:pt idx="307">
                  <c:v>0.81322528999999999</c:v>
                </c:pt>
                <c:pt idx="308">
                  <c:v>0.76820728299999996</c:v>
                </c:pt>
                <c:pt idx="309">
                  <c:v>0.87156000899999997</c:v>
                </c:pt>
                <c:pt idx="310">
                  <c:v>0.34369747899999997</c:v>
                </c:pt>
                <c:pt idx="311">
                  <c:v>0.389915966</c:v>
                </c:pt>
                <c:pt idx="312">
                  <c:v>0.366106443</c:v>
                </c:pt>
                <c:pt idx="313">
                  <c:v>0.51995798299999996</c:v>
                </c:pt>
                <c:pt idx="314">
                  <c:v>0.19327731100000001</c:v>
                </c:pt>
                <c:pt idx="315">
                  <c:v>0.23949579800000001</c:v>
                </c:pt>
                <c:pt idx="316">
                  <c:v>0.23949579800000001</c:v>
                </c:pt>
                <c:pt idx="317">
                  <c:v>0.4</c:v>
                </c:pt>
                <c:pt idx="318">
                  <c:v>0.22268907600000001</c:v>
                </c:pt>
                <c:pt idx="319">
                  <c:v>0.34453781500000003</c:v>
                </c:pt>
                <c:pt idx="320">
                  <c:v>0.22268907600000001</c:v>
                </c:pt>
                <c:pt idx="321">
                  <c:v>0.93883180499999996</c:v>
                </c:pt>
                <c:pt idx="322">
                  <c:v>0.78161764700000003</c:v>
                </c:pt>
                <c:pt idx="323">
                  <c:v>0.64806422600000002</c:v>
                </c:pt>
                <c:pt idx="324">
                  <c:v>0.61985294099999999</c:v>
                </c:pt>
                <c:pt idx="325">
                  <c:v>0.69104180100000001</c:v>
                </c:pt>
                <c:pt idx="326">
                  <c:v>0.30882352899999999</c:v>
                </c:pt>
                <c:pt idx="327">
                  <c:v>0.31022409000000001</c:v>
                </c:pt>
                <c:pt idx="328">
                  <c:v>0.46183473400000002</c:v>
                </c:pt>
                <c:pt idx="329">
                  <c:v>0.235294118</c:v>
                </c:pt>
                <c:pt idx="330">
                  <c:v>0.21428571399999999</c:v>
                </c:pt>
                <c:pt idx="331">
                  <c:v>0.23949579800000001</c:v>
                </c:pt>
                <c:pt idx="332">
                  <c:v>0.37268907600000001</c:v>
                </c:pt>
                <c:pt idx="333">
                  <c:v>0.29831932799999999</c:v>
                </c:pt>
                <c:pt idx="334">
                  <c:v>0.32352941200000002</c:v>
                </c:pt>
                <c:pt idx="335">
                  <c:v>0.27310924399999997</c:v>
                </c:pt>
                <c:pt idx="336">
                  <c:v>0.65488922800000005</c:v>
                </c:pt>
                <c:pt idx="337">
                  <c:v>0.49789916000000001</c:v>
                </c:pt>
                <c:pt idx="338">
                  <c:v>0.56602641099999995</c:v>
                </c:pt>
                <c:pt idx="339">
                  <c:v>0.43277310899999999</c:v>
                </c:pt>
                <c:pt idx="340">
                  <c:v>0.816579159</c:v>
                </c:pt>
                <c:pt idx="341">
                  <c:v>0.55582232899999995</c:v>
                </c:pt>
                <c:pt idx="342">
                  <c:v>0.55582232899999995</c:v>
                </c:pt>
                <c:pt idx="343">
                  <c:v>0.47318927599999999</c:v>
                </c:pt>
                <c:pt idx="344">
                  <c:v>0.53166666699999998</c:v>
                </c:pt>
                <c:pt idx="345">
                  <c:v>0.305882353</c:v>
                </c:pt>
                <c:pt idx="346">
                  <c:v>0.34369747899999997</c:v>
                </c:pt>
                <c:pt idx="347">
                  <c:v>0.305882353</c:v>
                </c:pt>
                <c:pt idx="348">
                  <c:v>0.39739896000000002</c:v>
                </c:pt>
                <c:pt idx="349">
                  <c:v>0.34453781500000003</c:v>
                </c:pt>
                <c:pt idx="350">
                  <c:v>0.49019607799999998</c:v>
                </c:pt>
                <c:pt idx="351">
                  <c:v>0.31512604999999999</c:v>
                </c:pt>
                <c:pt idx="352">
                  <c:v>1.121082369</c:v>
                </c:pt>
                <c:pt idx="353">
                  <c:v>1.13347632</c:v>
                </c:pt>
                <c:pt idx="354">
                  <c:v>0.85566519500000005</c:v>
                </c:pt>
                <c:pt idx="355">
                  <c:v>0.79454074600000002</c:v>
                </c:pt>
                <c:pt idx="356">
                  <c:v>1.2265101490000001</c:v>
                </c:pt>
                <c:pt idx="357">
                  <c:v>0.73288515399999998</c:v>
                </c:pt>
                <c:pt idx="358">
                  <c:v>0.68316526600000005</c:v>
                </c:pt>
                <c:pt idx="359">
                  <c:v>0.91146271000000001</c:v>
                </c:pt>
                <c:pt idx="360">
                  <c:v>0.66719187700000004</c:v>
                </c:pt>
                <c:pt idx="361">
                  <c:v>0.59996498600000003</c:v>
                </c:pt>
                <c:pt idx="362">
                  <c:v>0.65808823500000002</c:v>
                </c:pt>
                <c:pt idx="363">
                  <c:v>0.695378151</c:v>
                </c:pt>
                <c:pt idx="364">
                  <c:v>0.63235294099999995</c:v>
                </c:pt>
                <c:pt idx="365">
                  <c:v>0.48879551799999998</c:v>
                </c:pt>
                <c:pt idx="366">
                  <c:v>0.78888888899999998</c:v>
                </c:pt>
                <c:pt idx="367">
                  <c:v>0.77418300699999998</c:v>
                </c:pt>
                <c:pt idx="368">
                  <c:v>1.038926955</c:v>
                </c:pt>
                <c:pt idx="369">
                  <c:v>0.45014005600000001</c:v>
                </c:pt>
                <c:pt idx="370">
                  <c:v>0.45854341700000001</c:v>
                </c:pt>
                <c:pt idx="371">
                  <c:v>0.45154061600000001</c:v>
                </c:pt>
                <c:pt idx="372">
                  <c:v>0.76190476200000001</c:v>
                </c:pt>
                <c:pt idx="373">
                  <c:v>0.27030812300000001</c:v>
                </c:pt>
                <c:pt idx="374">
                  <c:v>0.31232493</c:v>
                </c:pt>
                <c:pt idx="375">
                  <c:v>0.31652661100000001</c:v>
                </c:pt>
                <c:pt idx="376">
                  <c:v>0.22268907600000001</c:v>
                </c:pt>
                <c:pt idx="377">
                  <c:v>0.29971988799999999</c:v>
                </c:pt>
                <c:pt idx="378">
                  <c:v>1.007959002</c:v>
                </c:pt>
                <c:pt idx="379">
                  <c:v>0.77689075600000002</c:v>
                </c:pt>
                <c:pt idx="380">
                  <c:v>0.54529811900000003</c:v>
                </c:pt>
                <c:pt idx="381">
                  <c:v>0.64453781499999996</c:v>
                </c:pt>
                <c:pt idx="382">
                  <c:v>0.75476729200000003</c:v>
                </c:pt>
                <c:pt idx="383">
                  <c:v>0.34943977599999998</c:v>
                </c:pt>
                <c:pt idx="384">
                  <c:v>0.28781512599999998</c:v>
                </c:pt>
                <c:pt idx="385">
                  <c:v>0.59418767500000003</c:v>
                </c:pt>
                <c:pt idx="386">
                  <c:v>0.23109243700000001</c:v>
                </c:pt>
                <c:pt idx="387">
                  <c:v>0.27731092400000001</c:v>
                </c:pt>
                <c:pt idx="388">
                  <c:v>0.41008403399999999</c:v>
                </c:pt>
                <c:pt idx="389">
                  <c:v>0.29831932799999999</c:v>
                </c:pt>
                <c:pt idx="390">
                  <c:v>0.24369747899999999</c:v>
                </c:pt>
                <c:pt idx="391">
                  <c:v>0.25630252100000001</c:v>
                </c:pt>
                <c:pt idx="392">
                  <c:v>0.61697860999999998</c:v>
                </c:pt>
                <c:pt idx="393">
                  <c:v>0.34193677500000003</c:v>
                </c:pt>
                <c:pt idx="394">
                  <c:v>0.35714285699999998</c:v>
                </c:pt>
                <c:pt idx="395">
                  <c:v>0.74124902699999995</c:v>
                </c:pt>
                <c:pt idx="396">
                  <c:v>0.49279711900000001</c:v>
                </c:pt>
                <c:pt idx="397">
                  <c:v>0.40876350500000003</c:v>
                </c:pt>
                <c:pt idx="398">
                  <c:v>0.58208683500000002</c:v>
                </c:pt>
                <c:pt idx="399">
                  <c:v>0.31428571399999999</c:v>
                </c:pt>
                <c:pt idx="400">
                  <c:v>1.222230908</c:v>
                </c:pt>
                <c:pt idx="401">
                  <c:v>1.3225376520000001</c:v>
                </c:pt>
                <c:pt idx="402">
                  <c:v>1.1765365940000001</c:v>
                </c:pt>
                <c:pt idx="403">
                  <c:v>1.504684227</c:v>
                </c:pt>
                <c:pt idx="404">
                  <c:v>1.4503301319999999</c:v>
                </c:pt>
                <c:pt idx="405">
                  <c:v>1.3032713090000001</c:v>
                </c:pt>
                <c:pt idx="406">
                  <c:v>1.365387428</c:v>
                </c:pt>
                <c:pt idx="407">
                  <c:v>1.2007502999999999</c:v>
                </c:pt>
                <c:pt idx="408">
                  <c:v>0.99542278399999995</c:v>
                </c:pt>
                <c:pt idx="409">
                  <c:v>1.008407711</c:v>
                </c:pt>
                <c:pt idx="410">
                  <c:v>0.963460384</c:v>
                </c:pt>
                <c:pt idx="411">
                  <c:v>0.82217887199999995</c:v>
                </c:pt>
                <c:pt idx="412">
                  <c:v>1.1689719590000001</c:v>
                </c:pt>
                <c:pt idx="413">
                  <c:v>1.14367434</c:v>
                </c:pt>
                <c:pt idx="414">
                  <c:v>1.197583404</c:v>
                </c:pt>
                <c:pt idx="415">
                  <c:v>1.407948032</c:v>
                </c:pt>
                <c:pt idx="416">
                  <c:v>0.78081232499999997</c:v>
                </c:pt>
                <c:pt idx="417">
                  <c:v>0.77521008400000002</c:v>
                </c:pt>
                <c:pt idx="418">
                  <c:v>0.75</c:v>
                </c:pt>
                <c:pt idx="419">
                  <c:v>1.1231992799999999</c:v>
                </c:pt>
                <c:pt idx="420">
                  <c:v>0.65056022400000002</c:v>
                </c:pt>
                <c:pt idx="421">
                  <c:v>0.65756302499999997</c:v>
                </c:pt>
                <c:pt idx="422">
                  <c:v>0.73319327700000003</c:v>
                </c:pt>
                <c:pt idx="423">
                  <c:v>0.81276510599999996</c:v>
                </c:pt>
                <c:pt idx="424">
                  <c:v>0.52591036400000002</c:v>
                </c:pt>
                <c:pt idx="425">
                  <c:v>0.53991596600000002</c:v>
                </c:pt>
                <c:pt idx="426">
                  <c:v>0.51050420200000002</c:v>
                </c:pt>
                <c:pt idx="427">
                  <c:v>0.94383617399999997</c:v>
                </c:pt>
                <c:pt idx="428">
                  <c:v>0.82897005000000001</c:v>
                </c:pt>
                <c:pt idx="429">
                  <c:v>0.60698125400000003</c:v>
                </c:pt>
                <c:pt idx="430">
                  <c:v>0.71885100199999996</c:v>
                </c:pt>
                <c:pt idx="431">
                  <c:v>1.0967119540000001</c:v>
                </c:pt>
                <c:pt idx="432">
                  <c:v>0.640056022</c:v>
                </c:pt>
                <c:pt idx="433">
                  <c:v>0.56722689100000001</c:v>
                </c:pt>
                <c:pt idx="434">
                  <c:v>0.56302521000000005</c:v>
                </c:pt>
                <c:pt idx="435">
                  <c:v>0.859733894</c:v>
                </c:pt>
                <c:pt idx="436">
                  <c:v>0.56442577000000005</c:v>
                </c:pt>
                <c:pt idx="437">
                  <c:v>0.50420168099999996</c:v>
                </c:pt>
                <c:pt idx="438">
                  <c:v>0.60084033599999997</c:v>
                </c:pt>
                <c:pt idx="439">
                  <c:v>0.62484378399999996</c:v>
                </c:pt>
                <c:pt idx="440">
                  <c:v>0.53681472600000002</c:v>
                </c:pt>
                <c:pt idx="441">
                  <c:v>0.445378151</c:v>
                </c:pt>
                <c:pt idx="442">
                  <c:v>0.48619447799999999</c:v>
                </c:pt>
                <c:pt idx="443">
                  <c:v>0.90597900899999995</c:v>
                </c:pt>
                <c:pt idx="444">
                  <c:v>0.71707326900000001</c:v>
                </c:pt>
                <c:pt idx="445">
                  <c:v>0.65895001900000005</c:v>
                </c:pt>
                <c:pt idx="446">
                  <c:v>0.55172477600000003</c:v>
                </c:pt>
                <c:pt idx="447">
                  <c:v>0.83735994400000002</c:v>
                </c:pt>
                <c:pt idx="448">
                  <c:v>0.82510504200000001</c:v>
                </c:pt>
                <c:pt idx="449">
                  <c:v>0.69590336100000005</c:v>
                </c:pt>
                <c:pt idx="450">
                  <c:v>0.95351569199999997</c:v>
                </c:pt>
                <c:pt idx="451">
                  <c:v>0.71531112399999996</c:v>
                </c:pt>
                <c:pt idx="452">
                  <c:v>0.71391056399999997</c:v>
                </c:pt>
                <c:pt idx="453">
                  <c:v>0.70130552199999996</c:v>
                </c:pt>
                <c:pt idx="454">
                  <c:v>0.59996498600000003</c:v>
                </c:pt>
                <c:pt idx="455">
                  <c:v>0.48021708699999999</c:v>
                </c:pt>
                <c:pt idx="456">
                  <c:v>0.48651960799999999</c:v>
                </c:pt>
                <c:pt idx="457">
                  <c:v>0.39758403399999998</c:v>
                </c:pt>
                <c:pt idx="458">
                  <c:v>1.5053073990000001</c:v>
                </c:pt>
                <c:pt idx="459">
                  <c:v>1.396063702</c:v>
                </c:pt>
                <c:pt idx="460">
                  <c:v>1.538256072</c:v>
                </c:pt>
                <c:pt idx="461">
                  <c:v>1.298400129</c:v>
                </c:pt>
                <c:pt idx="462">
                  <c:v>0.99272786000000002</c:v>
                </c:pt>
                <c:pt idx="463">
                  <c:v>0.95491273399999999</c:v>
                </c:pt>
                <c:pt idx="464">
                  <c:v>1.2758476080000001</c:v>
                </c:pt>
                <c:pt idx="465">
                  <c:v>1.229492566</c:v>
                </c:pt>
                <c:pt idx="466">
                  <c:v>0.94903038100000003</c:v>
                </c:pt>
                <c:pt idx="467">
                  <c:v>1.0043575119999999</c:v>
                </c:pt>
                <c:pt idx="468">
                  <c:v>1.2794925660000001</c:v>
                </c:pt>
                <c:pt idx="469">
                  <c:v>1.0032320619999999</c:v>
                </c:pt>
                <c:pt idx="470">
                  <c:v>0.84776987699999995</c:v>
                </c:pt>
                <c:pt idx="471">
                  <c:v>1.3482410460000001</c:v>
                </c:pt>
                <c:pt idx="472">
                  <c:v>1.1172378039999999</c:v>
                </c:pt>
                <c:pt idx="473">
                  <c:v>0.90925461100000005</c:v>
                </c:pt>
                <c:pt idx="474">
                  <c:v>0.97648150199999995</c:v>
                </c:pt>
                <c:pt idx="475">
                  <c:v>0.83609443800000005</c:v>
                </c:pt>
                <c:pt idx="476">
                  <c:v>0.38445378200000002</c:v>
                </c:pt>
                <c:pt idx="477">
                  <c:v>0.31092437000000001</c:v>
                </c:pt>
                <c:pt idx="478">
                  <c:v>0.33613445400000003</c:v>
                </c:pt>
                <c:pt idx="479">
                  <c:v>0.63727491000000003</c:v>
                </c:pt>
                <c:pt idx="480">
                  <c:v>0.41386554599999997</c:v>
                </c:pt>
                <c:pt idx="481">
                  <c:v>0.32352941200000002</c:v>
                </c:pt>
                <c:pt idx="482">
                  <c:v>0.37394958</c:v>
                </c:pt>
                <c:pt idx="483">
                  <c:v>0.43885054000000001</c:v>
                </c:pt>
                <c:pt idx="484">
                  <c:v>0.37184873899999998</c:v>
                </c:pt>
                <c:pt idx="485">
                  <c:v>0.33193277300000001</c:v>
                </c:pt>
                <c:pt idx="486">
                  <c:v>0.28151260500000003</c:v>
                </c:pt>
                <c:pt idx="487">
                  <c:v>0.919067627</c:v>
                </c:pt>
                <c:pt idx="488">
                  <c:v>0.62284914000000002</c:v>
                </c:pt>
                <c:pt idx="489">
                  <c:v>0.65646258499999999</c:v>
                </c:pt>
                <c:pt idx="490">
                  <c:v>0.62641056399999995</c:v>
                </c:pt>
                <c:pt idx="491">
                  <c:v>0.304621849</c:v>
                </c:pt>
                <c:pt idx="492">
                  <c:v>0.218487395</c:v>
                </c:pt>
                <c:pt idx="493">
                  <c:v>0.218487395</c:v>
                </c:pt>
                <c:pt idx="494">
                  <c:v>0.53893557400000003</c:v>
                </c:pt>
                <c:pt idx="495">
                  <c:v>0.37605042</c:v>
                </c:pt>
                <c:pt idx="496">
                  <c:v>0.27310924399999997</c:v>
                </c:pt>
                <c:pt idx="497">
                  <c:v>0.29831932799999999</c:v>
                </c:pt>
                <c:pt idx="498">
                  <c:v>0.37132352899999999</c:v>
                </c:pt>
                <c:pt idx="499">
                  <c:v>0.367647059</c:v>
                </c:pt>
                <c:pt idx="500">
                  <c:v>0.27310924399999997</c:v>
                </c:pt>
                <c:pt idx="501">
                  <c:v>0.25630252100000001</c:v>
                </c:pt>
                <c:pt idx="502">
                  <c:v>0.67894586400000001</c:v>
                </c:pt>
                <c:pt idx="503">
                  <c:v>0.68937574999999995</c:v>
                </c:pt>
                <c:pt idx="504">
                  <c:v>0.54021608600000004</c:v>
                </c:pt>
                <c:pt idx="505">
                  <c:v>0.51080432200000003</c:v>
                </c:pt>
                <c:pt idx="506">
                  <c:v>0.64545818300000002</c:v>
                </c:pt>
                <c:pt idx="507">
                  <c:v>0.46008403399999998</c:v>
                </c:pt>
                <c:pt idx="508">
                  <c:v>0.34033613400000001</c:v>
                </c:pt>
                <c:pt idx="509">
                  <c:v>0.29831932799999999</c:v>
                </c:pt>
                <c:pt idx="510">
                  <c:v>0.53670896899999998</c:v>
                </c:pt>
                <c:pt idx="511">
                  <c:v>0.41506602599999998</c:v>
                </c:pt>
                <c:pt idx="512">
                  <c:v>0.31842737100000001</c:v>
                </c:pt>
                <c:pt idx="513">
                  <c:v>0.32893157299999998</c:v>
                </c:pt>
                <c:pt idx="514">
                  <c:v>0.305357143</c:v>
                </c:pt>
                <c:pt idx="515">
                  <c:v>0.35924369699999997</c:v>
                </c:pt>
                <c:pt idx="516">
                  <c:v>0.33053221300000002</c:v>
                </c:pt>
                <c:pt idx="517">
                  <c:v>0.23109243700000001</c:v>
                </c:pt>
                <c:pt idx="518">
                  <c:v>1.1323650670000001</c:v>
                </c:pt>
                <c:pt idx="519">
                  <c:v>1.3245888100000001</c:v>
                </c:pt>
                <c:pt idx="520">
                  <c:v>1.0462274650000001</c:v>
                </c:pt>
                <c:pt idx="521">
                  <c:v>0.86975687700000004</c:v>
                </c:pt>
                <c:pt idx="522">
                  <c:v>1.2229791919999999</c:v>
                </c:pt>
                <c:pt idx="523">
                  <c:v>0.90231092400000001</c:v>
                </c:pt>
                <c:pt idx="524">
                  <c:v>0.75840336100000005</c:v>
                </c:pt>
                <c:pt idx="525">
                  <c:v>0.71218487399999997</c:v>
                </c:pt>
                <c:pt idx="526">
                  <c:v>0.863319328</c:v>
                </c:pt>
                <c:pt idx="527">
                  <c:v>0.71575630300000004</c:v>
                </c:pt>
                <c:pt idx="528">
                  <c:v>0.53823529400000003</c:v>
                </c:pt>
                <c:pt idx="529">
                  <c:v>0.61806722700000005</c:v>
                </c:pt>
                <c:pt idx="530">
                  <c:v>0.632247899</c:v>
                </c:pt>
                <c:pt idx="531">
                  <c:v>0.74894958</c:v>
                </c:pt>
                <c:pt idx="532">
                  <c:v>0.66806722699999999</c:v>
                </c:pt>
                <c:pt idx="533">
                  <c:v>0.491596639</c:v>
                </c:pt>
                <c:pt idx="534">
                  <c:v>1.114549507</c:v>
                </c:pt>
                <c:pt idx="535">
                  <c:v>0.69346829600000004</c:v>
                </c:pt>
                <c:pt idx="536">
                  <c:v>0.65985485099999996</c:v>
                </c:pt>
                <c:pt idx="537">
                  <c:v>0.61783804399999998</c:v>
                </c:pt>
                <c:pt idx="538">
                  <c:v>0.74673869500000001</c:v>
                </c:pt>
                <c:pt idx="539">
                  <c:v>0.23109243700000001</c:v>
                </c:pt>
                <c:pt idx="540">
                  <c:v>0.25630252100000001</c:v>
                </c:pt>
                <c:pt idx="541">
                  <c:v>0.23109243700000001</c:v>
                </c:pt>
                <c:pt idx="542">
                  <c:v>0.46038415399999999</c:v>
                </c:pt>
                <c:pt idx="543">
                  <c:v>0.18907562999999999</c:v>
                </c:pt>
                <c:pt idx="544">
                  <c:v>0.20168067200000001</c:v>
                </c:pt>
                <c:pt idx="545">
                  <c:v>0.20168067200000001</c:v>
                </c:pt>
                <c:pt idx="546">
                  <c:v>0.31584633899999998</c:v>
                </c:pt>
                <c:pt idx="547">
                  <c:v>0.16806722700000001</c:v>
                </c:pt>
                <c:pt idx="548">
                  <c:v>0.24789916000000001</c:v>
                </c:pt>
                <c:pt idx="549">
                  <c:v>0.147058824</c:v>
                </c:pt>
                <c:pt idx="550">
                  <c:v>0.73066271999999999</c:v>
                </c:pt>
                <c:pt idx="551">
                  <c:v>0.62447478999999995</c:v>
                </c:pt>
                <c:pt idx="552">
                  <c:v>0.44800420200000002</c:v>
                </c:pt>
                <c:pt idx="553">
                  <c:v>0.422794118</c:v>
                </c:pt>
                <c:pt idx="554">
                  <c:v>0.52865146100000004</c:v>
                </c:pt>
                <c:pt idx="555">
                  <c:v>0.20588235299999999</c:v>
                </c:pt>
                <c:pt idx="556">
                  <c:v>0.163865546</c:v>
                </c:pt>
                <c:pt idx="557">
                  <c:v>0.163865546</c:v>
                </c:pt>
                <c:pt idx="558">
                  <c:v>0.35364145699999999</c:v>
                </c:pt>
                <c:pt idx="559">
                  <c:v>0.20588235299999999</c:v>
                </c:pt>
                <c:pt idx="560">
                  <c:v>0.15126050399999999</c:v>
                </c:pt>
                <c:pt idx="561">
                  <c:v>0.17647058800000001</c:v>
                </c:pt>
                <c:pt idx="562">
                  <c:v>0.23991596600000001</c:v>
                </c:pt>
                <c:pt idx="563">
                  <c:v>0.218487395</c:v>
                </c:pt>
                <c:pt idx="564">
                  <c:v>0.20168067200000001</c:v>
                </c:pt>
                <c:pt idx="565">
                  <c:v>0.172268908</c:v>
                </c:pt>
                <c:pt idx="566">
                  <c:v>0.53181818199999997</c:v>
                </c:pt>
                <c:pt idx="567">
                  <c:v>0.39705882399999998</c:v>
                </c:pt>
                <c:pt idx="568">
                  <c:v>0.422268908</c:v>
                </c:pt>
                <c:pt idx="569">
                  <c:v>0.29201680699999999</c:v>
                </c:pt>
                <c:pt idx="570">
                  <c:v>0.42016806699999998</c:v>
                </c:pt>
                <c:pt idx="571">
                  <c:v>0.39915966400000003</c:v>
                </c:pt>
                <c:pt idx="572">
                  <c:v>0.31512604999999999</c:v>
                </c:pt>
                <c:pt idx="573">
                  <c:v>0.48166695199999998</c:v>
                </c:pt>
                <c:pt idx="574">
                  <c:v>0.30372148900000001</c:v>
                </c:pt>
                <c:pt idx="575">
                  <c:v>0.307923169</c:v>
                </c:pt>
                <c:pt idx="576">
                  <c:v>0.27010804300000002</c:v>
                </c:pt>
                <c:pt idx="577">
                  <c:v>0.31980792299999999</c:v>
                </c:pt>
                <c:pt idx="578">
                  <c:v>0.28571428599999998</c:v>
                </c:pt>
                <c:pt idx="579">
                  <c:v>0.389355742</c:v>
                </c:pt>
                <c:pt idx="580">
                  <c:v>0.235294118</c:v>
                </c:pt>
                <c:pt idx="581">
                  <c:v>0.99272371699999995</c:v>
                </c:pt>
                <c:pt idx="582">
                  <c:v>1.023172089</c:v>
                </c:pt>
                <c:pt idx="583">
                  <c:v>0.68458665500000004</c:v>
                </c:pt>
                <c:pt idx="584">
                  <c:v>0.64817208900000001</c:v>
                </c:pt>
                <c:pt idx="585">
                  <c:v>1.005946225</c:v>
                </c:pt>
                <c:pt idx="586">
                  <c:v>0.47204266299999997</c:v>
                </c:pt>
                <c:pt idx="587">
                  <c:v>0.45943762100000002</c:v>
                </c:pt>
                <c:pt idx="588">
                  <c:v>0.63167651700000005</c:v>
                </c:pt>
                <c:pt idx="589">
                  <c:v>0.512979038</c:v>
                </c:pt>
                <c:pt idx="590">
                  <c:v>0.53463385399999996</c:v>
                </c:pt>
                <c:pt idx="591">
                  <c:v>0.44438159900000002</c:v>
                </c:pt>
                <c:pt idx="592">
                  <c:v>0.550824176</c:v>
                </c:pt>
                <c:pt idx="593">
                  <c:v>0.42792501599999999</c:v>
                </c:pt>
                <c:pt idx="594">
                  <c:v>0.32708468000000002</c:v>
                </c:pt>
                <c:pt idx="595">
                  <c:v>0.785730916</c:v>
                </c:pt>
                <c:pt idx="596">
                  <c:v>0.662481616</c:v>
                </c:pt>
                <c:pt idx="597">
                  <c:v>0.731109067</c:v>
                </c:pt>
                <c:pt idx="598">
                  <c:v>0.392557023</c:v>
                </c:pt>
                <c:pt idx="599">
                  <c:v>0.392557023</c:v>
                </c:pt>
                <c:pt idx="600">
                  <c:v>0.37154861900000002</c:v>
                </c:pt>
                <c:pt idx="601">
                  <c:v>0.84531669799999998</c:v>
                </c:pt>
                <c:pt idx="602">
                  <c:v>0.37635054000000001</c:v>
                </c:pt>
                <c:pt idx="603">
                  <c:v>0.38475390199999998</c:v>
                </c:pt>
                <c:pt idx="604">
                  <c:v>0.38895558200000002</c:v>
                </c:pt>
                <c:pt idx="605">
                  <c:v>0.556022409</c:v>
                </c:pt>
                <c:pt idx="606">
                  <c:v>0.262304922</c:v>
                </c:pt>
                <c:pt idx="607">
                  <c:v>0.283313325</c:v>
                </c:pt>
                <c:pt idx="608">
                  <c:v>0.21608643499999999</c:v>
                </c:pt>
                <c:pt idx="609">
                  <c:v>0.89701213800000001</c:v>
                </c:pt>
                <c:pt idx="610">
                  <c:v>0.69187675100000001</c:v>
                </c:pt>
                <c:pt idx="611">
                  <c:v>0.41736694699999999</c:v>
                </c:pt>
                <c:pt idx="612">
                  <c:v>0.51960784299999996</c:v>
                </c:pt>
                <c:pt idx="613">
                  <c:v>0.65890356100000003</c:v>
                </c:pt>
                <c:pt idx="614">
                  <c:v>0.24789916000000001</c:v>
                </c:pt>
                <c:pt idx="615">
                  <c:v>0.180672269</c:v>
                </c:pt>
                <c:pt idx="616">
                  <c:v>0.20168067200000001</c:v>
                </c:pt>
                <c:pt idx="617">
                  <c:v>0.60336991900000003</c:v>
                </c:pt>
                <c:pt idx="618">
                  <c:v>0.31992797099999998</c:v>
                </c:pt>
                <c:pt idx="619">
                  <c:v>0.25270108000000002</c:v>
                </c:pt>
                <c:pt idx="620">
                  <c:v>0.29891956800000002</c:v>
                </c:pt>
                <c:pt idx="621">
                  <c:v>0.360644258</c:v>
                </c:pt>
                <c:pt idx="622">
                  <c:v>0.26050420200000002</c:v>
                </c:pt>
                <c:pt idx="623">
                  <c:v>0.163865546</c:v>
                </c:pt>
                <c:pt idx="624">
                  <c:v>0.19747899199999999</c:v>
                </c:pt>
                <c:pt idx="625">
                  <c:v>0.63348958600000005</c:v>
                </c:pt>
                <c:pt idx="626">
                  <c:v>0.42331218199999998</c:v>
                </c:pt>
                <c:pt idx="627">
                  <c:v>0.31266792399999999</c:v>
                </c:pt>
                <c:pt idx="628">
                  <c:v>0.330875207</c:v>
                </c:pt>
                <c:pt idx="629">
                  <c:v>0.71456582599999996</c:v>
                </c:pt>
                <c:pt idx="630">
                  <c:v>0.42316926799999999</c:v>
                </c:pt>
                <c:pt idx="631">
                  <c:v>0.33073229300000001</c:v>
                </c:pt>
                <c:pt idx="632">
                  <c:v>0.28871548600000002</c:v>
                </c:pt>
                <c:pt idx="633">
                  <c:v>0.399759904</c:v>
                </c:pt>
                <c:pt idx="634">
                  <c:v>0.40396158500000001</c:v>
                </c:pt>
                <c:pt idx="635">
                  <c:v>0.36070428199999999</c:v>
                </c:pt>
                <c:pt idx="636">
                  <c:v>0.28031212500000002</c:v>
                </c:pt>
                <c:pt idx="637">
                  <c:v>0.26630652300000002</c:v>
                </c:pt>
                <c:pt idx="638">
                  <c:v>0.19627851099999999</c:v>
                </c:pt>
                <c:pt idx="639">
                  <c:v>1.0973503710000001</c:v>
                </c:pt>
                <c:pt idx="640">
                  <c:v>1.397200547</c:v>
                </c:pt>
                <c:pt idx="641">
                  <c:v>1.230286054</c:v>
                </c:pt>
                <c:pt idx="642">
                  <c:v>1.077562307</c:v>
                </c:pt>
                <c:pt idx="643">
                  <c:v>1.5948595409999999</c:v>
                </c:pt>
                <c:pt idx="644">
                  <c:v>1.3805095570000001</c:v>
                </c:pt>
                <c:pt idx="645">
                  <c:v>1.3160014010000001</c:v>
                </c:pt>
                <c:pt idx="646">
                  <c:v>1.173144258</c:v>
                </c:pt>
                <c:pt idx="647">
                  <c:v>1.1912737819999999</c:v>
                </c:pt>
                <c:pt idx="648">
                  <c:v>1.0294117650000001</c:v>
                </c:pt>
                <c:pt idx="649">
                  <c:v>0.98319327700000003</c:v>
                </c:pt>
                <c:pt idx="650">
                  <c:v>0.96994182299999998</c:v>
                </c:pt>
                <c:pt idx="651">
                  <c:v>0.88738957100000004</c:v>
                </c:pt>
                <c:pt idx="652">
                  <c:v>0.94008038000000005</c:v>
                </c:pt>
                <c:pt idx="653">
                  <c:v>0.90598739500000003</c:v>
                </c:pt>
                <c:pt idx="654">
                  <c:v>0.72689075599999997</c:v>
                </c:pt>
                <c:pt idx="655">
                  <c:v>1.314309508</c:v>
                </c:pt>
                <c:pt idx="656">
                  <c:v>1.050145058</c:v>
                </c:pt>
                <c:pt idx="657">
                  <c:v>1.0152185869999999</c:v>
                </c:pt>
                <c:pt idx="658">
                  <c:v>1.079211685</c:v>
                </c:pt>
                <c:pt idx="659">
                  <c:v>1.205393677</c:v>
                </c:pt>
                <c:pt idx="660">
                  <c:v>0.62184873900000004</c:v>
                </c:pt>
                <c:pt idx="661">
                  <c:v>0.61764705900000005</c:v>
                </c:pt>
                <c:pt idx="662">
                  <c:v>0.88676470600000001</c:v>
                </c:pt>
                <c:pt idx="663">
                  <c:v>0.445378151</c:v>
                </c:pt>
                <c:pt idx="664">
                  <c:v>0.45798319300000001</c:v>
                </c:pt>
                <c:pt idx="665">
                  <c:v>0.53361344499999996</c:v>
                </c:pt>
                <c:pt idx="666">
                  <c:v>0.65406162499999998</c:v>
                </c:pt>
                <c:pt idx="667">
                  <c:v>0.41316526599999998</c:v>
                </c:pt>
                <c:pt idx="668">
                  <c:v>0.44117647100000001</c:v>
                </c:pt>
                <c:pt idx="669">
                  <c:v>0.96981065200000005</c:v>
                </c:pt>
                <c:pt idx="670">
                  <c:v>0.89495798299999996</c:v>
                </c:pt>
                <c:pt idx="671">
                  <c:v>0.66334033599999997</c:v>
                </c:pt>
                <c:pt idx="672">
                  <c:v>0.78529411800000004</c:v>
                </c:pt>
                <c:pt idx="673">
                  <c:v>0.98666126700000001</c:v>
                </c:pt>
                <c:pt idx="674">
                  <c:v>0.55812324899999999</c:v>
                </c:pt>
                <c:pt idx="675">
                  <c:v>0.47829131699999999</c:v>
                </c:pt>
                <c:pt idx="676">
                  <c:v>0.49509803899999999</c:v>
                </c:pt>
                <c:pt idx="677">
                  <c:v>0.71813725500000003</c:v>
                </c:pt>
                <c:pt idx="678">
                  <c:v>0.430672269</c:v>
                </c:pt>
                <c:pt idx="679">
                  <c:v>0.37605042</c:v>
                </c:pt>
                <c:pt idx="680">
                  <c:v>0.47268907599999999</c:v>
                </c:pt>
                <c:pt idx="681">
                  <c:v>0.56097823700000005</c:v>
                </c:pt>
                <c:pt idx="682">
                  <c:v>0.49549819899999997</c:v>
                </c:pt>
                <c:pt idx="683">
                  <c:v>0.41806722699999999</c:v>
                </c:pt>
                <c:pt idx="684">
                  <c:v>0.43787514999999999</c:v>
                </c:pt>
                <c:pt idx="685">
                  <c:v>0.70099381100000002</c:v>
                </c:pt>
                <c:pt idx="686">
                  <c:v>0.57226959399999999</c:v>
                </c:pt>
                <c:pt idx="687">
                  <c:v>0.50451749300000004</c:v>
                </c:pt>
                <c:pt idx="688">
                  <c:v>0.39803921599999997</c:v>
                </c:pt>
                <c:pt idx="689">
                  <c:v>0.92544490499999998</c:v>
                </c:pt>
                <c:pt idx="690">
                  <c:v>0.66386554600000003</c:v>
                </c:pt>
                <c:pt idx="691">
                  <c:v>0.64460784299999996</c:v>
                </c:pt>
                <c:pt idx="692">
                  <c:v>0.53641456600000004</c:v>
                </c:pt>
                <c:pt idx="693">
                  <c:v>0.66306022399999998</c:v>
                </c:pt>
                <c:pt idx="694">
                  <c:v>0.45938375399999998</c:v>
                </c:pt>
                <c:pt idx="695">
                  <c:v>0.46358543400000002</c:v>
                </c:pt>
                <c:pt idx="696">
                  <c:v>0.45098039200000001</c:v>
                </c:pt>
                <c:pt idx="697">
                  <c:v>0.39495798300000001</c:v>
                </c:pt>
                <c:pt idx="698">
                  <c:v>0.33473389399999998</c:v>
                </c:pt>
                <c:pt idx="699">
                  <c:v>0.35504201699999999</c:v>
                </c:pt>
                <c:pt idx="700">
                  <c:v>0.24509803899999999</c:v>
                </c:pt>
                <c:pt idx="701">
                  <c:v>1.578384775</c:v>
                </c:pt>
                <c:pt idx="702">
                  <c:v>1.4624183879999999</c:v>
                </c:pt>
                <c:pt idx="703">
                  <c:v>1.374983887</c:v>
                </c:pt>
                <c:pt idx="704">
                  <c:v>1.032246792</c:v>
                </c:pt>
                <c:pt idx="705">
                  <c:v>0.97762494300000002</c:v>
                </c:pt>
                <c:pt idx="706">
                  <c:v>1.2540630180000001</c:v>
                </c:pt>
                <c:pt idx="707">
                  <c:v>1.224948873</c:v>
                </c:pt>
                <c:pt idx="708">
                  <c:v>0.890615139</c:v>
                </c:pt>
                <c:pt idx="709">
                  <c:v>0.92843026500000003</c:v>
                </c:pt>
                <c:pt idx="710">
                  <c:v>1.1007241830000001</c:v>
                </c:pt>
                <c:pt idx="711">
                  <c:v>1.0901949710000001</c:v>
                </c:pt>
                <c:pt idx="712">
                  <c:v>0.89691765999999995</c:v>
                </c:pt>
                <c:pt idx="713">
                  <c:v>1.307502873</c:v>
                </c:pt>
                <c:pt idx="714">
                  <c:v>1.062980064</c:v>
                </c:pt>
                <c:pt idx="715">
                  <c:v>0.95540882999999999</c:v>
                </c:pt>
                <c:pt idx="716">
                  <c:v>0.43417366899999998</c:v>
                </c:pt>
                <c:pt idx="717">
                  <c:v>0.45938375399999998</c:v>
                </c:pt>
                <c:pt idx="718">
                  <c:v>0.71535614199999997</c:v>
                </c:pt>
                <c:pt idx="719">
                  <c:v>0.38585434200000002</c:v>
                </c:pt>
                <c:pt idx="720">
                  <c:v>0.43627451</c:v>
                </c:pt>
                <c:pt idx="721">
                  <c:v>0.58730992400000004</c:v>
                </c:pt>
                <c:pt idx="722">
                  <c:v>0.53321328499999998</c:v>
                </c:pt>
                <c:pt idx="723">
                  <c:v>0.40896358500000002</c:v>
                </c:pt>
                <c:pt idx="724">
                  <c:v>1.1668657849999999</c:v>
                </c:pt>
                <c:pt idx="725">
                  <c:v>0.83410768199999996</c:v>
                </c:pt>
                <c:pt idx="726">
                  <c:v>0.87780516099999994</c:v>
                </c:pt>
                <c:pt idx="727">
                  <c:v>0.78535747600000005</c:v>
                </c:pt>
                <c:pt idx="728">
                  <c:v>0.473339336</c:v>
                </c:pt>
                <c:pt idx="729">
                  <c:v>0.35329131699999999</c:v>
                </c:pt>
                <c:pt idx="730">
                  <c:v>0.35329131699999999</c:v>
                </c:pt>
                <c:pt idx="731">
                  <c:v>0.65898359299999998</c:v>
                </c:pt>
                <c:pt idx="732">
                  <c:v>0.47824129700000001</c:v>
                </c:pt>
                <c:pt idx="733">
                  <c:v>0.35399159699999999</c:v>
                </c:pt>
                <c:pt idx="734">
                  <c:v>0.37920168100000001</c:v>
                </c:pt>
                <c:pt idx="735">
                  <c:v>0.56174970000000002</c:v>
                </c:pt>
                <c:pt idx="736">
                  <c:v>0.54756902799999996</c:v>
                </c:pt>
                <c:pt idx="737">
                  <c:v>0.44012604999999999</c:v>
                </c:pt>
                <c:pt idx="738">
                  <c:v>0.40231092400000001</c:v>
                </c:pt>
                <c:pt idx="739">
                  <c:v>0.74619383800000005</c:v>
                </c:pt>
                <c:pt idx="740">
                  <c:v>0.84762558899999996</c:v>
                </c:pt>
                <c:pt idx="741">
                  <c:v>0.64932126700000004</c:v>
                </c:pt>
                <c:pt idx="742">
                  <c:v>0.62999353599999997</c:v>
                </c:pt>
                <c:pt idx="743">
                  <c:v>0.66974122999999997</c:v>
                </c:pt>
                <c:pt idx="744">
                  <c:v>0.55002000799999995</c:v>
                </c:pt>
                <c:pt idx="745">
                  <c:v>0.383753501</c:v>
                </c:pt>
                <c:pt idx="746">
                  <c:v>0.34173669499999998</c:v>
                </c:pt>
                <c:pt idx="747">
                  <c:v>0.52067827099999997</c:v>
                </c:pt>
                <c:pt idx="748">
                  <c:v>0.42046818699999999</c:v>
                </c:pt>
                <c:pt idx="749">
                  <c:v>0.28361344500000002</c:v>
                </c:pt>
                <c:pt idx="750">
                  <c:v>0.30042016799999999</c:v>
                </c:pt>
                <c:pt idx="751">
                  <c:v>0.354816927</c:v>
                </c:pt>
                <c:pt idx="752">
                  <c:v>0.44777911199999998</c:v>
                </c:pt>
                <c:pt idx="753">
                  <c:v>0.39355742300000002</c:v>
                </c:pt>
                <c:pt idx="754">
                  <c:v>0.27310924399999997</c:v>
                </c:pt>
                <c:pt idx="755">
                  <c:v>1.1613396570000001</c:v>
                </c:pt>
                <c:pt idx="756">
                  <c:v>1.000420168</c:v>
                </c:pt>
                <c:pt idx="757">
                  <c:v>0.84495798300000002</c:v>
                </c:pt>
                <c:pt idx="758">
                  <c:v>0.76932773099999996</c:v>
                </c:pt>
                <c:pt idx="759">
                  <c:v>0.85332633099999999</c:v>
                </c:pt>
                <c:pt idx="760">
                  <c:v>0.70262605</c:v>
                </c:pt>
                <c:pt idx="761">
                  <c:v>0.55976890800000001</c:v>
                </c:pt>
                <c:pt idx="762">
                  <c:v>0.57657563000000001</c:v>
                </c:pt>
                <c:pt idx="763">
                  <c:v>0.76036414600000002</c:v>
                </c:pt>
                <c:pt idx="764">
                  <c:v>0.89170168100000002</c:v>
                </c:pt>
                <c:pt idx="765">
                  <c:v>0.77983193299999998</c:v>
                </c:pt>
                <c:pt idx="766">
                  <c:v>0.59338235299999997</c:v>
                </c:pt>
                <c:pt idx="767">
                  <c:v>1.225439926</c:v>
                </c:pt>
                <c:pt idx="768">
                  <c:v>0.86221534099999997</c:v>
                </c:pt>
                <c:pt idx="769">
                  <c:v>0.81757248400000004</c:v>
                </c:pt>
                <c:pt idx="770">
                  <c:v>0.77303466799999998</c:v>
                </c:pt>
                <c:pt idx="771">
                  <c:v>0.80921701999999995</c:v>
                </c:pt>
                <c:pt idx="772">
                  <c:v>0.34313725499999997</c:v>
                </c:pt>
                <c:pt idx="773">
                  <c:v>0.359943978</c:v>
                </c:pt>
                <c:pt idx="774">
                  <c:v>0.32212885200000002</c:v>
                </c:pt>
                <c:pt idx="775">
                  <c:v>0.492016807</c:v>
                </c:pt>
                <c:pt idx="776">
                  <c:v>0.235294118</c:v>
                </c:pt>
                <c:pt idx="777">
                  <c:v>0.25210083999999999</c:v>
                </c:pt>
                <c:pt idx="778">
                  <c:v>0.23949579800000001</c:v>
                </c:pt>
                <c:pt idx="779">
                  <c:v>0.437815126</c:v>
                </c:pt>
                <c:pt idx="780">
                  <c:v>0.31092437000000001</c:v>
                </c:pt>
                <c:pt idx="781">
                  <c:v>0.40336134499999998</c:v>
                </c:pt>
                <c:pt idx="782">
                  <c:v>0.26890756300000002</c:v>
                </c:pt>
                <c:pt idx="783">
                  <c:v>0.83202826600000002</c:v>
                </c:pt>
                <c:pt idx="784">
                  <c:v>0.64452826600000002</c:v>
                </c:pt>
                <c:pt idx="785">
                  <c:v>0.61679717300000003</c:v>
                </c:pt>
                <c:pt idx="786">
                  <c:v>0.63741496600000003</c:v>
                </c:pt>
                <c:pt idx="787">
                  <c:v>0.33613445400000003</c:v>
                </c:pt>
                <c:pt idx="788">
                  <c:v>0.28571428599999998</c:v>
                </c:pt>
                <c:pt idx="789">
                  <c:v>0.27310924399999997</c:v>
                </c:pt>
                <c:pt idx="790">
                  <c:v>0.42549019599999999</c:v>
                </c:pt>
                <c:pt idx="791">
                  <c:v>0.26890756300000002</c:v>
                </c:pt>
                <c:pt idx="792">
                  <c:v>0.218487395</c:v>
                </c:pt>
                <c:pt idx="793">
                  <c:v>0.23109243700000001</c:v>
                </c:pt>
                <c:pt idx="794">
                  <c:v>0.40210084000000001</c:v>
                </c:pt>
                <c:pt idx="795">
                  <c:v>0.37815126100000002</c:v>
                </c:pt>
                <c:pt idx="796">
                  <c:v>0.37394958</c:v>
                </c:pt>
                <c:pt idx="797">
                  <c:v>0.31092437000000001</c:v>
                </c:pt>
                <c:pt idx="798">
                  <c:v>0.57940568800000003</c:v>
                </c:pt>
                <c:pt idx="799">
                  <c:v>0.51427616499999995</c:v>
                </c:pt>
                <c:pt idx="800">
                  <c:v>0.52845683700000001</c:v>
                </c:pt>
                <c:pt idx="801">
                  <c:v>0.39568372800000001</c:v>
                </c:pt>
                <c:pt idx="802">
                  <c:v>0.67240896400000005</c:v>
                </c:pt>
                <c:pt idx="803">
                  <c:v>0.47478991599999998</c:v>
                </c:pt>
                <c:pt idx="804">
                  <c:v>0.445378151</c:v>
                </c:pt>
                <c:pt idx="805">
                  <c:v>0.34873949599999998</c:v>
                </c:pt>
                <c:pt idx="806">
                  <c:v>0.42058823499999998</c:v>
                </c:pt>
                <c:pt idx="807">
                  <c:v>0.26050420200000002</c:v>
                </c:pt>
                <c:pt idx="808">
                  <c:v>0.26890756300000002</c:v>
                </c:pt>
                <c:pt idx="809">
                  <c:v>0.218487395</c:v>
                </c:pt>
                <c:pt idx="810">
                  <c:v>0.35678271299999997</c:v>
                </c:pt>
                <c:pt idx="811">
                  <c:v>0.35714285699999998</c:v>
                </c:pt>
                <c:pt idx="812">
                  <c:v>0.28571428599999998</c:v>
                </c:pt>
                <c:pt idx="813">
                  <c:v>0.87835306899999999</c:v>
                </c:pt>
                <c:pt idx="814">
                  <c:v>1.0337651729999999</c:v>
                </c:pt>
                <c:pt idx="815">
                  <c:v>0.65788982299999998</c:v>
                </c:pt>
                <c:pt idx="816">
                  <c:v>0.614752568</c:v>
                </c:pt>
                <c:pt idx="817">
                  <c:v>0.90968824999999998</c:v>
                </c:pt>
                <c:pt idx="818">
                  <c:v>0.422794118</c:v>
                </c:pt>
                <c:pt idx="819">
                  <c:v>0.39338235300000002</c:v>
                </c:pt>
                <c:pt idx="820">
                  <c:v>0.63907563000000001</c:v>
                </c:pt>
                <c:pt idx="821">
                  <c:v>0.485294118</c:v>
                </c:pt>
                <c:pt idx="822">
                  <c:v>0.34453781500000003</c:v>
                </c:pt>
                <c:pt idx="823">
                  <c:v>0.40756302500000002</c:v>
                </c:pt>
                <c:pt idx="824">
                  <c:v>0.40161064400000002</c:v>
                </c:pt>
                <c:pt idx="825">
                  <c:v>0.569327731</c:v>
                </c:pt>
                <c:pt idx="826">
                  <c:v>0.43277310899999999</c:v>
                </c:pt>
                <c:pt idx="827">
                  <c:v>0.29411764699999998</c:v>
                </c:pt>
                <c:pt idx="828">
                  <c:v>1.2412044760000001</c:v>
                </c:pt>
                <c:pt idx="829">
                  <c:v>0.75929538500000004</c:v>
                </c:pt>
                <c:pt idx="830">
                  <c:v>0.60190743000000002</c:v>
                </c:pt>
                <c:pt idx="831">
                  <c:v>0.68061891399999996</c:v>
                </c:pt>
                <c:pt idx="832">
                  <c:v>0.33018207300000002</c:v>
                </c:pt>
                <c:pt idx="833">
                  <c:v>0.305672269</c:v>
                </c:pt>
                <c:pt idx="834">
                  <c:v>0.28466386599999999</c:v>
                </c:pt>
                <c:pt idx="835">
                  <c:v>0.64250700299999997</c:v>
                </c:pt>
                <c:pt idx="836">
                  <c:v>0.226190476</c:v>
                </c:pt>
                <c:pt idx="837">
                  <c:v>0.21568627500000001</c:v>
                </c:pt>
                <c:pt idx="838">
                  <c:v>0.219887955</c:v>
                </c:pt>
                <c:pt idx="839">
                  <c:v>0.443977591</c:v>
                </c:pt>
                <c:pt idx="840">
                  <c:v>0.217787115</c:v>
                </c:pt>
                <c:pt idx="841">
                  <c:v>0.22829131699999999</c:v>
                </c:pt>
                <c:pt idx="842">
                  <c:v>0.140056022</c:v>
                </c:pt>
                <c:pt idx="843">
                  <c:v>0.86739368500000003</c:v>
                </c:pt>
                <c:pt idx="844">
                  <c:v>0.43946078399999999</c:v>
                </c:pt>
                <c:pt idx="845">
                  <c:v>0.55178571399999998</c:v>
                </c:pt>
                <c:pt idx="846">
                  <c:v>0.60101790700000002</c:v>
                </c:pt>
                <c:pt idx="847">
                  <c:v>0.25525210100000001</c:v>
                </c:pt>
                <c:pt idx="848">
                  <c:v>0.156512605</c:v>
                </c:pt>
                <c:pt idx="849">
                  <c:v>0.17752100800000001</c:v>
                </c:pt>
                <c:pt idx="850">
                  <c:v>0.49369747899999999</c:v>
                </c:pt>
                <c:pt idx="851">
                  <c:v>0.23949579800000001</c:v>
                </c:pt>
                <c:pt idx="852">
                  <c:v>0.15336134500000001</c:v>
                </c:pt>
                <c:pt idx="853">
                  <c:v>0.19957983200000001</c:v>
                </c:pt>
                <c:pt idx="854">
                  <c:v>0.34173669499999998</c:v>
                </c:pt>
                <c:pt idx="855">
                  <c:v>0.28571428599999998</c:v>
                </c:pt>
                <c:pt idx="856">
                  <c:v>0.178571429</c:v>
                </c:pt>
                <c:pt idx="857">
                  <c:v>0.19117647099999999</c:v>
                </c:pt>
                <c:pt idx="858">
                  <c:v>0.46888528099999999</c:v>
                </c:pt>
                <c:pt idx="859">
                  <c:v>0.36943277299999999</c:v>
                </c:pt>
                <c:pt idx="860">
                  <c:v>0.22464986000000001</c:v>
                </c:pt>
                <c:pt idx="861">
                  <c:v>0.25294117599999999</c:v>
                </c:pt>
                <c:pt idx="862">
                  <c:v>0.503258804</c:v>
                </c:pt>
                <c:pt idx="863">
                  <c:v>0.31302521</c:v>
                </c:pt>
                <c:pt idx="864">
                  <c:v>0.196428571</c:v>
                </c:pt>
                <c:pt idx="865">
                  <c:v>0.15441176500000001</c:v>
                </c:pt>
                <c:pt idx="866">
                  <c:v>0.40896358500000002</c:v>
                </c:pt>
                <c:pt idx="867">
                  <c:v>0.22478991600000001</c:v>
                </c:pt>
                <c:pt idx="868">
                  <c:v>0.15966386599999999</c:v>
                </c:pt>
                <c:pt idx="869">
                  <c:v>0.163865546</c:v>
                </c:pt>
                <c:pt idx="870">
                  <c:v>0.18207282899999999</c:v>
                </c:pt>
                <c:pt idx="871">
                  <c:v>0.18277310899999999</c:v>
                </c:pt>
                <c:pt idx="872">
                  <c:v>0.15826330499999999</c:v>
                </c:pt>
                <c:pt idx="873">
                  <c:v>6.7226890999999997E-2</c:v>
                </c:pt>
                <c:pt idx="874">
                  <c:v>1.5584078290000001</c:v>
                </c:pt>
                <c:pt idx="875">
                  <c:v>1.5327151990000001</c:v>
                </c:pt>
                <c:pt idx="876">
                  <c:v>1.522364152</c:v>
                </c:pt>
                <c:pt idx="877">
                  <c:v>1.5056833489999999</c:v>
                </c:pt>
                <c:pt idx="878">
                  <c:v>1.2476357819999999</c:v>
                </c:pt>
                <c:pt idx="879">
                  <c:v>1.6343360870000001</c:v>
                </c:pt>
                <c:pt idx="880">
                  <c:v>1.735376504</c:v>
                </c:pt>
                <c:pt idx="881">
                  <c:v>1.7535837860000001</c:v>
                </c:pt>
                <c:pt idx="882">
                  <c:v>1.6967787110000001</c:v>
                </c:pt>
                <c:pt idx="883">
                  <c:v>1.7967436969999999</c:v>
                </c:pt>
                <c:pt idx="884">
                  <c:v>1.8256302520000001</c:v>
                </c:pt>
                <c:pt idx="885">
                  <c:v>1.58767507</c:v>
                </c:pt>
                <c:pt idx="886">
                  <c:v>1.6092436969999999</c:v>
                </c:pt>
                <c:pt idx="887">
                  <c:v>1.7694600570000001</c:v>
                </c:pt>
                <c:pt idx="888">
                  <c:v>1.6308045950000001</c:v>
                </c:pt>
                <c:pt idx="889">
                  <c:v>1.6560848699999999</c:v>
                </c:pt>
                <c:pt idx="890">
                  <c:v>1.244897959</c:v>
                </c:pt>
                <c:pt idx="891">
                  <c:v>1.200280112</c:v>
                </c:pt>
                <c:pt idx="892">
                  <c:v>1.25210084</c:v>
                </c:pt>
                <c:pt idx="893">
                  <c:v>1.2626050419999999</c:v>
                </c:pt>
                <c:pt idx="894">
                  <c:v>1.233718487</c:v>
                </c:pt>
                <c:pt idx="895">
                  <c:v>1.342436975</c:v>
                </c:pt>
                <c:pt idx="896">
                  <c:v>1.380952776</c:v>
                </c:pt>
                <c:pt idx="897">
                  <c:v>1.1968325790000001</c:v>
                </c:pt>
                <c:pt idx="898">
                  <c:v>1.438260621</c:v>
                </c:pt>
                <c:pt idx="899">
                  <c:v>1.3802700569999999</c:v>
                </c:pt>
                <c:pt idx="900">
                  <c:v>1.3837714569999999</c:v>
                </c:pt>
                <c:pt idx="901">
                  <c:v>1.3362347960000001</c:v>
                </c:pt>
                <c:pt idx="902">
                  <c:v>1.504174334</c:v>
                </c:pt>
                <c:pt idx="903">
                  <c:v>1.1429615319999999</c:v>
                </c:pt>
                <c:pt idx="904">
                  <c:v>1.1876294000000001</c:v>
                </c:pt>
                <c:pt idx="905">
                  <c:v>1.099744246</c:v>
                </c:pt>
                <c:pt idx="906">
                  <c:v>1.137780112</c:v>
                </c:pt>
                <c:pt idx="907">
                  <c:v>1.2426470590000001</c:v>
                </c:pt>
                <c:pt idx="908">
                  <c:v>1.1811974789999999</c:v>
                </c:pt>
                <c:pt idx="909">
                  <c:v>1.150160064</c:v>
                </c:pt>
                <c:pt idx="910">
                  <c:v>0.98823529399999999</c:v>
                </c:pt>
                <c:pt idx="911">
                  <c:v>1.050420168</c:v>
                </c:pt>
                <c:pt idx="912">
                  <c:v>0.95378151300000003</c:v>
                </c:pt>
                <c:pt idx="913">
                  <c:v>1.8037944159999999</c:v>
                </c:pt>
                <c:pt idx="914">
                  <c:v>1.615127282</c:v>
                </c:pt>
                <c:pt idx="915">
                  <c:v>1.4244843389999999</c:v>
                </c:pt>
                <c:pt idx="916">
                  <c:v>1.1512605039999999</c:v>
                </c:pt>
                <c:pt idx="917">
                  <c:v>1.0184407099999999</c:v>
                </c:pt>
                <c:pt idx="918">
                  <c:v>1.287276026</c:v>
                </c:pt>
                <c:pt idx="919">
                  <c:v>1.36151165</c:v>
                </c:pt>
                <c:pt idx="920">
                  <c:v>1.1567752099999999</c:v>
                </c:pt>
                <c:pt idx="921">
                  <c:v>1.1079890290000001</c:v>
                </c:pt>
                <c:pt idx="922">
                  <c:v>1.046150567</c:v>
                </c:pt>
                <c:pt idx="923">
                  <c:v>1.2812725089999999</c:v>
                </c:pt>
                <c:pt idx="924">
                  <c:v>1.073662798</c:v>
                </c:pt>
                <c:pt idx="925">
                  <c:v>1.5676089419999999</c:v>
                </c:pt>
                <c:pt idx="926">
                  <c:v>1.3435374149999999</c:v>
                </c:pt>
                <c:pt idx="927">
                  <c:v>0.84894957999999998</c:v>
                </c:pt>
                <c:pt idx="928">
                  <c:v>0.74789916000000001</c:v>
                </c:pt>
                <c:pt idx="929">
                  <c:v>0.77478991600000002</c:v>
                </c:pt>
                <c:pt idx="930">
                  <c:v>1.2103641460000001</c:v>
                </c:pt>
                <c:pt idx="931">
                  <c:v>0.83508403399999998</c:v>
                </c:pt>
                <c:pt idx="932">
                  <c:v>0.75630252099999995</c:v>
                </c:pt>
                <c:pt idx="933">
                  <c:v>0.8</c:v>
                </c:pt>
                <c:pt idx="934">
                  <c:v>1.0107042820000001</c:v>
                </c:pt>
                <c:pt idx="935">
                  <c:v>0.92241896800000001</c:v>
                </c:pt>
                <c:pt idx="936">
                  <c:v>0.76806722699999996</c:v>
                </c:pt>
                <c:pt idx="937">
                  <c:v>0.78319327699999997</c:v>
                </c:pt>
                <c:pt idx="938">
                  <c:v>1.294666796</c:v>
                </c:pt>
                <c:pt idx="939">
                  <c:v>1.3910084030000001</c:v>
                </c:pt>
                <c:pt idx="940">
                  <c:v>1.0690126049999999</c:v>
                </c:pt>
                <c:pt idx="941">
                  <c:v>1.139215686</c:v>
                </c:pt>
                <c:pt idx="942">
                  <c:v>0.86124449800000002</c:v>
                </c:pt>
                <c:pt idx="943">
                  <c:v>0.58739495799999997</c:v>
                </c:pt>
                <c:pt idx="944">
                  <c:v>0.42016806699999998</c:v>
                </c:pt>
                <c:pt idx="945">
                  <c:v>0.44117647100000001</c:v>
                </c:pt>
                <c:pt idx="946">
                  <c:v>0.827836134</c:v>
                </c:pt>
                <c:pt idx="947">
                  <c:v>0.56512605000000005</c:v>
                </c:pt>
                <c:pt idx="948">
                  <c:v>0.45378151300000003</c:v>
                </c:pt>
                <c:pt idx="949">
                  <c:v>0.491596639</c:v>
                </c:pt>
                <c:pt idx="950">
                  <c:v>0.64165666300000002</c:v>
                </c:pt>
                <c:pt idx="951">
                  <c:v>0.72809123600000003</c:v>
                </c:pt>
                <c:pt idx="952">
                  <c:v>0.52016806699999996</c:v>
                </c:pt>
                <c:pt idx="953">
                  <c:v>0.56722689100000001</c:v>
                </c:pt>
                <c:pt idx="954">
                  <c:v>0.92894784200000002</c:v>
                </c:pt>
                <c:pt idx="955">
                  <c:v>1.048944911</c:v>
                </c:pt>
                <c:pt idx="956">
                  <c:v>0.89921802100000003</c:v>
                </c:pt>
                <c:pt idx="957">
                  <c:v>0.86017740399999998</c:v>
                </c:pt>
                <c:pt idx="958">
                  <c:v>0.82100173399999998</c:v>
                </c:pt>
                <c:pt idx="959">
                  <c:v>0.64761904800000003</c:v>
                </c:pt>
                <c:pt idx="960">
                  <c:v>0.47198879599999999</c:v>
                </c:pt>
                <c:pt idx="961">
                  <c:v>0.40476190499999998</c:v>
                </c:pt>
                <c:pt idx="962">
                  <c:v>0.80630252099999999</c:v>
                </c:pt>
                <c:pt idx="963">
                  <c:v>0.55252100800000004</c:v>
                </c:pt>
                <c:pt idx="964">
                  <c:v>0.46638655499999998</c:v>
                </c:pt>
                <c:pt idx="965">
                  <c:v>0.44957983200000001</c:v>
                </c:pt>
                <c:pt idx="966">
                  <c:v>0.51980792300000001</c:v>
                </c:pt>
                <c:pt idx="967">
                  <c:v>0.61044417799999995</c:v>
                </c:pt>
                <c:pt idx="968">
                  <c:v>0.50756302499999995</c:v>
                </c:pt>
                <c:pt idx="969">
                  <c:v>0.41176470599999998</c:v>
                </c:pt>
                <c:pt idx="970">
                  <c:v>1.678620845</c:v>
                </c:pt>
                <c:pt idx="971">
                  <c:v>1.4458477359999999</c:v>
                </c:pt>
                <c:pt idx="972">
                  <c:v>1.343854412</c:v>
                </c:pt>
                <c:pt idx="973">
                  <c:v>1.041228992</c:v>
                </c:pt>
                <c:pt idx="974">
                  <c:v>0.92778361300000001</c:v>
                </c:pt>
                <c:pt idx="975">
                  <c:v>0.75551470600000004</c:v>
                </c:pt>
                <c:pt idx="976">
                  <c:v>0.95373245500000003</c:v>
                </c:pt>
                <c:pt idx="977">
                  <c:v>0.90887605000000005</c:v>
                </c:pt>
                <c:pt idx="978">
                  <c:v>0.85005252099999995</c:v>
                </c:pt>
                <c:pt idx="979">
                  <c:v>0.76181722699999999</c:v>
                </c:pt>
                <c:pt idx="980">
                  <c:v>0.87124743800000004</c:v>
                </c:pt>
                <c:pt idx="981">
                  <c:v>1.0795693280000001</c:v>
                </c:pt>
                <c:pt idx="982">
                  <c:v>0.98833283299999997</c:v>
                </c:pt>
                <c:pt idx="983">
                  <c:v>0.73503151300000003</c:v>
                </c:pt>
                <c:pt idx="984">
                  <c:v>1.413850855</c:v>
                </c:pt>
                <c:pt idx="985">
                  <c:v>1.369733208</c:v>
                </c:pt>
                <c:pt idx="986">
                  <c:v>1.233384263</c:v>
                </c:pt>
                <c:pt idx="987">
                  <c:v>0.71428571399999996</c:v>
                </c:pt>
                <c:pt idx="988">
                  <c:v>0.71848739500000003</c:v>
                </c:pt>
                <c:pt idx="989">
                  <c:v>0.68487394999999995</c:v>
                </c:pt>
                <c:pt idx="990">
                  <c:v>1.053521409</c:v>
                </c:pt>
                <c:pt idx="991">
                  <c:v>0.65546218499999997</c:v>
                </c:pt>
                <c:pt idx="992">
                  <c:v>0.70168067199999995</c:v>
                </c:pt>
                <c:pt idx="993">
                  <c:v>0.68487394999999995</c:v>
                </c:pt>
                <c:pt idx="994">
                  <c:v>0.91016406599999999</c:v>
                </c:pt>
                <c:pt idx="995">
                  <c:v>0.73109243700000004</c:v>
                </c:pt>
                <c:pt idx="996">
                  <c:v>0.72809123600000003</c:v>
                </c:pt>
                <c:pt idx="997">
                  <c:v>0.68907563000000005</c:v>
                </c:pt>
                <c:pt idx="998">
                  <c:v>1.080261079</c:v>
                </c:pt>
                <c:pt idx="999">
                  <c:v>1.0756302520000001</c:v>
                </c:pt>
                <c:pt idx="1000">
                  <c:v>0.89327731099999996</c:v>
                </c:pt>
                <c:pt idx="1001">
                  <c:v>0.89705882400000003</c:v>
                </c:pt>
                <c:pt idx="1002">
                  <c:v>0.73188366299999996</c:v>
                </c:pt>
                <c:pt idx="1003">
                  <c:v>0.44957983200000001</c:v>
                </c:pt>
                <c:pt idx="1004">
                  <c:v>0.38655462200000001</c:v>
                </c:pt>
                <c:pt idx="1005">
                  <c:v>0.36974789899999999</c:v>
                </c:pt>
                <c:pt idx="1006">
                  <c:v>0.65178571399999996</c:v>
                </c:pt>
                <c:pt idx="1007">
                  <c:v>0.41596638699999999</c:v>
                </c:pt>
                <c:pt idx="1008">
                  <c:v>0.39495798300000001</c:v>
                </c:pt>
                <c:pt idx="1009">
                  <c:v>0.39495798300000001</c:v>
                </c:pt>
                <c:pt idx="1010">
                  <c:v>0.52190876399999997</c:v>
                </c:pt>
                <c:pt idx="1011">
                  <c:v>0.56722689100000001</c:v>
                </c:pt>
                <c:pt idx="1012">
                  <c:v>0.48859543799999999</c:v>
                </c:pt>
                <c:pt idx="1013">
                  <c:v>0.491596639</c:v>
                </c:pt>
                <c:pt idx="1014">
                  <c:v>0.80568842900000004</c:v>
                </c:pt>
                <c:pt idx="1015">
                  <c:v>0.77409681799999996</c:v>
                </c:pt>
                <c:pt idx="1016">
                  <c:v>0.81923487299999997</c:v>
                </c:pt>
                <c:pt idx="1017">
                  <c:v>0.68376068400000001</c:v>
                </c:pt>
                <c:pt idx="1018">
                  <c:v>0.79893619800000004</c:v>
                </c:pt>
                <c:pt idx="1019">
                  <c:v>0.56482593000000003</c:v>
                </c:pt>
                <c:pt idx="1020">
                  <c:v>0.54861944799999995</c:v>
                </c:pt>
                <c:pt idx="1021">
                  <c:v>0.41356542600000001</c:v>
                </c:pt>
                <c:pt idx="1022">
                  <c:v>0.70238095199999995</c:v>
                </c:pt>
                <c:pt idx="1023">
                  <c:v>0.428571429</c:v>
                </c:pt>
                <c:pt idx="1024">
                  <c:v>0.49219687899999998</c:v>
                </c:pt>
                <c:pt idx="1025">
                  <c:v>0.39495798300000001</c:v>
                </c:pt>
                <c:pt idx="1026">
                  <c:v>0.51454867699999995</c:v>
                </c:pt>
                <c:pt idx="1027">
                  <c:v>0.51560624200000005</c:v>
                </c:pt>
                <c:pt idx="1028">
                  <c:v>0.59723889600000002</c:v>
                </c:pt>
                <c:pt idx="1029">
                  <c:v>0.42737094799999997</c:v>
                </c:pt>
                <c:pt idx="1030">
                  <c:v>1.288090618</c:v>
                </c:pt>
                <c:pt idx="1031">
                  <c:v>1.5503020169999999</c:v>
                </c:pt>
                <c:pt idx="1032">
                  <c:v>1.2343006169999999</c:v>
                </c:pt>
                <c:pt idx="1033">
                  <c:v>1.1166535580000001</c:v>
                </c:pt>
                <c:pt idx="1034">
                  <c:v>1.244097639</c:v>
                </c:pt>
                <c:pt idx="1035">
                  <c:v>0.73169267699999996</c:v>
                </c:pt>
                <c:pt idx="1036">
                  <c:v>0.63925570200000004</c:v>
                </c:pt>
                <c:pt idx="1037">
                  <c:v>1.0387905159999999</c:v>
                </c:pt>
                <c:pt idx="1038">
                  <c:v>0.82342937199999999</c:v>
                </c:pt>
                <c:pt idx="1039">
                  <c:v>0.72539015600000001</c:v>
                </c:pt>
                <c:pt idx="1040">
                  <c:v>0.71698679499999995</c:v>
                </c:pt>
                <c:pt idx="1041">
                  <c:v>0.74551389199999996</c:v>
                </c:pt>
                <c:pt idx="1042">
                  <c:v>0.586034414</c:v>
                </c:pt>
                <c:pt idx="1043">
                  <c:v>1.390669707</c:v>
                </c:pt>
                <c:pt idx="1044">
                  <c:v>0.84383753500000003</c:v>
                </c:pt>
                <c:pt idx="1045">
                  <c:v>0.87535014</c:v>
                </c:pt>
                <c:pt idx="1046">
                  <c:v>0.85329131700000005</c:v>
                </c:pt>
                <c:pt idx="1047">
                  <c:v>0.84558823500000002</c:v>
                </c:pt>
                <c:pt idx="1048">
                  <c:v>0.89390756299999996</c:v>
                </c:pt>
                <c:pt idx="1049">
                  <c:v>1.1075045400000001</c:v>
                </c:pt>
                <c:pt idx="1050">
                  <c:v>0.83753501399999997</c:v>
                </c:pt>
                <c:pt idx="1051">
                  <c:v>0.76260504200000001</c:v>
                </c:pt>
                <c:pt idx="1052">
                  <c:v>0.79411764699999998</c:v>
                </c:pt>
                <c:pt idx="1053">
                  <c:v>1.203361345</c:v>
                </c:pt>
                <c:pt idx="1054">
                  <c:v>0.92237395</c:v>
                </c:pt>
                <c:pt idx="1055">
                  <c:v>0.97783658900000003</c:v>
                </c:pt>
                <c:pt idx="1056">
                  <c:v>0.61624649899999995</c:v>
                </c:pt>
                <c:pt idx="1057">
                  <c:v>0.5</c:v>
                </c:pt>
                <c:pt idx="1058">
                  <c:v>0.56722689100000001</c:v>
                </c:pt>
                <c:pt idx="1059">
                  <c:v>0.93654507300000001</c:v>
                </c:pt>
                <c:pt idx="1060">
                  <c:v>0.60084033599999997</c:v>
                </c:pt>
                <c:pt idx="1061">
                  <c:v>0.52521008400000002</c:v>
                </c:pt>
                <c:pt idx="1062">
                  <c:v>0.60924369700000003</c:v>
                </c:pt>
                <c:pt idx="1063">
                  <c:v>0.716331987</c:v>
                </c:pt>
                <c:pt idx="1064">
                  <c:v>0.67647058800000004</c:v>
                </c:pt>
                <c:pt idx="1065">
                  <c:v>0.51260504200000001</c:v>
                </c:pt>
                <c:pt idx="1066">
                  <c:v>0.61764705900000005</c:v>
                </c:pt>
                <c:pt idx="1067">
                  <c:v>0.83641456599999997</c:v>
                </c:pt>
                <c:pt idx="1068">
                  <c:v>0.69281045799999996</c:v>
                </c:pt>
                <c:pt idx="1069">
                  <c:v>0.70961717999999996</c:v>
                </c:pt>
                <c:pt idx="1070">
                  <c:v>0.80979058299999995</c:v>
                </c:pt>
                <c:pt idx="1071">
                  <c:v>0.52415966400000003</c:v>
                </c:pt>
                <c:pt idx="1072">
                  <c:v>0.42577030799999999</c:v>
                </c:pt>
                <c:pt idx="1073">
                  <c:v>0.383753501</c:v>
                </c:pt>
                <c:pt idx="1074">
                  <c:v>0.45063025200000001</c:v>
                </c:pt>
                <c:pt idx="1075">
                  <c:v>0.43907562999999999</c:v>
                </c:pt>
                <c:pt idx="1076">
                  <c:v>0.43487395000000001</c:v>
                </c:pt>
                <c:pt idx="1077">
                  <c:v>0.497959184</c:v>
                </c:pt>
                <c:pt idx="1078">
                  <c:v>0.42752100799999998</c:v>
                </c:pt>
                <c:pt idx="1079">
                  <c:v>0.40336134499999998</c:v>
                </c:pt>
                <c:pt idx="1080">
                  <c:v>0.34453781500000003</c:v>
                </c:pt>
                <c:pt idx="1081">
                  <c:v>1.724852053</c:v>
                </c:pt>
                <c:pt idx="1082">
                  <c:v>1.5322096119999999</c:v>
                </c:pt>
                <c:pt idx="1083">
                  <c:v>1.8757926700000001</c:v>
                </c:pt>
                <c:pt idx="1084">
                  <c:v>2.0003601440000001</c:v>
                </c:pt>
                <c:pt idx="1085">
                  <c:v>1.7986794719999999</c:v>
                </c:pt>
                <c:pt idx="1086">
                  <c:v>1.8848662190000001</c:v>
                </c:pt>
                <c:pt idx="1087">
                  <c:v>1.5003601440000001</c:v>
                </c:pt>
                <c:pt idx="1088">
                  <c:v>1.5087635049999999</c:v>
                </c:pt>
                <c:pt idx="1089">
                  <c:v>1.4871086899999999</c:v>
                </c:pt>
                <c:pt idx="1090">
                  <c:v>1.541694627</c:v>
                </c:pt>
                <c:pt idx="1091">
                  <c:v>1.373213633</c:v>
                </c:pt>
                <c:pt idx="1092">
                  <c:v>1.4441626649999999</c:v>
                </c:pt>
                <c:pt idx="1093">
                  <c:v>1.193637455</c:v>
                </c:pt>
                <c:pt idx="1094">
                  <c:v>1.4475210080000001</c:v>
                </c:pt>
                <c:pt idx="1095">
                  <c:v>1.482447479</c:v>
                </c:pt>
                <c:pt idx="1096">
                  <c:v>1.092436975</c:v>
                </c:pt>
                <c:pt idx="1097">
                  <c:v>1.1050420169999999</c:v>
                </c:pt>
                <c:pt idx="1098">
                  <c:v>1.4410364149999999</c:v>
                </c:pt>
                <c:pt idx="1099">
                  <c:v>0.79411764699999998</c:v>
                </c:pt>
                <c:pt idx="1100">
                  <c:v>0.84453781500000003</c:v>
                </c:pt>
                <c:pt idx="1101">
                  <c:v>0.91596638699999999</c:v>
                </c:pt>
                <c:pt idx="1102">
                  <c:v>1.1795051350000001</c:v>
                </c:pt>
                <c:pt idx="1103">
                  <c:v>0.75350140099999996</c:v>
                </c:pt>
                <c:pt idx="1104">
                  <c:v>0.79831932800000005</c:v>
                </c:pt>
                <c:pt idx="1105">
                  <c:v>0.78991596600000002</c:v>
                </c:pt>
                <c:pt idx="1106">
                  <c:v>1.3871292479999999</c:v>
                </c:pt>
                <c:pt idx="1107">
                  <c:v>1.0795693280000001</c:v>
                </c:pt>
                <c:pt idx="1108">
                  <c:v>1.03125</c:v>
                </c:pt>
                <c:pt idx="1109">
                  <c:v>1.105304622</c:v>
                </c:pt>
                <c:pt idx="1110">
                  <c:v>1.4019460930000001</c:v>
                </c:pt>
                <c:pt idx="1111">
                  <c:v>0.85714285700000004</c:v>
                </c:pt>
                <c:pt idx="1112">
                  <c:v>0.85714285700000004</c:v>
                </c:pt>
                <c:pt idx="1113">
                  <c:v>0.86974789900000005</c:v>
                </c:pt>
                <c:pt idx="1114">
                  <c:v>1.051120448</c:v>
                </c:pt>
                <c:pt idx="1115">
                  <c:v>0.59243697500000003</c:v>
                </c:pt>
                <c:pt idx="1116">
                  <c:v>0.61764705900000005</c:v>
                </c:pt>
                <c:pt idx="1117">
                  <c:v>0.68907563000000005</c:v>
                </c:pt>
                <c:pt idx="1118">
                  <c:v>0.85392875099999999</c:v>
                </c:pt>
                <c:pt idx="1119">
                  <c:v>0.636254502</c:v>
                </c:pt>
                <c:pt idx="1120">
                  <c:v>0.61764705900000005</c:v>
                </c:pt>
                <c:pt idx="1121">
                  <c:v>0.65846338500000001</c:v>
                </c:pt>
                <c:pt idx="1122">
                  <c:v>1.2562894120000001</c:v>
                </c:pt>
                <c:pt idx="1123">
                  <c:v>0.90914365699999999</c:v>
                </c:pt>
                <c:pt idx="1124">
                  <c:v>0.93225290100000002</c:v>
                </c:pt>
                <c:pt idx="1125">
                  <c:v>0.90214085600000005</c:v>
                </c:pt>
                <c:pt idx="1126">
                  <c:v>1.530025449</c:v>
                </c:pt>
                <c:pt idx="1127">
                  <c:v>1.074579832</c:v>
                </c:pt>
                <c:pt idx="1128">
                  <c:v>0.98319327700000003</c:v>
                </c:pt>
                <c:pt idx="1129">
                  <c:v>0.79831932800000005</c:v>
                </c:pt>
                <c:pt idx="1130">
                  <c:v>0.84033613399999996</c:v>
                </c:pt>
                <c:pt idx="1131">
                  <c:v>0.82352941199999996</c:v>
                </c:pt>
                <c:pt idx="1132">
                  <c:v>0.86718020500000004</c:v>
                </c:pt>
                <c:pt idx="1133">
                  <c:v>0.61484593799999998</c:v>
                </c:pt>
                <c:pt idx="1134">
                  <c:v>0.66596638699999999</c:v>
                </c:pt>
                <c:pt idx="1135">
                  <c:v>0.58403361300000001</c:v>
                </c:pt>
                <c:pt idx="1136">
                  <c:v>1.321640769</c:v>
                </c:pt>
                <c:pt idx="1137">
                  <c:v>1.8259903959999999</c:v>
                </c:pt>
                <c:pt idx="1138">
                  <c:v>1.4352340939999999</c:v>
                </c:pt>
                <c:pt idx="1139">
                  <c:v>1.267166867</c:v>
                </c:pt>
                <c:pt idx="1140">
                  <c:v>1.3361764709999999</c:v>
                </c:pt>
                <c:pt idx="1141">
                  <c:v>0.87394958</c:v>
                </c:pt>
                <c:pt idx="1142">
                  <c:v>0.76050420200000002</c:v>
                </c:pt>
                <c:pt idx="1143">
                  <c:v>1.021646158</c:v>
                </c:pt>
                <c:pt idx="1144">
                  <c:v>0.91176470600000004</c:v>
                </c:pt>
                <c:pt idx="1145">
                  <c:v>0.68907563000000005</c:v>
                </c:pt>
                <c:pt idx="1146">
                  <c:v>0.64705882400000003</c:v>
                </c:pt>
                <c:pt idx="1147">
                  <c:v>0.84611844700000005</c:v>
                </c:pt>
                <c:pt idx="1148">
                  <c:v>0.86134453799999999</c:v>
                </c:pt>
                <c:pt idx="1149">
                  <c:v>0.63445378200000002</c:v>
                </c:pt>
                <c:pt idx="1150">
                  <c:v>1.19756441</c:v>
                </c:pt>
                <c:pt idx="1151">
                  <c:v>0.764915966</c:v>
                </c:pt>
                <c:pt idx="1152">
                  <c:v>0.113445378</c:v>
                </c:pt>
                <c:pt idx="1153">
                  <c:v>0.45798319300000001</c:v>
                </c:pt>
                <c:pt idx="1154">
                  <c:v>0.147058824</c:v>
                </c:pt>
                <c:pt idx="1155">
                  <c:v>8.8235294000000006E-2</c:v>
                </c:pt>
                <c:pt idx="1156">
                  <c:v>0.13445378199999999</c:v>
                </c:pt>
                <c:pt idx="1157">
                  <c:v>0.18487395000000001</c:v>
                </c:pt>
                <c:pt idx="1158">
                  <c:v>0.77184873899999995</c:v>
                </c:pt>
                <c:pt idx="1159">
                  <c:v>0.61344537799999999</c:v>
                </c:pt>
                <c:pt idx="1160">
                  <c:v>0.39915966400000003</c:v>
                </c:pt>
                <c:pt idx="1161">
                  <c:v>0.445378151</c:v>
                </c:pt>
                <c:pt idx="1162">
                  <c:v>0.46533613400000001</c:v>
                </c:pt>
                <c:pt idx="1163">
                  <c:v>0.147058824</c:v>
                </c:pt>
                <c:pt idx="1164">
                  <c:v>9.2436975000000005E-2</c:v>
                </c:pt>
                <c:pt idx="1165">
                  <c:v>8.8235294000000006E-2</c:v>
                </c:pt>
                <c:pt idx="1166">
                  <c:v>0.26890756300000002</c:v>
                </c:pt>
                <c:pt idx="1167">
                  <c:v>5.8823528999999999E-2</c:v>
                </c:pt>
                <c:pt idx="1168">
                  <c:v>1.0000000000000001E-9</c:v>
                </c:pt>
                <c:pt idx="1169">
                  <c:v>1.0000000000000001E-9</c:v>
                </c:pt>
                <c:pt idx="1170">
                  <c:v>0.148739496</c:v>
                </c:pt>
                <c:pt idx="1171">
                  <c:v>0.13865546200000001</c:v>
                </c:pt>
                <c:pt idx="1172">
                  <c:v>7.5630251999999995E-2</c:v>
                </c:pt>
                <c:pt idx="1173">
                  <c:v>5.8823528999999999E-2</c:v>
                </c:pt>
                <c:pt idx="1174">
                  <c:v>0.312605042</c:v>
                </c:pt>
                <c:pt idx="1175">
                  <c:v>0.31680672300000001</c:v>
                </c:pt>
                <c:pt idx="1176">
                  <c:v>0.54146658700000005</c:v>
                </c:pt>
                <c:pt idx="1177">
                  <c:v>0.17647058800000001</c:v>
                </c:pt>
                <c:pt idx="1178">
                  <c:v>0.36890756299999999</c:v>
                </c:pt>
                <c:pt idx="1179">
                  <c:v>0.20168067200000001</c:v>
                </c:pt>
                <c:pt idx="1180">
                  <c:v>8.8235294000000006E-2</c:v>
                </c:pt>
                <c:pt idx="1181">
                  <c:v>0.100840336</c:v>
                </c:pt>
                <c:pt idx="1182">
                  <c:v>0.117647059</c:v>
                </c:pt>
                <c:pt idx="1183">
                  <c:v>1.0739776560000001</c:v>
                </c:pt>
                <c:pt idx="1184">
                  <c:v>1.225630252</c:v>
                </c:pt>
                <c:pt idx="1185">
                  <c:v>1.0827731089999999</c:v>
                </c:pt>
                <c:pt idx="1186">
                  <c:v>0.84747899199999999</c:v>
                </c:pt>
                <c:pt idx="1187">
                  <c:v>1.0956302520000001</c:v>
                </c:pt>
                <c:pt idx="1188">
                  <c:v>0.70588235300000002</c:v>
                </c:pt>
                <c:pt idx="1189">
                  <c:v>0.64705882400000003</c:v>
                </c:pt>
                <c:pt idx="1190">
                  <c:v>0.52521008400000002</c:v>
                </c:pt>
                <c:pt idx="1191">
                  <c:v>0.68419867899999998</c:v>
                </c:pt>
                <c:pt idx="1192">
                  <c:v>0.46218487400000002</c:v>
                </c:pt>
                <c:pt idx="1193">
                  <c:v>0.41596638699999999</c:v>
                </c:pt>
                <c:pt idx="1194">
                  <c:v>0.36554621799999998</c:v>
                </c:pt>
                <c:pt idx="1195">
                  <c:v>0.51873249300000002</c:v>
                </c:pt>
                <c:pt idx="1196">
                  <c:v>0.56302521000000005</c:v>
                </c:pt>
                <c:pt idx="1197">
                  <c:v>0.56722689100000001</c:v>
                </c:pt>
                <c:pt idx="1198">
                  <c:v>0.319327731</c:v>
                </c:pt>
                <c:pt idx="1199">
                  <c:v>1.092032967</c:v>
                </c:pt>
                <c:pt idx="1200">
                  <c:v>0.62079831900000004</c:v>
                </c:pt>
                <c:pt idx="1201">
                  <c:v>0.63760504200000001</c:v>
                </c:pt>
                <c:pt idx="1202">
                  <c:v>0.62920168099999996</c:v>
                </c:pt>
                <c:pt idx="1203">
                  <c:v>0.70924369700000001</c:v>
                </c:pt>
                <c:pt idx="1204">
                  <c:v>0.12605042</c:v>
                </c:pt>
                <c:pt idx="1205">
                  <c:v>0.17647058800000001</c:v>
                </c:pt>
                <c:pt idx="1206">
                  <c:v>0.16806722700000001</c:v>
                </c:pt>
                <c:pt idx="1207">
                  <c:v>0.40336134499999998</c:v>
                </c:pt>
                <c:pt idx="1208">
                  <c:v>9.2436975000000005E-2</c:v>
                </c:pt>
                <c:pt idx="1209">
                  <c:v>0.117647059</c:v>
                </c:pt>
                <c:pt idx="1210">
                  <c:v>0.113445378</c:v>
                </c:pt>
                <c:pt idx="1211">
                  <c:v>0.28711484599999998</c:v>
                </c:pt>
                <c:pt idx="1212">
                  <c:v>0.109243697</c:v>
                </c:pt>
                <c:pt idx="1213">
                  <c:v>0.18907562999999999</c:v>
                </c:pt>
                <c:pt idx="1214">
                  <c:v>0.109243697</c:v>
                </c:pt>
                <c:pt idx="1215">
                  <c:v>0.58781512599999997</c:v>
                </c:pt>
                <c:pt idx="1216">
                  <c:v>0.42436974799999999</c:v>
                </c:pt>
                <c:pt idx="1217">
                  <c:v>0.34033613400000001</c:v>
                </c:pt>
                <c:pt idx="1218">
                  <c:v>0.327731092</c:v>
                </c:pt>
                <c:pt idx="1219">
                  <c:v>0.38865546200000001</c:v>
                </c:pt>
                <c:pt idx="1220">
                  <c:v>6.3025209999999998E-2</c:v>
                </c:pt>
                <c:pt idx="1221">
                  <c:v>6.3025209999999998E-2</c:v>
                </c:pt>
                <c:pt idx="1222">
                  <c:v>5.8823528999999999E-2</c:v>
                </c:pt>
                <c:pt idx="1223">
                  <c:v>0.17647058800000001</c:v>
                </c:pt>
                <c:pt idx="1224">
                  <c:v>1.0000000000000001E-9</c:v>
                </c:pt>
                <c:pt idx="1225">
                  <c:v>1.0000000000000001E-9</c:v>
                </c:pt>
                <c:pt idx="1226">
                  <c:v>1.0000000000000001E-9</c:v>
                </c:pt>
                <c:pt idx="1227">
                  <c:v>7.9831932999999994E-2</c:v>
                </c:pt>
                <c:pt idx="1228">
                  <c:v>3.7815125999999998E-2</c:v>
                </c:pt>
                <c:pt idx="1229">
                  <c:v>6.3025209999999998E-2</c:v>
                </c:pt>
                <c:pt idx="1230">
                  <c:v>3.3613444999999999E-2</c:v>
                </c:pt>
                <c:pt idx="1231">
                  <c:v>0.42394957999999999</c:v>
                </c:pt>
                <c:pt idx="1232">
                  <c:v>0.241176471</c:v>
                </c:pt>
                <c:pt idx="1233">
                  <c:v>0.31680672300000001</c:v>
                </c:pt>
                <c:pt idx="1234">
                  <c:v>0.220168067</c:v>
                </c:pt>
                <c:pt idx="1235">
                  <c:v>0.54501800700000003</c:v>
                </c:pt>
                <c:pt idx="1236">
                  <c:v>0.226890756</c:v>
                </c:pt>
                <c:pt idx="1237">
                  <c:v>0.20588235299999999</c:v>
                </c:pt>
                <c:pt idx="1238">
                  <c:v>0.13865546200000001</c:v>
                </c:pt>
                <c:pt idx="1239">
                  <c:v>0.31848739500000001</c:v>
                </c:pt>
                <c:pt idx="1240">
                  <c:v>0.100840336</c:v>
                </c:pt>
                <c:pt idx="1241">
                  <c:v>0.117647059</c:v>
                </c:pt>
                <c:pt idx="1242">
                  <c:v>7.5630251999999995E-2</c:v>
                </c:pt>
                <c:pt idx="1243">
                  <c:v>8.8235294000000006E-2</c:v>
                </c:pt>
                <c:pt idx="1244">
                  <c:v>0.20588235299999999</c:v>
                </c:pt>
                <c:pt idx="1245">
                  <c:v>5.8823528999999999E-2</c:v>
                </c:pt>
                <c:pt idx="1246">
                  <c:v>0.86990602699999997</c:v>
                </c:pt>
                <c:pt idx="1247">
                  <c:v>0.72899159700000005</c:v>
                </c:pt>
                <c:pt idx="1248">
                  <c:v>0.60294117599999997</c:v>
                </c:pt>
                <c:pt idx="1249">
                  <c:v>0.95067226900000001</c:v>
                </c:pt>
                <c:pt idx="1250">
                  <c:v>0.445378151</c:v>
                </c:pt>
                <c:pt idx="1251">
                  <c:v>0.60226590599999996</c:v>
                </c:pt>
                <c:pt idx="1252">
                  <c:v>0.36134453799999999</c:v>
                </c:pt>
                <c:pt idx="1253">
                  <c:v>0.319327731</c:v>
                </c:pt>
                <c:pt idx="1254">
                  <c:v>0.30252100799999998</c:v>
                </c:pt>
                <c:pt idx="1255">
                  <c:v>0.445378151</c:v>
                </c:pt>
                <c:pt idx="1256">
                  <c:v>0.38655462200000001</c:v>
                </c:pt>
                <c:pt idx="1257">
                  <c:v>0.21428571399999999</c:v>
                </c:pt>
                <c:pt idx="1258">
                  <c:v>1.282132783</c:v>
                </c:pt>
                <c:pt idx="1259">
                  <c:v>0.69272709099999996</c:v>
                </c:pt>
                <c:pt idx="1260">
                  <c:v>0.62970188100000002</c:v>
                </c:pt>
                <c:pt idx="1261">
                  <c:v>0.70113045200000002</c:v>
                </c:pt>
                <c:pt idx="1262">
                  <c:v>0.95434173700000002</c:v>
                </c:pt>
                <c:pt idx="1263">
                  <c:v>0.30672268899999999</c:v>
                </c:pt>
                <c:pt idx="1264">
                  <c:v>0.31512604999999999</c:v>
                </c:pt>
                <c:pt idx="1265">
                  <c:v>0.65861344499999996</c:v>
                </c:pt>
                <c:pt idx="1266">
                  <c:v>0.172268908</c:v>
                </c:pt>
                <c:pt idx="1267">
                  <c:v>0.172268908</c:v>
                </c:pt>
                <c:pt idx="1268">
                  <c:v>0.172268908</c:v>
                </c:pt>
                <c:pt idx="1269">
                  <c:v>0.45938375399999998</c:v>
                </c:pt>
                <c:pt idx="1270">
                  <c:v>0.19327731100000001</c:v>
                </c:pt>
                <c:pt idx="1271">
                  <c:v>0.147058824</c:v>
                </c:pt>
                <c:pt idx="1272">
                  <c:v>0.76246498600000001</c:v>
                </c:pt>
                <c:pt idx="1273">
                  <c:v>0.51176470600000001</c:v>
                </c:pt>
                <c:pt idx="1274">
                  <c:v>0.33949579800000002</c:v>
                </c:pt>
                <c:pt idx="1275">
                  <c:v>0.42352941199999999</c:v>
                </c:pt>
                <c:pt idx="1276">
                  <c:v>0.57352941199999996</c:v>
                </c:pt>
                <c:pt idx="1277">
                  <c:v>0.20868347300000001</c:v>
                </c:pt>
                <c:pt idx="1278">
                  <c:v>0.147058824</c:v>
                </c:pt>
                <c:pt idx="1279">
                  <c:v>0.17647058800000001</c:v>
                </c:pt>
                <c:pt idx="1280">
                  <c:v>0.36554621799999998</c:v>
                </c:pt>
                <c:pt idx="1281">
                  <c:v>7.5630251999999995E-2</c:v>
                </c:pt>
                <c:pt idx="1282">
                  <c:v>4.2016807000000003E-2</c:v>
                </c:pt>
                <c:pt idx="1283">
                  <c:v>6.3025209999999998E-2</c:v>
                </c:pt>
                <c:pt idx="1284">
                  <c:v>0.21428571399999999</c:v>
                </c:pt>
                <c:pt idx="1285">
                  <c:v>0.15126050399999999</c:v>
                </c:pt>
                <c:pt idx="1286">
                  <c:v>7.5630251999999995E-2</c:v>
                </c:pt>
                <c:pt idx="1287">
                  <c:v>0.109243697</c:v>
                </c:pt>
                <c:pt idx="1288">
                  <c:v>0.430252101</c:v>
                </c:pt>
                <c:pt idx="1289">
                  <c:v>0.16974789900000001</c:v>
                </c:pt>
                <c:pt idx="1290">
                  <c:v>0.59503801499999998</c:v>
                </c:pt>
                <c:pt idx="1291">
                  <c:v>0.16806722700000001</c:v>
                </c:pt>
                <c:pt idx="1292">
                  <c:v>0.155462185</c:v>
                </c:pt>
                <c:pt idx="1293">
                  <c:v>0.429831933</c:v>
                </c:pt>
                <c:pt idx="1294">
                  <c:v>0.172268908</c:v>
                </c:pt>
                <c:pt idx="1295">
                  <c:v>0.117647059</c:v>
                </c:pt>
                <c:pt idx="1296">
                  <c:v>0.117647059</c:v>
                </c:pt>
                <c:pt idx="1297">
                  <c:v>8.8235294000000006E-2</c:v>
                </c:pt>
                <c:pt idx="1298">
                  <c:v>1.3494578479999999</c:v>
                </c:pt>
                <c:pt idx="1299">
                  <c:v>1.260799657</c:v>
                </c:pt>
                <c:pt idx="1300">
                  <c:v>1.1274036409999999</c:v>
                </c:pt>
                <c:pt idx="1301">
                  <c:v>1.2695501730000001</c:v>
                </c:pt>
                <c:pt idx="1302">
                  <c:v>1.2596638659999999</c:v>
                </c:pt>
                <c:pt idx="1303">
                  <c:v>1.1000000000000001</c:v>
                </c:pt>
                <c:pt idx="1304">
                  <c:v>1.352048092</c:v>
                </c:pt>
                <c:pt idx="1305">
                  <c:v>1.1084033609999999</c:v>
                </c:pt>
                <c:pt idx="1306">
                  <c:v>1.091596639</c:v>
                </c:pt>
                <c:pt idx="1307">
                  <c:v>1.0573367810000001</c:v>
                </c:pt>
                <c:pt idx="1308">
                  <c:v>0.97863606999999997</c:v>
                </c:pt>
                <c:pt idx="1309">
                  <c:v>0.88881987600000001</c:v>
                </c:pt>
                <c:pt idx="1310">
                  <c:v>0.867331933</c:v>
                </c:pt>
                <c:pt idx="1311">
                  <c:v>0.734453782</c:v>
                </c:pt>
                <c:pt idx="1312">
                  <c:v>1.175462185</c:v>
                </c:pt>
                <c:pt idx="1313">
                  <c:v>1.0990441179999999</c:v>
                </c:pt>
                <c:pt idx="1314">
                  <c:v>1.1991716690000001</c:v>
                </c:pt>
                <c:pt idx="1315">
                  <c:v>1.370190429</c:v>
                </c:pt>
                <c:pt idx="1316">
                  <c:v>0.67226890800000005</c:v>
                </c:pt>
                <c:pt idx="1317">
                  <c:v>0.66386554600000003</c:v>
                </c:pt>
                <c:pt idx="1318">
                  <c:v>0.65966386600000004</c:v>
                </c:pt>
                <c:pt idx="1319">
                  <c:v>1.085994398</c:v>
                </c:pt>
                <c:pt idx="1320">
                  <c:v>0.60084033599999997</c:v>
                </c:pt>
                <c:pt idx="1321">
                  <c:v>0.59243697500000003</c:v>
                </c:pt>
                <c:pt idx="1322">
                  <c:v>0.66386554600000003</c:v>
                </c:pt>
                <c:pt idx="1323">
                  <c:v>0.87745097999999999</c:v>
                </c:pt>
                <c:pt idx="1324">
                  <c:v>0.52661064400000002</c:v>
                </c:pt>
                <c:pt idx="1325">
                  <c:v>0.51680672299999997</c:v>
                </c:pt>
                <c:pt idx="1326">
                  <c:v>0.52941176499999998</c:v>
                </c:pt>
                <c:pt idx="1327">
                  <c:v>0.95489542000000005</c:v>
                </c:pt>
                <c:pt idx="1328">
                  <c:v>0.73371848699999997</c:v>
                </c:pt>
                <c:pt idx="1329">
                  <c:v>0.62237394999999995</c:v>
                </c:pt>
                <c:pt idx="1330">
                  <c:v>0.70903361300000001</c:v>
                </c:pt>
                <c:pt idx="1331">
                  <c:v>0.88418444299999999</c:v>
                </c:pt>
                <c:pt idx="1332">
                  <c:v>0.41176470599999998</c:v>
                </c:pt>
                <c:pt idx="1333">
                  <c:v>0.37815126100000002</c:v>
                </c:pt>
                <c:pt idx="1334">
                  <c:v>0.37394958</c:v>
                </c:pt>
                <c:pt idx="1335">
                  <c:v>0.67086834699999998</c:v>
                </c:pt>
                <c:pt idx="1336">
                  <c:v>0.35294117600000002</c:v>
                </c:pt>
                <c:pt idx="1337">
                  <c:v>0.319327731</c:v>
                </c:pt>
                <c:pt idx="1338">
                  <c:v>0.39075630300000003</c:v>
                </c:pt>
                <c:pt idx="1339">
                  <c:v>0.47204266299999997</c:v>
                </c:pt>
                <c:pt idx="1340">
                  <c:v>0.36314525800000003</c:v>
                </c:pt>
                <c:pt idx="1341">
                  <c:v>0.28991596600000002</c:v>
                </c:pt>
                <c:pt idx="1342">
                  <c:v>0.35174069600000002</c:v>
                </c:pt>
                <c:pt idx="1343">
                  <c:v>0.86520954500000002</c:v>
                </c:pt>
                <c:pt idx="1344">
                  <c:v>0.57335434200000002</c:v>
                </c:pt>
                <c:pt idx="1345">
                  <c:v>0.53343837500000002</c:v>
                </c:pt>
                <c:pt idx="1346">
                  <c:v>0.51593137300000003</c:v>
                </c:pt>
                <c:pt idx="1347">
                  <c:v>0.98375239400000003</c:v>
                </c:pt>
                <c:pt idx="1348">
                  <c:v>0.56022408999999995</c:v>
                </c:pt>
                <c:pt idx="1349">
                  <c:v>0.54516806699999998</c:v>
                </c:pt>
                <c:pt idx="1350">
                  <c:v>0.43697479</c:v>
                </c:pt>
                <c:pt idx="1351">
                  <c:v>0.84108143300000004</c:v>
                </c:pt>
                <c:pt idx="1352">
                  <c:v>0.53781512600000003</c:v>
                </c:pt>
                <c:pt idx="1353">
                  <c:v>0.52100840299999995</c:v>
                </c:pt>
                <c:pt idx="1354">
                  <c:v>0.50420168099999996</c:v>
                </c:pt>
                <c:pt idx="1355">
                  <c:v>0.48949579799999998</c:v>
                </c:pt>
                <c:pt idx="1356">
                  <c:v>0.30812324899999999</c:v>
                </c:pt>
                <c:pt idx="1357">
                  <c:v>0.304621849</c:v>
                </c:pt>
                <c:pt idx="1358">
                  <c:v>0.24369747899999999</c:v>
                </c:pt>
                <c:pt idx="1359">
                  <c:v>1.269764914</c:v>
                </c:pt>
                <c:pt idx="1360">
                  <c:v>1.6544925660000001</c:v>
                </c:pt>
                <c:pt idx="1361">
                  <c:v>1.1755009700000001</c:v>
                </c:pt>
                <c:pt idx="1362">
                  <c:v>0.93907563000000005</c:v>
                </c:pt>
                <c:pt idx="1363">
                  <c:v>0.81092436999999995</c:v>
                </c:pt>
                <c:pt idx="1364">
                  <c:v>0.52100840299999995</c:v>
                </c:pt>
                <c:pt idx="1365">
                  <c:v>0.47058823500000002</c:v>
                </c:pt>
                <c:pt idx="1366">
                  <c:v>0.79044867900000004</c:v>
                </c:pt>
                <c:pt idx="1367">
                  <c:v>0.83193277300000001</c:v>
                </c:pt>
                <c:pt idx="1368">
                  <c:v>0.52521008400000002</c:v>
                </c:pt>
                <c:pt idx="1369">
                  <c:v>0.54201680699999999</c:v>
                </c:pt>
                <c:pt idx="1370">
                  <c:v>0.56362544999999997</c:v>
                </c:pt>
                <c:pt idx="1371">
                  <c:v>0.84873949599999998</c:v>
                </c:pt>
                <c:pt idx="1372">
                  <c:v>0.56722689100000001</c:v>
                </c:pt>
                <c:pt idx="1373">
                  <c:v>0.42016806699999998</c:v>
                </c:pt>
                <c:pt idx="1374">
                  <c:v>1.157089129</c:v>
                </c:pt>
                <c:pt idx="1375">
                  <c:v>0.89411764699999996</c:v>
                </c:pt>
                <c:pt idx="1376">
                  <c:v>0.67563025200000004</c:v>
                </c:pt>
                <c:pt idx="1377">
                  <c:v>0.78907563000000003</c:v>
                </c:pt>
                <c:pt idx="1378">
                  <c:v>0.54201680699999999</c:v>
                </c:pt>
                <c:pt idx="1379">
                  <c:v>0.13025210100000001</c:v>
                </c:pt>
                <c:pt idx="1380">
                  <c:v>5.8823528999999999E-2</c:v>
                </c:pt>
                <c:pt idx="1381">
                  <c:v>0.105042017</c:v>
                </c:pt>
                <c:pt idx="1382">
                  <c:v>0.382352941</c:v>
                </c:pt>
                <c:pt idx="1383">
                  <c:v>0.218487395</c:v>
                </c:pt>
                <c:pt idx="1384">
                  <c:v>8.4033612999999993E-2</c:v>
                </c:pt>
                <c:pt idx="1385">
                  <c:v>0.13025210100000001</c:v>
                </c:pt>
                <c:pt idx="1386">
                  <c:v>0.219887955</c:v>
                </c:pt>
                <c:pt idx="1387">
                  <c:v>0.20168067200000001</c:v>
                </c:pt>
                <c:pt idx="1388">
                  <c:v>0.109243697</c:v>
                </c:pt>
                <c:pt idx="1389">
                  <c:v>0.100840336</c:v>
                </c:pt>
                <c:pt idx="1390">
                  <c:v>0.64441776699999997</c:v>
                </c:pt>
                <c:pt idx="1391">
                  <c:v>0.55882352899999999</c:v>
                </c:pt>
                <c:pt idx="1392">
                  <c:v>0.29411764699999998</c:v>
                </c:pt>
                <c:pt idx="1393">
                  <c:v>0.35294117600000002</c:v>
                </c:pt>
                <c:pt idx="1394">
                  <c:v>0.26890756300000002</c:v>
                </c:pt>
                <c:pt idx="1395">
                  <c:v>7.5630251999999995E-2</c:v>
                </c:pt>
                <c:pt idx="1396">
                  <c:v>1.0000000000000001E-9</c:v>
                </c:pt>
                <c:pt idx="1397">
                  <c:v>1.0000000000000001E-9</c:v>
                </c:pt>
                <c:pt idx="1398">
                  <c:v>0.18907562999999999</c:v>
                </c:pt>
                <c:pt idx="1399">
                  <c:v>0.13025210100000001</c:v>
                </c:pt>
                <c:pt idx="1400">
                  <c:v>2.5210084000000001E-2</c:v>
                </c:pt>
                <c:pt idx="1401">
                  <c:v>2.5210084000000001E-2</c:v>
                </c:pt>
                <c:pt idx="1402">
                  <c:v>4.6218487000000003E-2</c:v>
                </c:pt>
                <c:pt idx="1403">
                  <c:v>0.13445378199999999</c:v>
                </c:pt>
                <c:pt idx="1404">
                  <c:v>2.9411764999999999E-2</c:v>
                </c:pt>
                <c:pt idx="1405">
                  <c:v>3.3613444999999999E-2</c:v>
                </c:pt>
                <c:pt idx="1406">
                  <c:v>0.426770708</c:v>
                </c:pt>
                <c:pt idx="1407">
                  <c:v>0.39075630300000003</c:v>
                </c:pt>
                <c:pt idx="1408">
                  <c:v>0.23109243700000001</c:v>
                </c:pt>
                <c:pt idx="1409">
                  <c:v>0.24789916000000001</c:v>
                </c:pt>
                <c:pt idx="1410">
                  <c:v>0.32492997200000001</c:v>
                </c:pt>
                <c:pt idx="1411">
                  <c:v>0.19327731100000001</c:v>
                </c:pt>
                <c:pt idx="1412">
                  <c:v>4.2016807000000003E-2</c:v>
                </c:pt>
                <c:pt idx="1413">
                  <c:v>2.1008402999999998E-2</c:v>
                </c:pt>
                <c:pt idx="1414">
                  <c:v>0.29531812699999999</c:v>
                </c:pt>
                <c:pt idx="1415">
                  <c:v>0.235294118</c:v>
                </c:pt>
                <c:pt idx="1416">
                  <c:v>9.4537814999999997E-2</c:v>
                </c:pt>
                <c:pt idx="1417">
                  <c:v>0.100840336</c:v>
                </c:pt>
                <c:pt idx="1418">
                  <c:v>3.3613444999999999E-2</c:v>
                </c:pt>
                <c:pt idx="1419">
                  <c:v>0.13865546200000001</c:v>
                </c:pt>
                <c:pt idx="1420">
                  <c:v>7.1428570999999996E-2</c:v>
                </c:pt>
                <c:pt idx="1421">
                  <c:v>1.0000000000000001E-9</c:v>
                </c:pt>
                <c:pt idx="1422">
                  <c:v>0.84675051800000001</c:v>
                </c:pt>
                <c:pt idx="1423">
                  <c:v>0.99117647099999995</c:v>
                </c:pt>
                <c:pt idx="1424">
                  <c:v>0.78109243699999997</c:v>
                </c:pt>
                <c:pt idx="1425">
                  <c:v>0.61722689100000006</c:v>
                </c:pt>
                <c:pt idx="1426">
                  <c:v>0.81302521000000005</c:v>
                </c:pt>
                <c:pt idx="1427">
                  <c:v>0.5</c:v>
                </c:pt>
                <c:pt idx="1428">
                  <c:v>0.40336134499999998</c:v>
                </c:pt>
                <c:pt idx="1429">
                  <c:v>0.34453781500000003</c:v>
                </c:pt>
                <c:pt idx="1430">
                  <c:v>0.53283313300000001</c:v>
                </c:pt>
                <c:pt idx="1431">
                  <c:v>0.41596638699999999</c:v>
                </c:pt>
                <c:pt idx="1432">
                  <c:v>0.30672268899999999</c:v>
                </c:pt>
                <c:pt idx="1433">
                  <c:v>0.31512604999999999</c:v>
                </c:pt>
                <c:pt idx="1434">
                  <c:v>0.33876050400000002</c:v>
                </c:pt>
                <c:pt idx="1435">
                  <c:v>0.43277310899999999</c:v>
                </c:pt>
                <c:pt idx="1436">
                  <c:v>0.37815126100000002</c:v>
                </c:pt>
                <c:pt idx="1437">
                  <c:v>0.210084034</c:v>
                </c:pt>
                <c:pt idx="1438">
                  <c:v>0.95461891099999996</c:v>
                </c:pt>
                <c:pt idx="1439">
                  <c:v>0.52731092400000001</c:v>
                </c:pt>
                <c:pt idx="1440">
                  <c:v>0.514705882</c:v>
                </c:pt>
                <c:pt idx="1441">
                  <c:v>0.51890756299999996</c:v>
                </c:pt>
                <c:pt idx="1442">
                  <c:v>0.53781512600000003</c:v>
                </c:pt>
                <c:pt idx="1443">
                  <c:v>6.3025209999999998E-2</c:v>
                </c:pt>
                <c:pt idx="1444">
                  <c:v>8.8235294000000006E-2</c:v>
                </c:pt>
                <c:pt idx="1445">
                  <c:v>8.4033612999999993E-2</c:v>
                </c:pt>
                <c:pt idx="1446">
                  <c:v>0.327731092</c:v>
                </c:pt>
                <c:pt idx="1447">
                  <c:v>8.8235294000000006E-2</c:v>
                </c:pt>
                <c:pt idx="1448">
                  <c:v>8.8235294000000006E-2</c:v>
                </c:pt>
                <c:pt idx="1449">
                  <c:v>8.4033612999999993E-2</c:v>
                </c:pt>
                <c:pt idx="1450">
                  <c:v>0.211484594</c:v>
                </c:pt>
                <c:pt idx="1451">
                  <c:v>7.9831932999999994E-2</c:v>
                </c:pt>
                <c:pt idx="1452">
                  <c:v>0.13865546200000001</c:v>
                </c:pt>
                <c:pt idx="1453">
                  <c:v>7.9831932999999994E-2</c:v>
                </c:pt>
                <c:pt idx="1454">
                  <c:v>0.445378151</c:v>
                </c:pt>
                <c:pt idx="1455">
                  <c:v>0.31512604999999999</c:v>
                </c:pt>
                <c:pt idx="1456">
                  <c:v>0.20168067200000001</c:v>
                </c:pt>
                <c:pt idx="1457">
                  <c:v>0.20168067200000001</c:v>
                </c:pt>
                <c:pt idx="1458">
                  <c:v>0.226890756</c:v>
                </c:pt>
                <c:pt idx="1459">
                  <c:v>1.0000000000000001E-9</c:v>
                </c:pt>
                <c:pt idx="1460">
                  <c:v>1.0000000000000001E-9</c:v>
                </c:pt>
                <c:pt idx="1461">
                  <c:v>1.0000000000000001E-9</c:v>
                </c:pt>
                <c:pt idx="1462">
                  <c:v>9.6638655000000004E-2</c:v>
                </c:pt>
                <c:pt idx="1463">
                  <c:v>2.5210084000000001E-2</c:v>
                </c:pt>
                <c:pt idx="1464">
                  <c:v>1.0000000000000001E-9</c:v>
                </c:pt>
                <c:pt idx="1465">
                  <c:v>1.0000000000000001E-9</c:v>
                </c:pt>
                <c:pt idx="1466">
                  <c:v>1.0000000000000001E-9</c:v>
                </c:pt>
                <c:pt idx="1467">
                  <c:v>3.7815125999999998E-2</c:v>
                </c:pt>
                <c:pt idx="1468">
                  <c:v>4.2016807000000003E-2</c:v>
                </c:pt>
                <c:pt idx="1469">
                  <c:v>3.3613444999999999E-2</c:v>
                </c:pt>
                <c:pt idx="1470">
                  <c:v>0.31092437000000001</c:v>
                </c:pt>
                <c:pt idx="1471">
                  <c:v>0.155462185</c:v>
                </c:pt>
                <c:pt idx="1472">
                  <c:v>0.20168067200000001</c:v>
                </c:pt>
                <c:pt idx="1473">
                  <c:v>0.117647059</c:v>
                </c:pt>
                <c:pt idx="1474">
                  <c:v>0.36314525800000003</c:v>
                </c:pt>
                <c:pt idx="1475">
                  <c:v>0.121848739</c:v>
                </c:pt>
                <c:pt idx="1476">
                  <c:v>0.100840336</c:v>
                </c:pt>
                <c:pt idx="1477">
                  <c:v>3.7815125999999998E-2</c:v>
                </c:pt>
                <c:pt idx="1478">
                  <c:v>0.25750300100000001</c:v>
                </c:pt>
                <c:pt idx="1479">
                  <c:v>0.113445378</c:v>
                </c:pt>
                <c:pt idx="1480">
                  <c:v>0.105042017</c:v>
                </c:pt>
                <c:pt idx="1481">
                  <c:v>6.3025209999999998E-2</c:v>
                </c:pt>
                <c:pt idx="1482">
                  <c:v>7.8631453000000004E-2</c:v>
                </c:pt>
                <c:pt idx="1483">
                  <c:v>6.3025209999999998E-2</c:v>
                </c:pt>
                <c:pt idx="1484">
                  <c:v>0.15966386599999999</c:v>
                </c:pt>
                <c:pt idx="1485">
                  <c:v>3.3613444999999999E-2</c:v>
                </c:pt>
                <c:pt idx="1486">
                  <c:v>0.78248712099999995</c:v>
                </c:pt>
                <c:pt idx="1487">
                  <c:v>0.77100840299999995</c:v>
                </c:pt>
                <c:pt idx="1488">
                  <c:v>0.51050420200000002</c:v>
                </c:pt>
                <c:pt idx="1489">
                  <c:v>0.45588235300000002</c:v>
                </c:pt>
                <c:pt idx="1490">
                  <c:v>0.71008403399999998</c:v>
                </c:pt>
                <c:pt idx="1491">
                  <c:v>0.32352941200000002</c:v>
                </c:pt>
                <c:pt idx="1492">
                  <c:v>0.210084034</c:v>
                </c:pt>
                <c:pt idx="1493">
                  <c:v>0.18487395000000001</c:v>
                </c:pt>
                <c:pt idx="1494">
                  <c:v>0.54813925600000002</c:v>
                </c:pt>
                <c:pt idx="1495">
                  <c:v>0.37815126100000002</c:v>
                </c:pt>
                <c:pt idx="1496">
                  <c:v>0.27310924399999997</c:v>
                </c:pt>
                <c:pt idx="1497">
                  <c:v>0.31512604999999999</c:v>
                </c:pt>
                <c:pt idx="1498">
                  <c:v>0.240896359</c:v>
                </c:pt>
                <c:pt idx="1499">
                  <c:v>0.33613445400000003</c:v>
                </c:pt>
                <c:pt idx="1500">
                  <c:v>0.218487395</c:v>
                </c:pt>
                <c:pt idx="1501">
                  <c:v>0.12605042</c:v>
                </c:pt>
                <c:pt idx="1502">
                  <c:v>1.2340544609999999</c:v>
                </c:pt>
                <c:pt idx="1503">
                  <c:v>0.67947178900000005</c:v>
                </c:pt>
                <c:pt idx="1504">
                  <c:v>0.58703481400000002</c:v>
                </c:pt>
                <c:pt idx="1505">
                  <c:v>0.67106842700000002</c:v>
                </c:pt>
                <c:pt idx="1506">
                  <c:v>0.820728291</c:v>
                </c:pt>
                <c:pt idx="1507">
                  <c:v>0.24369747899999999</c:v>
                </c:pt>
                <c:pt idx="1508">
                  <c:v>0.22268907600000001</c:v>
                </c:pt>
                <c:pt idx="1509">
                  <c:v>0.22268907600000001</c:v>
                </c:pt>
                <c:pt idx="1510">
                  <c:v>0.67602040799999996</c:v>
                </c:pt>
                <c:pt idx="1511">
                  <c:v>0.226890756</c:v>
                </c:pt>
                <c:pt idx="1512">
                  <c:v>0.20168067200000001</c:v>
                </c:pt>
                <c:pt idx="1513">
                  <c:v>0.20168067200000001</c:v>
                </c:pt>
                <c:pt idx="1514">
                  <c:v>0.446778711</c:v>
                </c:pt>
                <c:pt idx="1515">
                  <c:v>0.180672269</c:v>
                </c:pt>
                <c:pt idx="1516">
                  <c:v>0.15966386599999999</c:v>
                </c:pt>
                <c:pt idx="1517">
                  <c:v>0.13445378199999999</c:v>
                </c:pt>
                <c:pt idx="1518">
                  <c:v>0.64593837499999995</c:v>
                </c:pt>
                <c:pt idx="1519">
                  <c:v>0.444537815</c:v>
                </c:pt>
                <c:pt idx="1520">
                  <c:v>0.242857143</c:v>
                </c:pt>
                <c:pt idx="1521">
                  <c:v>0.33949579800000002</c:v>
                </c:pt>
                <c:pt idx="1522">
                  <c:v>0.41596638699999999</c:v>
                </c:pt>
                <c:pt idx="1523">
                  <c:v>0.100840336</c:v>
                </c:pt>
                <c:pt idx="1524">
                  <c:v>5.4621849E-2</c:v>
                </c:pt>
                <c:pt idx="1525">
                  <c:v>7.5630251999999995E-2</c:v>
                </c:pt>
                <c:pt idx="1526">
                  <c:v>0.34933973600000001</c:v>
                </c:pt>
                <c:pt idx="1527">
                  <c:v>0.13025210100000001</c:v>
                </c:pt>
                <c:pt idx="1528">
                  <c:v>7.1428570999999996E-2</c:v>
                </c:pt>
                <c:pt idx="1529">
                  <c:v>9.2436975000000005E-2</c:v>
                </c:pt>
                <c:pt idx="1530">
                  <c:v>0.155462185</c:v>
                </c:pt>
                <c:pt idx="1531">
                  <c:v>0.12605042</c:v>
                </c:pt>
                <c:pt idx="1532">
                  <c:v>2.9411764999999999E-2</c:v>
                </c:pt>
                <c:pt idx="1533">
                  <c:v>8.4033612999999993E-2</c:v>
                </c:pt>
                <c:pt idx="1534">
                  <c:v>0.428771509</c:v>
                </c:pt>
                <c:pt idx="1535">
                  <c:v>0.145858343</c:v>
                </c:pt>
                <c:pt idx="1536">
                  <c:v>0.17947178899999999</c:v>
                </c:pt>
                <c:pt idx="1537">
                  <c:v>0.46778711499999998</c:v>
                </c:pt>
                <c:pt idx="1538">
                  <c:v>0.19747899199999999</c:v>
                </c:pt>
                <c:pt idx="1539">
                  <c:v>8.4033612999999993E-2</c:v>
                </c:pt>
                <c:pt idx="1540">
                  <c:v>6.3025209999999998E-2</c:v>
                </c:pt>
                <c:pt idx="1541">
                  <c:v>0.47869147699999998</c:v>
                </c:pt>
                <c:pt idx="1542">
                  <c:v>0.26050420200000002</c:v>
                </c:pt>
                <c:pt idx="1543">
                  <c:v>0.180672269</c:v>
                </c:pt>
                <c:pt idx="1544">
                  <c:v>0.180672269</c:v>
                </c:pt>
                <c:pt idx="1545">
                  <c:v>0.16806722700000001</c:v>
                </c:pt>
                <c:pt idx="1546">
                  <c:v>0.117647059</c:v>
                </c:pt>
                <c:pt idx="1547">
                  <c:v>7.5630251999999995E-2</c:v>
                </c:pt>
                <c:pt idx="1548">
                  <c:v>3.3613444999999999E-2</c:v>
                </c:pt>
                <c:pt idx="1549">
                  <c:v>1.0859509300000001</c:v>
                </c:pt>
                <c:pt idx="1550">
                  <c:v>1.2114926619999999</c:v>
                </c:pt>
                <c:pt idx="1551">
                  <c:v>1.072414303</c:v>
                </c:pt>
                <c:pt idx="1552">
                  <c:v>0.93901828700000001</c:v>
                </c:pt>
                <c:pt idx="1553">
                  <c:v>1.3085373039999999</c:v>
                </c:pt>
                <c:pt idx="1554">
                  <c:v>0.98739495799999999</c:v>
                </c:pt>
                <c:pt idx="1555">
                  <c:v>0.94070355400000005</c:v>
                </c:pt>
                <c:pt idx="1556">
                  <c:v>0.76890756299999996</c:v>
                </c:pt>
                <c:pt idx="1557">
                  <c:v>0.76890756299999996</c:v>
                </c:pt>
                <c:pt idx="1558">
                  <c:v>0.70943762099999996</c:v>
                </c:pt>
                <c:pt idx="1559">
                  <c:v>0.67695539800000004</c:v>
                </c:pt>
                <c:pt idx="1560">
                  <c:v>0.68377785899999999</c:v>
                </c:pt>
                <c:pt idx="1561">
                  <c:v>0.67489495799999999</c:v>
                </c:pt>
                <c:pt idx="1562">
                  <c:v>0.49579831899999999</c:v>
                </c:pt>
                <c:pt idx="1563">
                  <c:v>1.331280899</c:v>
                </c:pt>
                <c:pt idx="1564">
                  <c:v>1.0599159659999999</c:v>
                </c:pt>
                <c:pt idx="1565">
                  <c:v>0.962489496</c:v>
                </c:pt>
                <c:pt idx="1566">
                  <c:v>1.0878271310000001</c:v>
                </c:pt>
                <c:pt idx="1567">
                  <c:v>1.164308076</c:v>
                </c:pt>
                <c:pt idx="1568">
                  <c:v>0.52521008400000002</c:v>
                </c:pt>
                <c:pt idx="1569">
                  <c:v>0.87170868300000004</c:v>
                </c:pt>
                <c:pt idx="1570">
                  <c:v>0.38655462200000001</c:v>
                </c:pt>
                <c:pt idx="1571">
                  <c:v>0.42436974799999999</c:v>
                </c:pt>
                <c:pt idx="1572">
                  <c:v>0.49579831899999999</c:v>
                </c:pt>
                <c:pt idx="1573">
                  <c:v>0.67156862699999997</c:v>
                </c:pt>
                <c:pt idx="1574">
                  <c:v>0.383753501</c:v>
                </c:pt>
                <c:pt idx="1575">
                  <c:v>0.41596638699999999</c:v>
                </c:pt>
                <c:pt idx="1576">
                  <c:v>0.84371248499999996</c:v>
                </c:pt>
                <c:pt idx="1577">
                  <c:v>0.68119747900000005</c:v>
                </c:pt>
                <c:pt idx="1578">
                  <c:v>0.54884453799999999</c:v>
                </c:pt>
                <c:pt idx="1579">
                  <c:v>0.66071428600000004</c:v>
                </c:pt>
                <c:pt idx="1580">
                  <c:v>0.79314802799999995</c:v>
                </c:pt>
                <c:pt idx="1581">
                  <c:v>0.32352941200000002</c:v>
                </c:pt>
                <c:pt idx="1582">
                  <c:v>0.31092437000000001</c:v>
                </c:pt>
                <c:pt idx="1583">
                  <c:v>0.327731092</c:v>
                </c:pt>
                <c:pt idx="1584">
                  <c:v>0.53641456600000004</c:v>
                </c:pt>
                <c:pt idx="1585">
                  <c:v>0.24369747899999999</c:v>
                </c:pt>
                <c:pt idx="1586">
                  <c:v>0.25630252100000001</c:v>
                </c:pt>
                <c:pt idx="1587">
                  <c:v>0.327731092</c:v>
                </c:pt>
                <c:pt idx="1588">
                  <c:v>0.38800905000000002</c:v>
                </c:pt>
                <c:pt idx="1589">
                  <c:v>0.31272508999999998</c:v>
                </c:pt>
                <c:pt idx="1590">
                  <c:v>0.28151260500000003</c:v>
                </c:pt>
                <c:pt idx="1591">
                  <c:v>0.32232893200000001</c:v>
                </c:pt>
                <c:pt idx="1592">
                  <c:v>0.64565826299999995</c:v>
                </c:pt>
                <c:pt idx="1593">
                  <c:v>0.37675069999999999</c:v>
                </c:pt>
                <c:pt idx="1594">
                  <c:v>0.37044817899999999</c:v>
                </c:pt>
                <c:pt idx="1595">
                  <c:v>0.804480686</c:v>
                </c:pt>
                <c:pt idx="1596">
                  <c:v>0.45518207300000002</c:v>
                </c:pt>
                <c:pt idx="1597">
                  <c:v>0.46113445400000003</c:v>
                </c:pt>
                <c:pt idx="1598">
                  <c:v>0.37394958</c:v>
                </c:pt>
                <c:pt idx="1599">
                  <c:v>0.58778011200000002</c:v>
                </c:pt>
                <c:pt idx="1600">
                  <c:v>0.34453781500000003</c:v>
                </c:pt>
                <c:pt idx="1601">
                  <c:v>0.37394958</c:v>
                </c:pt>
                <c:pt idx="1602">
                  <c:v>0.35714285699999998</c:v>
                </c:pt>
                <c:pt idx="1603">
                  <c:v>0.304621849</c:v>
                </c:pt>
                <c:pt idx="1604">
                  <c:v>0.21568627500000001</c:v>
                </c:pt>
                <c:pt idx="1605">
                  <c:v>0.25420168100000001</c:v>
                </c:pt>
                <c:pt idx="1606">
                  <c:v>0.172268908</c:v>
                </c:pt>
                <c:pt idx="1607">
                  <c:v>1.38487063</c:v>
                </c:pt>
                <c:pt idx="1608">
                  <c:v>1.3216832190000001</c:v>
                </c:pt>
                <c:pt idx="1609">
                  <c:v>1.225044563</c:v>
                </c:pt>
                <c:pt idx="1610">
                  <c:v>1.044292717</c:v>
                </c:pt>
                <c:pt idx="1611">
                  <c:v>0.91736694699999999</c:v>
                </c:pt>
                <c:pt idx="1612">
                  <c:v>0.56442577000000005</c:v>
                </c:pt>
                <c:pt idx="1613">
                  <c:v>0.48879551799999998</c:v>
                </c:pt>
                <c:pt idx="1614">
                  <c:v>0.793529912</c:v>
                </c:pt>
                <c:pt idx="1615">
                  <c:v>0.83333333300000001</c:v>
                </c:pt>
                <c:pt idx="1616">
                  <c:v>0.48879551799999998</c:v>
                </c:pt>
                <c:pt idx="1617">
                  <c:v>0.48039215699999999</c:v>
                </c:pt>
                <c:pt idx="1618">
                  <c:v>0.66166466599999996</c:v>
                </c:pt>
                <c:pt idx="1619">
                  <c:v>0.95518207300000002</c:v>
                </c:pt>
                <c:pt idx="1620">
                  <c:v>0.63165266099999995</c:v>
                </c:pt>
                <c:pt idx="1621">
                  <c:v>0.43837535</c:v>
                </c:pt>
                <c:pt idx="1622">
                  <c:v>1.335231015</c:v>
                </c:pt>
                <c:pt idx="1623">
                  <c:v>1.1728291319999999</c:v>
                </c:pt>
                <c:pt idx="1624">
                  <c:v>0.87871148499999996</c:v>
                </c:pt>
                <c:pt idx="1625">
                  <c:v>1.017366947</c:v>
                </c:pt>
                <c:pt idx="1626">
                  <c:v>0.76050420200000002</c:v>
                </c:pt>
                <c:pt idx="1627">
                  <c:v>0.23109243700000001</c:v>
                </c:pt>
                <c:pt idx="1628">
                  <c:v>0.34033613400000001</c:v>
                </c:pt>
                <c:pt idx="1629">
                  <c:v>0.19747899199999999</c:v>
                </c:pt>
                <c:pt idx="1630">
                  <c:v>0.24369747899999999</c:v>
                </c:pt>
                <c:pt idx="1631">
                  <c:v>0.40896358500000002</c:v>
                </c:pt>
                <c:pt idx="1632">
                  <c:v>0.34453781500000003</c:v>
                </c:pt>
                <c:pt idx="1633">
                  <c:v>0.26050420200000002</c:v>
                </c:pt>
                <c:pt idx="1634">
                  <c:v>0.83440530099999999</c:v>
                </c:pt>
                <c:pt idx="1635">
                  <c:v>0.84768907599999999</c:v>
                </c:pt>
                <c:pt idx="1636">
                  <c:v>0.50735294099999995</c:v>
                </c:pt>
                <c:pt idx="1637">
                  <c:v>0.59138655500000004</c:v>
                </c:pt>
                <c:pt idx="1638">
                  <c:v>0.42156862699999997</c:v>
                </c:pt>
                <c:pt idx="1639">
                  <c:v>0.172268908</c:v>
                </c:pt>
                <c:pt idx="1640">
                  <c:v>6.3025209999999998E-2</c:v>
                </c:pt>
                <c:pt idx="1641">
                  <c:v>6.3025209999999998E-2</c:v>
                </c:pt>
                <c:pt idx="1642">
                  <c:v>0.28361344500000002</c:v>
                </c:pt>
                <c:pt idx="1643">
                  <c:v>0.17647058800000001</c:v>
                </c:pt>
                <c:pt idx="1644">
                  <c:v>6.3025209999999998E-2</c:v>
                </c:pt>
                <c:pt idx="1645">
                  <c:v>6.3025209999999998E-2</c:v>
                </c:pt>
                <c:pt idx="1646">
                  <c:v>0.17647058800000001</c:v>
                </c:pt>
                <c:pt idx="1647">
                  <c:v>0.210084034</c:v>
                </c:pt>
                <c:pt idx="1648">
                  <c:v>9.2436975000000005E-2</c:v>
                </c:pt>
                <c:pt idx="1649">
                  <c:v>7.5630251999999995E-2</c:v>
                </c:pt>
                <c:pt idx="1650">
                  <c:v>0.50856496399999995</c:v>
                </c:pt>
                <c:pt idx="1651">
                  <c:v>0.36134453799999999</c:v>
                </c:pt>
                <c:pt idx="1652">
                  <c:v>0.40336134499999998</c:v>
                </c:pt>
                <c:pt idx="1653">
                  <c:v>0.389355742</c:v>
                </c:pt>
                <c:pt idx="1654">
                  <c:v>8.8235294000000006E-2</c:v>
                </c:pt>
                <c:pt idx="1655">
                  <c:v>6.7226890999999997E-2</c:v>
                </c:pt>
                <c:pt idx="1656">
                  <c:v>0.304621849</c:v>
                </c:pt>
                <c:pt idx="1657">
                  <c:v>7.5630251999999995E-2</c:v>
                </c:pt>
                <c:pt idx="1658">
                  <c:v>8.8235294000000006E-2</c:v>
                </c:pt>
                <c:pt idx="1659">
                  <c:v>0.20588235299999999</c:v>
                </c:pt>
                <c:pt idx="1660">
                  <c:v>0.113445378</c:v>
                </c:pt>
                <c:pt idx="1661">
                  <c:v>2.1008402999999998E-2</c:v>
                </c:pt>
                <c:pt idx="1662">
                  <c:v>1.003545358</c:v>
                </c:pt>
                <c:pt idx="1663">
                  <c:v>0.93277310899999999</c:v>
                </c:pt>
                <c:pt idx="1664">
                  <c:v>0.74369747900000005</c:v>
                </c:pt>
                <c:pt idx="1665">
                  <c:v>0.90703781500000003</c:v>
                </c:pt>
                <c:pt idx="1666">
                  <c:v>0.60924369700000003</c:v>
                </c:pt>
                <c:pt idx="1667">
                  <c:v>0.50840336100000005</c:v>
                </c:pt>
                <c:pt idx="1668">
                  <c:v>0.39915966400000003</c:v>
                </c:pt>
                <c:pt idx="1669">
                  <c:v>0.52400960399999996</c:v>
                </c:pt>
                <c:pt idx="1670">
                  <c:v>0.41176470599999998</c:v>
                </c:pt>
                <c:pt idx="1671">
                  <c:v>0.32352941200000002</c:v>
                </c:pt>
                <c:pt idx="1672">
                  <c:v>0.28151260500000003</c:v>
                </c:pt>
                <c:pt idx="1673">
                  <c:v>0.44380252100000001</c:v>
                </c:pt>
                <c:pt idx="1674">
                  <c:v>0.55042016800000004</c:v>
                </c:pt>
                <c:pt idx="1675">
                  <c:v>0.51260504200000001</c:v>
                </c:pt>
                <c:pt idx="1676">
                  <c:v>0.27310924399999997</c:v>
                </c:pt>
                <c:pt idx="1677">
                  <c:v>1.0738211369999999</c:v>
                </c:pt>
                <c:pt idx="1678">
                  <c:v>0.69957983199999996</c:v>
                </c:pt>
                <c:pt idx="1679">
                  <c:v>0.67436974800000005</c:v>
                </c:pt>
                <c:pt idx="1680">
                  <c:v>0.65266106400000001</c:v>
                </c:pt>
                <c:pt idx="1681">
                  <c:v>0.179271709</c:v>
                </c:pt>
                <c:pt idx="1682">
                  <c:v>0.22969187699999999</c:v>
                </c:pt>
                <c:pt idx="1683">
                  <c:v>0.20028011200000001</c:v>
                </c:pt>
                <c:pt idx="1684">
                  <c:v>0.36974789899999999</c:v>
                </c:pt>
                <c:pt idx="1685">
                  <c:v>0.117647059</c:v>
                </c:pt>
                <c:pt idx="1686">
                  <c:v>0.16806722700000001</c:v>
                </c:pt>
                <c:pt idx="1687">
                  <c:v>0.13865546200000001</c:v>
                </c:pt>
                <c:pt idx="1688">
                  <c:v>0.320728291</c:v>
                </c:pt>
                <c:pt idx="1689">
                  <c:v>0.16806722700000001</c:v>
                </c:pt>
                <c:pt idx="1690">
                  <c:v>0.24789916000000001</c:v>
                </c:pt>
                <c:pt idx="1691">
                  <c:v>0.570473644</c:v>
                </c:pt>
                <c:pt idx="1692">
                  <c:v>0.491596639</c:v>
                </c:pt>
                <c:pt idx="1693">
                  <c:v>0.36134453799999999</c:v>
                </c:pt>
                <c:pt idx="1694">
                  <c:v>0.36134453799999999</c:v>
                </c:pt>
                <c:pt idx="1695">
                  <c:v>0.31512604999999999</c:v>
                </c:pt>
                <c:pt idx="1696">
                  <c:v>4.6218487000000003E-2</c:v>
                </c:pt>
                <c:pt idx="1697">
                  <c:v>7.1428570999999996E-2</c:v>
                </c:pt>
                <c:pt idx="1698">
                  <c:v>0.12605042</c:v>
                </c:pt>
                <c:pt idx="1699">
                  <c:v>1.2605042E-2</c:v>
                </c:pt>
                <c:pt idx="1700">
                  <c:v>3.7815125999999998E-2</c:v>
                </c:pt>
                <c:pt idx="1701">
                  <c:v>1.2605042E-2</c:v>
                </c:pt>
                <c:pt idx="1702">
                  <c:v>8.4033612999999993E-2</c:v>
                </c:pt>
                <c:pt idx="1703">
                  <c:v>7.1428570999999996E-2</c:v>
                </c:pt>
                <c:pt idx="1704">
                  <c:v>0.121848739</c:v>
                </c:pt>
                <c:pt idx="1705">
                  <c:v>6.7226890999999997E-2</c:v>
                </c:pt>
                <c:pt idx="1706">
                  <c:v>0.35618792999999999</c:v>
                </c:pt>
                <c:pt idx="1707">
                  <c:v>0.27731092400000001</c:v>
                </c:pt>
                <c:pt idx="1708">
                  <c:v>0.30672268899999999</c:v>
                </c:pt>
                <c:pt idx="1709">
                  <c:v>0.22268907600000001</c:v>
                </c:pt>
                <c:pt idx="1710">
                  <c:v>0.41776710700000003</c:v>
                </c:pt>
                <c:pt idx="1711">
                  <c:v>0.20588235299999999</c:v>
                </c:pt>
                <c:pt idx="1712">
                  <c:v>0.210084034</c:v>
                </c:pt>
                <c:pt idx="1713">
                  <c:v>0.121848739</c:v>
                </c:pt>
                <c:pt idx="1714">
                  <c:v>0.22268907600000001</c:v>
                </c:pt>
                <c:pt idx="1715">
                  <c:v>7.1428570999999996E-2</c:v>
                </c:pt>
                <c:pt idx="1716">
                  <c:v>0.113445378</c:v>
                </c:pt>
                <c:pt idx="1717">
                  <c:v>4.6218487000000003E-2</c:v>
                </c:pt>
                <c:pt idx="1718">
                  <c:v>0.11644657899999999</c:v>
                </c:pt>
                <c:pt idx="1719">
                  <c:v>0.109243697</c:v>
                </c:pt>
                <c:pt idx="1720">
                  <c:v>0.25210083999999999</c:v>
                </c:pt>
                <c:pt idx="1721">
                  <c:v>7.9831932999999994E-2</c:v>
                </c:pt>
                <c:pt idx="1722">
                  <c:v>0.68511586499999999</c:v>
                </c:pt>
                <c:pt idx="1723">
                  <c:v>0.86974789900000005</c:v>
                </c:pt>
                <c:pt idx="1724">
                  <c:v>0.51680672299999997</c:v>
                </c:pt>
                <c:pt idx="1725">
                  <c:v>0.46218487400000002</c:v>
                </c:pt>
                <c:pt idx="1726">
                  <c:v>0.66018907599999999</c:v>
                </c:pt>
                <c:pt idx="1727">
                  <c:v>0.19327731100000001</c:v>
                </c:pt>
                <c:pt idx="1728">
                  <c:v>0.37484993999999999</c:v>
                </c:pt>
                <c:pt idx="1729">
                  <c:v>0.26050420200000002</c:v>
                </c:pt>
                <c:pt idx="1730">
                  <c:v>0.13025210100000001</c:v>
                </c:pt>
                <c:pt idx="1731">
                  <c:v>0.147058824</c:v>
                </c:pt>
                <c:pt idx="1732">
                  <c:v>0.19047618999999999</c:v>
                </c:pt>
                <c:pt idx="1733">
                  <c:v>0.36134453799999999</c:v>
                </c:pt>
                <c:pt idx="1734">
                  <c:v>0.21428571399999999</c:v>
                </c:pt>
                <c:pt idx="1735">
                  <c:v>7.5630251999999995E-2</c:v>
                </c:pt>
                <c:pt idx="1736">
                  <c:v>1.222018738</c:v>
                </c:pt>
                <c:pt idx="1737">
                  <c:v>0.76730692300000003</c:v>
                </c:pt>
                <c:pt idx="1738">
                  <c:v>0.61184473800000005</c:v>
                </c:pt>
                <c:pt idx="1739">
                  <c:v>0.72108843499999997</c:v>
                </c:pt>
                <c:pt idx="1740">
                  <c:v>0.28991596600000002</c:v>
                </c:pt>
                <c:pt idx="1741">
                  <c:v>0.28991596600000002</c:v>
                </c:pt>
                <c:pt idx="1742">
                  <c:v>0.59558823500000002</c:v>
                </c:pt>
                <c:pt idx="1743">
                  <c:v>0.18487395000000001</c:v>
                </c:pt>
                <c:pt idx="1744">
                  <c:v>0.163865546</c:v>
                </c:pt>
                <c:pt idx="1745">
                  <c:v>0.163865546</c:v>
                </c:pt>
                <c:pt idx="1746">
                  <c:v>0.44257703100000001</c:v>
                </c:pt>
                <c:pt idx="1747">
                  <c:v>0.218487395</c:v>
                </c:pt>
                <c:pt idx="1748">
                  <c:v>0.19747899199999999</c:v>
                </c:pt>
                <c:pt idx="1749">
                  <c:v>0.69691876799999997</c:v>
                </c:pt>
                <c:pt idx="1750">
                  <c:v>0.59369747900000003</c:v>
                </c:pt>
                <c:pt idx="1751">
                  <c:v>0.32899159700000002</c:v>
                </c:pt>
                <c:pt idx="1752">
                  <c:v>0.45084033600000001</c:v>
                </c:pt>
                <c:pt idx="1753">
                  <c:v>0.48214285699999998</c:v>
                </c:pt>
                <c:pt idx="1754">
                  <c:v>0.19327731100000001</c:v>
                </c:pt>
                <c:pt idx="1755">
                  <c:v>0.12605042</c:v>
                </c:pt>
                <c:pt idx="1756">
                  <c:v>0.33613445400000003</c:v>
                </c:pt>
                <c:pt idx="1757">
                  <c:v>7.1428570999999996E-2</c:v>
                </c:pt>
                <c:pt idx="1758">
                  <c:v>9.2436975000000005E-2</c:v>
                </c:pt>
                <c:pt idx="1759">
                  <c:v>0.12605042</c:v>
                </c:pt>
                <c:pt idx="1760">
                  <c:v>0.34103641499999998</c:v>
                </c:pt>
                <c:pt idx="1761">
                  <c:v>0.13025210100000001</c:v>
                </c:pt>
                <c:pt idx="1762">
                  <c:v>0.18907562999999999</c:v>
                </c:pt>
                <c:pt idx="1763">
                  <c:v>0.41211484599999998</c:v>
                </c:pt>
                <c:pt idx="1764">
                  <c:v>0.105042017</c:v>
                </c:pt>
                <c:pt idx="1765">
                  <c:v>0.31302521</c:v>
                </c:pt>
                <c:pt idx="1766">
                  <c:v>0.13865546200000001</c:v>
                </c:pt>
                <c:pt idx="1767">
                  <c:v>8.4033612999999993E-2</c:v>
                </c:pt>
                <c:pt idx="1768">
                  <c:v>6.3025209999999998E-2</c:v>
                </c:pt>
                <c:pt idx="1769">
                  <c:v>1.0683054599999999</c:v>
                </c:pt>
                <c:pt idx="1770">
                  <c:v>1.124707621</c:v>
                </c:pt>
                <c:pt idx="1771">
                  <c:v>1.138537768</c:v>
                </c:pt>
                <c:pt idx="1772">
                  <c:v>1.2580952379999999</c:v>
                </c:pt>
                <c:pt idx="1773">
                  <c:v>1.0834333730000001</c:v>
                </c:pt>
                <c:pt idx="1774">
                  <c:v>1.129128924</c:v>
                </c:pt>
                <c:pt idx="1775">
                  <c:v>1.0011947510000001</c:v>
                </c:pt>
                <c:pt idx="1776">
                  <c:v>1.0424480979999999</c:v>
                </c:pt>
                <c:pt idx="1777">
                  <c:v>1.0553752439999999</c:v>
                </c:pt>
                <c:pt idx="1778">
                  <c:v>1.056401524</c:v>
                </c:pt>
                <c:pt idx="1779">
                  <c:v>1.02326092</c:v>
                </c:pt>
                <c:pt idx="1780">
                  <c:v>0.75493659000000002</c:v>
                </c:pt>
                <c:pt idx="1781">
                  <c:v>1.579370637</c:v>
                </c:pt>
                <c:pt idx="1782">
                  <c:v>1.5036528499999999</c:v>
                </c:pt>
                <c:pt idx="1783">
                  <c:v>1.574291865</c:v>
                </c:pt>
                <c:pt idx="1784">
                  <c:v>0.99988230600000005</c:v>
                </c:pt>
                <c:pt idx="1785">
                  <c:v>1.084115999</c:v>
                </c:pt>
                <c:pt idx="1786">
                  <c:v>1.064508156</c:v>
                </c:pt>
                <c:pt idx="1787">
                  <c:v>1.5050688919999999</c:v>
                </c:pt>
                <c:pt idx="1788">
                  <c:v>0.99089635899999995</c:v>
                </c:pt>
                <c:pt idx="1789">
                  <c:v>1.074054622</c:v>
                </c:pt>
                <c:pt idx="1790">
                  <c:v>1.0651260499999999</c:v>
                </c:pt>
                <c:pt idx="1791">
                  <c:v>0.92380952400000005</c:v>
                </c:pt>
                <c:pt idx="1792">
                  <c:v>0.946078431</c:v>
                </c:pt>
                <c:pt idx="1793">
                  <c:v>0.90196078400000002</c:v>
                </c:pt>
                <c:pt idx="1794">
                  <c:v>1.1449735830000001</c:v>
                </c:pt>
                <c:pt idx="1795">
                  <c:v>1.284060897</c:v>
                </c:pt>
                <c:pt idx="1796">
                  <c:v>1.1159936699999999</c:v>
                </c:pt>
                <c:pt idx="1797">
                  <c:v>1.1747245150000001</c:v>
                </c:pt>
                <c:pt idx="1798">
                  <c:v>1.247571464</c:v>
                </c:pt>
                <c:pt idx="1799">
                  <c:v>0.88775510199999996</c:v>
                </c:pt>
                <c:pt idx="1800">
                  <c:v>0.82633053199999995</c:v>
                </c:pt>
                <c:pt idx="1801">
                  <c:v>0.86134453799999999</c:v>
                </c:pt>
                <c:pt idx="1802">
                  <c:v>1.1936111110000001</c:v>
                </c:pt>
                <c:pt idx="1803">
                  <c:v>0.80882352899999999</c:v>
                </c:pt>
                <c:pt idx="1804">
                  <c:v>0.76313025199999995</c:v>
                </c:pt>
                <c:pt idx="1805">
                  <c:v>0.85504201700000004</c:v>
                </c:pt>
                <c:pt idx="1806">
                  <c:v>0.959884348</c:v>
                </c:pt>
                <c:pt idx="1807">
                  <c:v>0.88014590500000001</c:v>
                </c:pt>
                <c:pt idx="1808">
                  <c:v>0.78506787300000003</c:v>
                </c:pt>
                <c:pt idx="1809">
                  <c:v>0.90483391700000004</c:v>
                </c:pt>
                <c:pt idx="1810">
                  <c:v>0.86463046799999999</c:v>
                </c:pt>
                <c:pt idx="1811">
                  <c:v>0.83872010299999999</c:v>
                </c:pt>
                <c:pt idx="1812">
                  <c:v>0.75756999599999997</c:v>
                </c:pt>
                <c:pt idx="1813">
                  <c:v>0.98501667100000001</c:v>
                </c:pt>
                <c:pt idx="1814">
                  <c:v>0.69338170099999996</c:v>
                </c:pt>
                <c:pt idx="1815">
                  <c:v>0.72124284500000002</c:v>
                </c:pt>
                <c:pt idx="1816">
                  <c:v>0.61655096799999998</c:v>
                </c:pt>
                <c:pt idx="1817">
                  <c:v>0.59576330499999997</c:v>
                </c:pt>
                <c:pt idx="1818">
                  <c:v>0.68382352899999999</c:v>
                </c:pt>
                <c:pt idx="1819">
                  <c:v>0.60556722699999999</c:v>
                </c:pt>
                <c:pt idx="1820">
                  <c:v>0.63105242100000003</c:v>
                </c:pt>
                <c:pt idx="1821">
                  <c:v>0.52605042000000002</c:v>
                </c:pt>
                <c:pt idx="1822">
                  <c:v>0.571428571</c:v>
                </c:pt>
                <c:pt idx="1823">
                  <c:v>0.443977591</c:v>
                </c:pt>
                <c:pt idx="1824">
                  <c:v>1.5007956899999999</c:v>
                </c:pt>
                <c:pt idx="1825">
                  <c:v>1.19133343</c:v>
                </c:pt>
                <c:pt idx="1826">
                  <c:v>0.97689075599999997</c:v>
                </c:pt>
                <c:pt idx="1827">
                  <c:v>0.85667600399999999</c:v>
                </c:pt>
                <c:pt idx="1828">
                  <c:v>1.2107454129999999</c:v>
                </c:pt>
                <c:pt idx="1829">
                  <c:v>1.067394003</c:v>
                </c:pt>
                <c:pt idx="1830">
                  <c:v>0.87106092400000001</c:v>
                </c:pt>
                <c:pt idx="1831">
                  <c:v>0.83487978500000004</c:v>
                </c:pt>
                <c:pt idx="1832">
                  <c:v>0.98852751800000005</c:v>
                </c:pt>
                <c:pt idx="1833">
                  <c:v>1.2758648909999999</c:v>
                </c:pt>
                <c:pt idx="1834">
                  <c:v>0.79915299500000003</c:v>
                </c:pt>
                <c:pt idx="1835">
                  <c:v>1.4304565359999999</c:v>
                </c:pt>
                <c:pt idx="1836">
                  <c:v>1.2334607369999999</c:v>
                </c:pt>
                <c:pt idx="1837">
                  <c:v>1.2675293649999999</c:v>
                </c:pt>
                <c:pt idx="1838">
                  <c:v>0.98719487800000005</c:v>
                </c:pt>
                <c:pt idx="1839">
                  <c:v>0.57584033599999995</c:v>
                </c:pt>
                <c:pt idx="1840">
                  <c:v>0.47058823500000002</c:v>
                </c:pt>
                <c:pt idx="1841">
                  <c:v>0.46386554600000002</c:v>
                </c:pt>
                <c:pt idx="1842">
                  <c:v>0.83431372500000001</c:v>
                </c:pt>
                <c:pt idx="1843">
                  <c:v>0.49474789899999999</c:v>
                </c:pt>
                <c:pt idx="1844">
                  <c:v>0.445378151</c:v>
                </c:pt>
                <c:pt idx="1845">
                  <c:v>0.45546218500000002</c:v>
                </c:pt>
                <c:pt idx="1846">
                  <c:v>0.62815126099999996</c:v>
                </c:pt>
                <c:pt idx="1847">
                  <c:v>0.56527611</c:v>
                </c:pt>
                <c:pt idx="1848">
                  <c:v>0.45784313700000001</c:v>
                </c:pt>
                <c:pt idx="1849">
                  <c:v>0.40784313700000002</c:v>
                </c:pt>
                <c:pt idx="1850">
                  <c:v>1.135723219</c:v>
                </c:pt>
                <c:pt idx="1851">
                  <c:v>1.0989915969999999</c:v>
                </c:pt>
                <c:pt idx="1852">
                  <c:v>0.88623949599999996</c:v>
                </c:pt>
                <c:pt idx="1853">
                  <c:v>0.92703081200000004</c:v>
                </c:pt>
                <c:pt idx="1854">
                  <c:v>0.73599439799999999</c:v>
                </c:pt>
                <c:pt idx="1855">
                  <c:v>0.48235294099999998</c:v>
                </c:pt>
                <c:pt idx="1856">
                  <c:v>0.34453781500000003</c:v>
                </c:pt>
                <c:pt idx="1857">
                  <c:v>0.35294117600000002</c:v>
                </c:pt>
                <c:pt idx="1858">
                  <c:v>0.67027310900000003</c:v>
                </c:pt>
                <c:pt idx="1859">
                  <c:v>0.40126050400000002</c:v>
                </c:pt>
                <c:pt idx="1860">
                  <c:v>0.319327731</c:v>
                </c:pt>
                <c:pt idx="1861">
                  <c:v>0.34453781500000003</c:v>
                </c:pt>
                <c:pt idx="1862">
                  <c:v>0.5</c:v>
                </c:pt>
                <c:pt idx="1863">
                  <c:v>0.56422569</c:v>
                </c:pt>
                <c:pt idx="1864">
                  <c:v>0.38571428600000002</c:v>
                </c:pt>
                <c:pt idx="1865">
                  <c:v>0.40616246499999997</c:v>
                </c:pt>
                <c:pt idx="1866">
                  <c:v>0.73755795300000004</c:v>
                </c:pt>
                <c:pt idx="1867">
                  <c:v>0.84773109199999996</c:v>
                </c:pt>
                <c:pt idx="1868">
                  <c:v>0.71481092400000001</c:v>
                </c:pt>
                <c:pt idx="1869">
                  <c:v>0.64635854299999995</c:v>
                </c:pt>
                <c:pt idx="1870">
                  <c:v>0.64393090600000003</c:v>
                </c:pt>
                <c:pt idx="1871">
                  <c:v>0.50896358500000005</c:v>
                </c:pt>
                <c:pt idx="1872">
                  <c:v>0.36274509799999999</c:v>
                </c:pt>
                <c:pt idx="1873">
                  <c:v>0.28291316500000002</c:v>
                </c:pt>
                <c:pt idx="1874">
                  <c:v>0.58851540599999996</c:v>
                </c:pt>
                <c:pt idx="1875">
                  <c:v>0.35924369699999997</c:v>
                </c:pt>
                <c:pt idx="1876">
                  <c:v>0.30252100799999998</c:v>
                </c:pt>
                <c:pt idx="1877">
                  <c:v>0.27310924399999997</c:v>
                </c:pt>
                <c:pt idx="1878">
                  <c:v>0.33893557400000002</c:v>
                </c:pt>
                <c:pt idx="1879">
                  <c:v>0.43817527000000001</c:v>
                </c:pt>
                <c:pt idx="1880">
                  <c:v>0.36470588199999998</c:v>
                </c:pt>
                <c:pt idx="1881">
                  <c:v>0.242296919</c:v>
                </c:pt>
                <c:pt idx="1882">
                  <c:v>1.0172282560000001</c:v>
                </c:pt>
                <c:pt idx="1883">
                  <c:v>1.3388239909999999</c:v>
                </c:pt>
                <c:pt idx="1884">
                  <c:v>1.0808407980000001</c:v>
                </c:pt>
                <c:pt idx="1885">
                  <c:v>0.81991642799999997</c:v>
                </c:pt>
                <c:pt idx="1886">
                  <c:v>0.97569464800000005</c:v>
                </c:pt>
                <c:pt idx="1887">
                  <c:v>0.78361344499999996</c:v>
                </c:pt>
                <c:pt idx="1888">
                  <c:v>0.65756302499999997</c:v>
                </c:pt>
                <c:pt idx="1889">
                  <c:v>0.49789916000000001</c:v>
                </c:pt>
                <c:pt idx="1890">
                  <c:v>0.54395604399999997</c:v>
                </c:pt>
                <c:pt idx="1891">
                  <c:v>0.58823529399999996</c:v>
                </c:pt>
                <c:pt idx="1892">
                  <c:v>0.51680672299999997</c:v>
                </c:pt>
                <c:pt idx="1893">
                  <c:v>0.44117647100000001</c:v>
                </c:pt>
                <c:pt idx="1894">
                  <c:v>0.48037859100000002</c:v>
                </c:pt>
                <c:pt idx="1895">
                  <c:v>0.77153361300000001</c:v>
                </c:pt>
                <c:pt idx="1896">
                  <c:v>0.66769207699999999</c:v>
                </c:pt>
                <c:pt idx="1897">
                  <c:v>0.41299019599999998</c:v>
                </c:pt>
                <c:pt idx="1898">
                  <c:v>1.244743173</c:v>
                </c:pt>
                <c:pt idx="1899">
                  <c:v>0.98852618000000003</c:v>
                </c:pt>
                <c:pt idx="1900">
                  <c:v>0.94482870100000005</c:v>
                </c:pt>
                <c:pt idx="1901">
                  <c:v>0.88978668400000005</c:v>
                </c:pt>
                <c:pt idx="1902">
                  <c:v>0.79720979300000006</c:v>
                </c:pt>
                <c:pt idx="1903">
                  <c:v>0.34873949599999998</c:v>
                </c:pt>
                <c:pt idx="1904">
                  <c:v>0.36134453799999999</c:v>
                </c:pt>
                <c:pt idx="1905">
                  <c:v>0.29411764699999998</c:v>
                </c:pt>
                <c:pt idx="1906">
                  <c:v>0.597639056</c:v>
                </c:pt>
                <c:pt idx="1907">
                  <c:v>0.25630252100000001</c:v>
                </c:pt>
                <c:pt idx="1908">
                  <c:v>0.31092437000000001</c:v>
                </c:pt>
                <c:pt idx="1909">
                  <c:v>0.26050420200000002</c:v>
                </c:pt>
                <c:pt idx="1910">
                  <c:v>0.44777911199999998</c:v>
                </c:pt>
                <c:pt idx="1911">
                  <c:v>0.31512604999999999</c:v>
                </c:pt>
                <c:pt idx="1912">
                  <c:v>0.33803521399999997</c:v>
                </c:pt>
                <c:pt idx="1913">
                  <c:v>0.233893557</c:v>
                </c:pt>
                <c:pt idx="1914">
                  <c:v>0.82227788599999996</c:v>
                </c:pt>
                <c:pt idx="1915">
                  <c:v>0.78781512600000003</c:v>
                </c:pt>
                <c:pt idx="1916">
                  <c:v>0.60126050399999997</c:v>
                </c:pt>
                <c:pt idx="1917">
                  <c:v>0.57563025199999995</c:v>
                </c:pt>
                <c:pt idx="1918">
                  <c:v>0.53100331000000001</c:v>
                </c:pt>
                <c:pt idx="1919">
                  <c:v>0.28991596600000002</c:v>
                </c:pt>
                <c:pt idx="1920">
                  <c:v>0.235294118</c:v>
                </c:pt>
                <c:pt idx="1921">
                  <c:v>0.20588235299999999</c:v>
                </c:pt>
                <c:pt idx="1922">
                  <c:v>0.41859243699999998</c:v>
                </c:pt>
                <c:pt idx="1923">
                  <c:v>0.19747899199999999</c:v>
                </c:pt>
                <c:pt idx="1924">
                  <c:v>0.18487395000000001</c:v>
                </c:pt>
                <c:pt idx="1925">
                  <c:v>0.172268908</c:v>
                </c:pt>
                <c:pt idx="1926">
                  <c:v>0.304621849</c:v>
                </c:pt>
                <c:pt idx="1927">
                  <c:v>0.34873949599999998</c:v>
                </c:pt>
                <c:pt idx="1928">
                  <c:v>0.27851140499999999</c:v>
                </c:pt>
                <c:pt idx="1929">
                  <c:v>0.25490196100000001</c:v>
                </c:pt>
                <c:pt idx="1930">
                  <c:v>0.51525892399999995</c:v>
                </c:pt>
                <c:pt idx="1931">
                  <c:v>0.48464770499999998</c:v>
                </c:pt>
                <c:pt idx="1932">
                  <c:v>0.52558408000000001</c:v>
                </c:pt>
                <c:pt idx="1933">
                  <c:v>0.36069812499999998</c:v>
                </c:pt>
                <c:pt idx="1934">
                  <c:v>0.54623511700000005</c:v>
                </c:pt>
                <c:pt idx="1935">
                  <c:v>0.37154861900000002</c:v>
                </c:pt>
                <c:pt idx="1936">
                  <c:v>0.363745498</c:v>
                </c:pt>
                <c:pt idx="1937">
                  <c:v>0.21608643499999999</c:v>
                </c:pt>
                <c:pt idx="1938">
                  <c:v>0.40896358500000002</c:v>
                </c:pt>
                <c:pt idx="1939">
                  <c:v>0.180672269</c:v>
                </c:pt>
                <c:pt idx="1940">
                  <c:v>0.25270108000000002</c:v>
                </c:pt>
                <c:pt idx="1941">
                  <c:v>0.14285714299999999</c:v>
                </c:pt>
                <c:pt idx="1942">
                  <c:v>0.25804607600000001</c:v>
                </c:pt>
                <c:pt idx="1943">
                  <c:v>0.28871548600000002</c:v>
                </c:pt>
                <c:pt idx="1944">
                  <c:v>0.37875150099999999</c:v>
                </c:pt>
                <c:pt idx="1945">
                  <c:v>0.18227290900000001</c:v>
                </c:pt>
                <c:pt idx="1946">
                  <c:v>1.004331861</c:v>
                </c:pt>
                <c:pt idx="1947">
                  <c:v>1.2617431589999999</c:v>
                </c:pt>
                <c:pt idx="1948">
                  <c:v>0.92053167400000002</c:v>
                </c:pt>
                <c:pt idx="1949">
                  <c:v>0.79868293499999998</c:v>
                </c:pt>
                <c:pt idx="1950">
                  <c:v>0.96331032400000005</c:v>
                </c:pt>
                <c:pt idx="1951">
                  <c:v>0.65388655500000004</c:v>
                </c:pt>
                <c:pt idx="1952">
                  <c:v>0.48161764699999998</c:v>
                </c:pt>
                <c:pt idx="1953">
                  <c:v>0.40178571400000002</c:v>
                </c:pt>
                <c:pt idx="1954">
                  <c:v>0.71638655500000004</c:v>
                </c:pt>
                <c:pt idx="1955">
                  <c:v>0.52293417399999997</c:v>
                </c:pt>
                <c:pt idx="1956">
                  <c:v>0.41228991599999998</c:v>
                </c:pt>
                <c:pt idx="1957">
                  <c:v>0.41649159699999999</c:v>
                </c:pt>
                <c:pt idx="1958">
                  <c:v>0.44201749299999998</c:v>
                </c:pt>
                <c:pt idx="1959">
                  <c:v>0.61467086800000004</c:v>
                </c:pt>
                <c:pt idx="1960">
                  <c:v>0.44100140100000002</c:v>
                </c:pt>
                <c:pt idx="1961">
                  <c:v>0.28413865500000002</c:v>
                </c:pt>
                <c:pt idx="1962">
                  <c:v>1.375803742</c:v>
                </c:pt>
                <c:pt idx="1963">
                  <c:v>1.099473683</c:v>
                </c:pt>
                <c:pt idx="1964">
                  <c:v>0.95784203000000001</c:v>
                </c:pt>
                <c:pt idx="1965">
                  <c:v>1.0271697609999999</c:v>
                </c:pt>
                <c:pt idx="1966">
                  <c:v>0.98875037200000004</c:v>
                </c:pt>
                <c:pt idx="1967">
                  <c:v>0.50980392200000002</c:v>
                </c:pt>
                <c:pt idx="1968">
                  <c:v>0.46148459400000003</c:v>
                </c:pt>
                <c:pt idx="1969">
                  <c:v>0.45938375399999998</c:v>
                </c:pt>
                <c:pt idx="1970">
                  <c:v>0.84671272399999997</c:v>
                </c:pt>
                <c:pt idx="1971">
                  <c:v>0.428921569</c:v>
                </c:pt>
                <c:pt idx="1972">
                  <c:v>0.429621849</c:v>
                </c:pt>
                <c:pt idx="1973">
                  <c:v>0.444327731</c:v>
                </c:pt>
                <c:pt idx="1974">
                  <c:v>0.59469941800000004</c:v>
                </c:pt>
                <c:pt idx="1975">
                  <c:v>0.39635854300000001</c:v>
                </c:pt>
                <c:pt idx="1976">
                  <c:v>0.34733893599999999</c:v>
                </c:pt>
                <c:pt idx="1977">
                  <c:v>0.31372549</c:v>
                </c:pt>
                <c:pt idx="1978">
                  <c:v>1.0007754310000001</c:v>
                </c:pt>
                <c:pt idx="1979">
                  <c:v>0.666011405</c:v>
                </c:pt>
                <c:pt idx="1980">
                  <c:v>0.74584333700000005</c:v>
                </c:pt>
                <c:pt idx="1981">
                  <c:v>0.75594783399999999</c:v>
                </c:pt>
                <c:pt idx="1982">
                  <c:v>0.46078431399999997</c:v>
                </c:pt>
                <c:pt idx="1983">
                  <c:v>0.35294117600000002</c:v>
                </c:pt>
                <c:pt idx="1984">
                  <c:v>0.40756302500000002</c:v>
                </c:pt>
                <c:pt idx="1985">
                  <c:v>0.68234339200000005</c:v>
                </c:pt>
                <c:pt idx="1986">
                  <c:v>0.38655462200000001</c:v>
                </c:pt>
                <c:pt idx="1987">
                  <c:v>0.319327731</c:v>
                </c:pt>
                <c:pt idx="1988">
                  <c:v>0.39075630300000003</c:v>
                </c:pt>
                <c:pt idx="1989">
                  <c:v>0.47803666900000003</c:v>
                </c:pt>
                <c:pt idx="1990">
                  <c:v>0.46218487400000002</c:v>
                </c:pt>
                <c:pt idx="1991">
                  <c:v>0.30672268899999999</c:v>
                </c:pt>
                <c:pt idx="1992">
                  <c:v>0.38515406200000002</c:v>
                </c:pt>
                <c:pt idx="1993">
                  <c:v>0.54654528499999999</c:v>
                </c:pt>
                <c:pt idx="1994">
                  <c:v>0.506827731</c:v>
                </c:pt>
                <c:pt idx="1995">
                  <c:v>0.428571429</c:v>
                </c:pt>
                <c:pt idx="1996">
                  <c:v>0.41596638699999999</c:v>
                </c:pt>
                <c:pt idx="1997">
                  <c:v>0.52347605699999999</c:v>
                </c:pt>
                <c:pt idx="1998">
                  <c:v>0.32247899200000002</c:v>
                </c:pt>
                <c:pt idx="1999">
                  <c:v>0.23249299700000001</c:v>
                </c:pt>
                <c:pt idx="2000">
                  <c:v>0.17787114800000001</c:v>
                </c:pt>
                <c:pt idx="2001">
                  <c:v>0.46887254900000003</c:v>
                </c:pt>
                <c:pt idx="2002">
                  <c:v>0.194327731</c:v>
                </c:pt>
                <c:pt idx="2003">
                  <c:v>0.19117647099999999</c:v>
                </c:pt>
                <c:pt idx="2004">
                  <c:v>0.17436974799999999</c:v>
                </c:pt>
                <c:pt idx="2005">
                  <c:v>0.20784313700000001</c:v>
                </c:pt>
                <c:pt idx="2006">
                  <c:v>0.19222689100000001</c:v>
                </c:pt>
                <c:pt idx="2007">
                  <c:v>0.17647058800000001</c:v>
                </c:pt>
                <c:pt idx="2008">
                  <c:v>9.1036414999999996E-2</c:v>
                </c:pt>
                <c:pt idx="2009">
                  <c:v>1.5822580930000001</c:v>
                </c:pt>
                <c:pt idx="2010">
                  <c:v>1.5356167089999999</c:v>
                </c:pt>
                <c:pt idx="2011">
                  <c:v>1.3349938029999999</c:v>
                </c:pt>
                <c:pt idx="2012">
                  <c:v>1.752614168</c:v>
                </c:pt>
                <c:pt idx="2013">
                  <c:v>1.767937944</c:v>
                </c:pt>
                <c:pt idx="2014">
                  <c:v>1.5872656759999999</c:v>
                </c:pt>
                <c:pt idx="2015">
                  <c:v>1.2259211379999999</c:v>
                </c:pt>
                <c:pt idx="2016">
                  <c:v>1.259534583</c:v>
                </c:pt>
                <c:pt idx="2017">
                  <c:v>1.1874595990000001</c:v>
                </c:pt>
                <c:pt idx="2018">
                  <c:v>1.2987682250000001</c:v>
                </c:pt>
                <c:pt idx="2019">
                  <c:v>1.194933743</c:v>
                </c:pt>
                <c:pt idx="2020">
                  <c:v>1.0032320619999999</c:v>
                </c:pt>
                <c:pt idx="2021">
                  <c:v>1.485141955</c:v>
                </c:pt>
                <c:pt idx="2022">
                  <c:v>1.0798319329999999</c:v>
                </c:pt>
                <c:pt idx="2023">
                  <c:v>1.076943277</c:v>
                </c:pt>
                <c:pt idx="2024">
                  <c:v>1.1224489799999999</c:v>
                </c:pt>
                <c:pt idx="2025">
                  <c:v>1.4273778500000001</c:v>
                </c:pt>
                <c:pt idx="2026">
                  <c:v>0.78991596600000002</c:v>
                </c:pt>
                <c:pt idx="2027">
                  <c:v>0.78991596600000002</c:v>
                </c:pt>
                <c:pt idx="2028">
                  <c:v>0.77731092400000001</c:v>
                </c:pt>
                <c:pt idx="2029">
                  <c:v>1.022268908</c:v>
                </c:pt>
                <c:pt idx="2030">
                  <c:v>0.45798319300000001</c:v>
                </c:pt>
                <c:pt idx="2031">
                  <c:v>0.48319327699999998</c:v>
                </c:pt>
                <c:pt idx="2032">
                  <c:v>0.52941176499999998</c:v>
                </c:pt>
                <c:pt idx="2033">
                  <c:v>0.81045751600000004</c:v>
                </c:pt>
                <c:pt idx="2034">
                  <c:v>0.48039215699999999</c:v>
                </c:pt>
                <c:pt idx="2035">
                  <c:v>0.5</c:v>
                </c:pt>
                <c:pt idx="2036">
                  <c:v>0.46638655499999998</c:v>
                </c:pt>
                <c:pt idx="2037">
                  <c:v>1.1475284080000001</c:v>
                </c:pt>
                <c:pt idx="2038">
                  <c:v>0.87778361299999996</c:v>
                </c:pt>
                <c:pt idx="2039">
                  <c:v>0.79164915999999996</c:v>
                </c:pt>
                <c:pt idx="2040">
                  <c:v>0.84469537800000005</c:v>
                </c:pt>
                <c:pt idx="2041">
                  <c:v>0.79411764699999998</c:v>
                </c:pt>
                <c:pt idx="2042">
                  <c:v>0.76890756299999996</c:v>
                </c:pt>
                <c:pt idx="2043">
                  <c:v>0.77731092400000001</c:v>
                </c:pt>
                <c:pt idx="2044">
                  <c:v>0.86344537799999999</c:v>
                </c:pt>
                <c:pt idx="2045">
                  <c:v>0.445378151</c:v>
                </c:pt>
                <c:pt idx="2046">
                  <c:v>0.445378151</c:v>
                </c:pt>
                <c:pt idx="2047">
                  <c:v>0.51260504200000001</c:v>
                </c:pt>
                <c:pt idx="2048">
                  <c:v>0.71737412899999997</c:v>
                </c:pt>
                <c:pt idx="2049">
                  <c:v>0.54801920800000004</c:v>
                </c:pt>
                <c:pt idx="2050">
                  <c:v>0.50420168099999996</c:v>
                </c:pt>
                <c:pt idx="2051">
                  <c:v>0.54081632700000004</c:v>
                </c:pt>
                <c:pt idx="2052">
                  <c:v>0.96539305399999997</c:v>
                </c:pt>
                <c:pt idx="2053">
                  <c:v>0.656062425</c:v>
                </c:pt>
                <c:pt idx="2054">
                  <c:v>0.641356543</c:v>
                </c:pt>
                <c:pt idx="2055">
                  <c:v>0.59023609399999999</c:v>
                </c:pt>
                <c:pt idx="2056">
                  <c:v>1.2572663449999999</c:v>
                </c:pt>
                <c:pt idx="2057">
                  <c:v>0.85854341700000003</c:v>
                </c:pt>
                <c:pt idx="2058">
                  <c:v>0.85189075599999997</c:v>
                </c:pt>
                <c:pt idx="2059">
                  <c:v>0.75630252099999995</c:v>
                </c:pt>
                <c:pt idx="2060">
                  <c:v>0.89296218500000002</c:v>
                </c:pt>
                <c:pt idx="2061">
                  <c:v>0.52100840299999995</c:v>
                </c:pt>
                <c:pt idx="2062">
                  <c:v>0.53781512600000003</c:v>
                </c:pt>
                <c:pt idx="2063">
                  <c:v>0.51680672299999997</c:v>
                </c:pt>
                <c:pt idx="2064">
                  <c:v>0.62138188599999999</c:v>
                </c:pt>
                <c:pt idx="2065">
                  <c:v>0.41736694699999999</c:v>
                </c:pt>
                <c:pt idx="2066">
                  <c:v>0.44327731100000001</c:v>
                </c:pt>
                <c:pt idx="2067">
                  <c:v>0.35714285699999998</c:v>
                </c:pt>
                <c:pt idx="2068">
                  <c:v>1.318230314</c:v>
                </c:pt>
                <c:pt idx="2069">
                  <c:v>1.7487504089999999</c:v>
                </c:pt>
                <c:pt idx="2070">
                  <c:v>1.345389065</c:v>
                </c:pt>
                <c:pt idx="2071">
                  <c:v>1.185725199</c:v>
                </c:pt>
                <c:pt idx="2072">
                  <c:v>1.344579832</c:v>
                </c:pt>
                <c:pt idx="2073">
                  <c:v>1.0756302520000001</c:v>
                </c:pt>
                <c:pt idx="2074">
                  <c:v>0.84453781500000003</c:v>
                </c:pt>
                <c:pt idx="2075">
                  <c:v>0.75630252099999995</c:v>
                </c:pt>
                <c:pt idx="2076">
                  <c:v>0.93040966400000003</c:v>
                </c:pt>
                <c:pt idx="2077">
                  <c:v>0.83193277300000001</c:v>
                </c:pt>
                <c:pt idx="2078">
                  <c:v>0.60924369700000003</c:v>
                </c:pt>
                <c:pt idx="2079">
                  <c:v>0.59243697500000003</c:v>
                </c:pt>
                <c:pt idx="2080">
                  <c:v>0.78729491799999995</c:v>
                </c:pt>
                <c:pt idx="2081">
                  <c:v>0.99579831900000004</c:v>
                </c:pt>
                <c:pt idx="2082">
                  <c:v>0.79411764699999998</c:v>
                </c:pt>
                <c:pt idx="2083">
                  <c:v>0.59243697500000003</c:v>
                </c:pt>
                <c:pt idx="2084">
                  <c:v>1.043877551</c:v>
                </c:pt>
                <c:pt idx="2085">
                  <c:v>0.74789916000000001</c:v>
                </c:pt>
                <c:pt idx="2086">
                  <c:v>0.58823529399999996</c:v>
                </c:pt>
                <c:pt idx="2087">
                  <c:v>0.65126050400000002</c:v>
                </c:pt>
                <c:pt idx="2088">
                  <c:v>0.57373949599999996</c:v>
                </c:pt>
                <c:pt idx="2089">
                  <c:v>0.109243697</c:v>
                </c:pt>
                <c:pt idx="2090">
                  <c:v>0.13025210100000001</c:v>
                </c:pt>
                <c:pt idx="2091">
                  <c:v>0.27731092400000001</c:v>
                </c:pt>
                <c:pt idx="2092">
                  <c:v>6.7226890999999997E-2</c:v>
                </c:pt>
                <c:pt idx="2093">
                  <c:v>1.0000000000000001E-9</c:v>
                </c:pt>
                <c:pt idx="2094">
                  <c:v>2.5210084000000001E-2</c:v>
                </c:pt>
                <c:pt idx="2095">
                  <c:v>0.16554621799999999</c:v>
                </c:pt>
                <c:pt idx="2096">
                  <c:v>0.13025210100000001</c:v>
                </c:pt>
                <c:pt idx="2097">
                  <c:v>0.100840336</c:v>
                </c:pt>
                <c:pt idx="2098">
                  <c:v>2.5210084000000001E-2</c:v>
                </c:pt>
                <c:pt idx="2099">
                  <c:v>0.73223289300000005</c:v>
                </c:pt>
                <c:pt idx="2100">
                  <c:v>0.55882352899999999</c:v>
                </c:pt>
                <c:pt idx="2101">
                  <c:v>0.35294117600000002</c:v>
                </c:pt>
                <c:pt idx="2102">
                  <c:v>0.382352941</c:v>
                </c:pt>
                <c:pt idx="2103">
                  <c:v>0.45903361300000001</c:v>
                </c:pt>
                <c:pt idx="2104">
                  <c:v>0.19747899199999999</c:v>
                </c:pt>
                <c:pt idx="2105">
                  <c:v>0.163865546</c:v>
                </c:pt>
                <c:pt idx="2106">
                  <c:v>0.15966386599999999</c:v>
                </c:pt>
                <c:pt idx="2107">
                  <c:v>0.24369747899999999</c:v>
                </c:pt>
                <c:pt idx="2108">
                  <c:v>6.3025209999999998E-2</c:v>
                </c:pt>
                <c:pt idx="2109">
                  <c:v>2.5210084000000001E-2</c:v>
                </c:pt>
                <c:pt idx="2110">
                  <c:v>2.5210084000000001E-2</c:v>
                </c:pt>
                <c:pt idx="2111">
                  <c:v>0.15294117600000001</c:v>
                </c:pt>
                <c:pt idx="2112">
                  <c:v>0.14285714299999999</c:v>
                </c:pt>
                <c:pt idx="2113">
                  <c:v>0.100840336</c:v>
                </c:pt>
                <c:pt idx="2114">
                  <c:v>8.4033612999999993E-2</c:v>
                </c:pt>
                <c:pt idx="2115">
                  <c:v>0.43727491000000002</c:v>
                </c:pt>
                <c:pt idx="2116">
                  <c:v>0.35714285699999998</c:v>
                </c:pt>
                <c:pt idx="2117">
                  <c:v>0.24369747899999999</c:v>
                </c:pt>
                <c:pt idx="2118">
                  <c:v>0.23109243700000001</c:v>
                </c:pt>
                <c:pt idx="2119">
                  <c:v>0.472138856</c:v>
                </c:pt>
                <c:pt idx="2120">
                  <c:v>0.29411764699999998</c:v>
                </c:pt>
                <c:pt idx="2121">
                  <c:v>0.172268908</c:v>
                </c:pt>
                <c:pt idx="2122">
                  <c:v>0.147058824</c:v>
                </c:pt>
                <c:pt idx="2123">
                  <c:v>0.27226890799999998</c:v>
                </c:pt>
                <c:pt idx="2124">
                  <c:v>0.13445378199999999</c:v>
                </c:pt>
                <c:pt idx="2125">
                  <c:v>4.2016807000000003E-2</c:v>
                </c:pt>
                <c:pt idx="2126">
                  <c:v>5.4621849E-2</c:v>
                </c:pt>
                <c:pt idx="2127">
                  <c:v>7.7310924000000003E-2</c:v>
                </c:pt>
                <c:pt idx="2128">
                  <c:v>0.13445378199999999</c:v>
                </c:pt>
                <c:pt idx="2129">
                  <c:v>0.117647059</c:v>
                </c:pt>
                <c:pt idx="2130">
                  <c:v>2.5210084000000001E-2</c:v>
                </c:pt>
                <c:pt idx="2131">
                  <c:v>0.97175676700000002</c:v>
                </c:pt>
                <c:pt idx="2132">
                  <c:v>1.0855942380000001</c:v>
                </c:pt>
                <c:pt idx="2133">
                  <c:v>0.90912364899999998</c:v>
                </c:pt>
                <c:pt idx="2134">
                  <c:v>0.68223289300000001</c:v>
                </c:pt>
                <c:pt idx="2135">
                  <c:v>0.994789916</c:v>
                </c:pt>
                <c:pt idx="2136">
                  <c:v>0.65966386600000004</c:v>
                </c:pt>
                <c:pt idx="2137">
                  <c:v>0.57983193300000002</c:v>
                </c:pt>
                <c:pt idx="2138">
                  <c:v>0.48319327699999998</c:v>
                </c:pt>
                <c:pt idx="2139">
                  <c:v>0.55514705900000005</c:v>
                </c:pt>
                <c:pt idx="2140">
                  <c:v>0.36554621799999998</c:v>
                </c:pt>
                <c:pt idx="2141">
                  <c:v>0.29831932799999999</c:v>
                </c:pt>
                <c:pt idx="2142">
                  <c:v>0.27310924399999997</c:v>
                </c:pt>
                <c:pt idx="2143">
                  <c:v>0.422093838</c:v>
                </c:pt>
                <c:pt idx="2144">
                  <c:v>0.47899159699999999</c:v>
                </c:pt>
                <c:pt idx="2145">
                  <c:v>0.46218487400000002</c:v>
                </c:pt>
                <c:pt idx="2146">
                  <c:v>0.23949579800000001</c:v>
                </c:pt>
                <c:pt idx="2147">
                  <c:v>0.87838212199999999</c:v>
                </c:pt>
                <c:pt idx="2148">
                  <c:v>0.43697479</c:v>
                </c:pt>
                <c:pt idx="2149">
                  <c:v>0.44117647100000001</c:v>
                </c:pt>
                <c:pt idx="2150">
                  <c:v>0.39495798300000001</c:v>
                </c:pt>
                <c:pt idx="2151">
                  <c:v>0.53067226899999997</c:v>
                </c:pt>
                <c:pt idx="2152">
                  <c:v>7.9831932999999994E-2</c:v>
                </c:pt>
                <c:pt idx="2153">
                  <c:v>0.105042017</c:v>
                </c:pt>
                <c:pt idx="2154">
                  <c:v>7.5630251999999995E-2</c:v>
                </c:pt>
                <c:pt idx="2155">
                  <c:v>0.218487395</c:v>
                </c:pt>
                <c:pt idx="2156">
                  <c:v>1.0000000000000001E-9</c:v>
                </c:pt>
                <c:pt idx="2157">
                  <c:v>2.5210084000000001E-2</c:v>
                </c:pt>
                <c:pt idx="2158">
                  <c:v>1.0000000000000001E-9</c:v>
                </c:pt>
                <c:pt idx="2159">
                  <c:v>0.13025210100000001</c:v>
                </c:pt>
                <c:pt idx="2160">
                  <c:v>2.1008402999999998E-2</c:v>
                </c:pt>
                <c:pt idx="2161">
                  <c:v>0.100840336</c:v>
                </c:pt>
                <c:pt idx="2162">
                  <c:v>1.0000000000000001E-9</c:v>
                </c:pt>
                <c:pt idx="2163">
                  <c:v>0.52478991600000002</c:v>
                </c:pt>
                <c:pt idx="2164">
                  <c:v>0.35714285699999998</c:v>
                </c:pt>
                <c:pt idx="2165">
                  <c:v>0.26050420200000002</c:v>
                </c:pt>
                <c:pt idx="2166">
                  <c:v>0.23109243700000001</c:v>
                </c:pt>
                <c:pt idx="2167">
                  <c:v>0.382352941</c:v>
                </c:pt>
                <c:pt idx="2168">
                  <c:v>0.13445378199999999</c:v>
                </c:pt>
                <c:pt idx="2169">
                  <c:v>0.13445378199999999</c:v>
                </c:pt>
                <c:pt idx="2170">
                  <c:v>0.13025210100000001</c:v>
                </c:pt>
                <c:pt idx="2171">
                  <c:v>0.15126050399999999</c:v>
                </c:pt>
                <c:pt idx="2172">
                  <c:v>2.5210084000000001E-2</c:v>
                </c:pt>
                <c:pt idx="2173">
                  <c:v>2.5210084000000001E-2</c:v>
                </c:pt>
                <c:pt idx="2174">
                  <c:v>2.5210084000000001E-2</c:v>
                </c:pt>
                <c:pt idx="2175">
                  <c:v>8.4033612999999993E-2</c:v>
                </c:pt>
                <c:pt idx="2176">
                  <c:v>6.3025209999999998E-2</c:v>
                </c:pt>
                <c:pt idx="2177">
                  <c:v>8.8235294000000006E-2</c:v>
                </c:pt>
                <c:pt idx="2178">
                  <c:v>5.8823528999999999E-2</c:v>
                </c:pt>
                <c:pt idx="2179">
                  <c:v>0.31302521</c:v>
                </c:pt>
                <c:pt idx="2180">
                  <c:v>0.15126050399999999</c:v>
                </c:pt>
                <c:pt idx="2181">
                  <c:v>0.21428571399999999</c:v>
                </c:pt>
                <c:pt idx="2182">
                  <c:v>0.100840336</c:v>
                </c:pt>
                <c:pt idx="2183">
                  <c:v>0.47569027600000002</c:v>
                </c:pt>
                <c:pt idx="2184">
                  <c:v>0.22268907600000001</c:v>
                </c:pt>
                <c:pt idx="2185">
                  <c:v>0.20168067200000001</c:v>
                </c:pt>
                <c:pt idx="2186">
                  <c:v>0.13445378199999999</c:v>
                </c:pt>
                <c:pt idx="2187">
                  <c:v>0.22184873899999999</c:v>
                </c:pt>
                <c:pt idx="2188">
                  <c:v>5.4621849E-2</c:v>
                </c:pt>
                <c:pt idx="2189">
                  <c:v>7.1428570999999996E-2</c:v>
                </c:pt>
                <c:pt idx="2190">
                  <c:v>2.9411764999999999E-2</c:v>
                </c:pt>
                <c:pt idx="2191">
                  <c:v>9.9639855999999999E-2</c:v>
                </c:pt>
                <c:pt idx="2192">
                  <c:v>6.3025209999999998E-2</c:v>
                </c:pt>
                <c:pt idx="2193">
                  <c:v>0.180672269</c:v>
                </c:pt>
                <c:pt idx="2194">
                  <c:v>3.3613444999999999E-2</c:v>
                </c:pt>
                <c:pt idx="2195">
                  <c:v>0.80353947999999997</c:v>
                </c:pt>
                <c:pt idx="2196">
                  <c:v>0.846938776</c:v>
                </c:pt>
                <c:pt idx="2197">
                  <c:v>0.62004801899999995</c:v>
                </c:pt>
                <c:pt idx="2198">
                  <c:v>0.50240096000000001</c:v>
                </c:pt>
                <c:pt idx="2199">
                  <c:v>0.84563025199999997</c:v>
                </c:pt>
                <c:pt idx="2200">
                  <c:v>0.40546218499999997</c:v>
                </c:pt>
                <c:pt idx="2201">
                  <c:v>0.34873949599999998</c:v>
                </c:pt>
                <c:pt idx="2202">
                  <c:v>0.48161764699999998</c:v>
                </c:pt>
                <c:pt idx="2203">
                  <c:v>0.29831932799999999</c:v>
                </c:pt>
                <c:pt idx="2204">
                  <c:v>0.235294118</c:v>
                </c:pt>
                <c:pt idx="2205">
                  <c:v>0.24369747899999999</c:v>
                </c:pt>
                <c:pt idx="2206">
                  <c:v>0.265406162</c:v>
                </c:pt>
                <c:pt idx="2207">
                  <c:v>0.31512604999999999</c:v>
                </c:pt>
                <c:pt idx="2208">
                  <c:v>0.16806722700000001</c:v>
                </c:pt>
                <c:pt idx="2209">
                  <c:v>1.044732438</c:v>
                </c:pt>
                <c:pt idx="2210">
                  <c:v>0.51400560200000001</c:v>
                </c:pt>
                <c:pt idx="2211">
                  <c:v>0.43837535</c:v>
                </c:pt>
                <c:pt idx="2212">
                  <c:v>0.47198879599999999</c:v>
                </c:pt>
                <c:pt idx="2213">
                  <c:v>0.72114845900000002</c:v>
                </c:pt>
                <c:pt idx="2214">
                  <c:v>0.23949579800000001</c:v>
                </c:pt>
                <c:pt idx="2215">
                  <c:v>0.212184874</c:v>
                </c:pt>
                <c:pt idx="2216">
                  <c:v>0.19327731100000001</c:v>
                </c:pt>
                <c:pt idx="2217">
                  <c:v>0.43172268899999999</c:v>
                </c:pt>
                <c:pt idx="2218">
                  <c:v>6.3025209999999998E-2</c:v>
                </c:pt>
                <c:pt idx="2219">
                  <c:v>6.3025209999999998E-2</c:v>
                </c:pt>
                <c:pt idx="2220">
                  <c:v>4.2016807000000003E-2</c:v>
                </c:pt>
                <c:pt idx="2221">
                  <c:v>0.26050420200000002</c:v>
                </c:pt>
                <c:pt idx="2222">
                  <c:v>6.7226890999999997E-2</c:v>
                </c:pt>
                <c:pt idx="2223">
                  <c:v>8.8235294000000006E-2</c:v>
                </c:pt>
                <c:pt idx="2224">
                  <c:v>2.1008402999999998E-2</c:v>
                </c:pt>
                <c:pt idx="2225">
                  <c:v>0.67683073199999999</c:v>
                </c:pt>
                <c:pt idx="2226">
                  <c:v>0.47599039599999998</c:v>
                </c:pt>
                <c:pt idx="2227">
                  <c:v>0.291116447</c:v>
                </c:pt>
                <c:pt idx="2228">
                  <c:v>0.35834333699999998</c:v>
                </c:pt>
                <c:pt idx="2229">
                  <c:v>0.52941176499999998</c:v>
                </c:pt>
                <c:pt idx="2230">
                  <c:v>0.26750700300000002</c:v>
                </c:pt>
                <c:pt idx="2231">
                  <c:v>0.235294118</c:v>
                </c:pt>
                <c:pt idx="2232">
                  <c:v>0.321428571</c:v>
                </c:pt>
                <c:pt idx="2233">
                  <c:v>0.10714285699999999</c:v>
                </c:pt>
                <c:pt idx="2234">
                  <c:v>7.3529412000000002E-2</c:v>
                </c:pt>
                <c:pt idx="2235">
                  <c:v>9.4537814999999997E-2</c:v>
                </c:pt>
                <c:pt idx="2236">
                  <c:v>0.19327731100000001</c:v>
                </c:pt>
                <c:pt idx="2237">
                  <c:v>0.17647058800000001</c:v>
                </c:pt>
                <c:pt idx="2238">
                  <c:v>0.100840336</c:v>
                </c:pt>
                <c:pt idx="2239">
                  <c:v>0.13445378199999999</c:v>
                </c:pt>
                <c:pt idx="2240">
                  <c:v>0.33949579800000002</c:v>
                </c:pt>
                <c:pt idx="2241">
                  <c:v>0.16806722700000001</c:v>
                </c:pt>
                <c:pt idx="2242">
                  <c:v>0.105042017</c:v>
                </c:pt>
                <c:pt idx="2243">
                  <c:v>0.109243697</c:v>
                </c:pt>
                <c:pt idx="2244">
                  <c:v>0.487895158</c:v>
                </c:pt>
                <c:pt idx="2245">
                  <c:v>0.27731092400000001</c:v>
                </c:pt>
                <c:pt idx="2246">
                  <c:v>0.157563025</c:v>
                </c:pt>
                <c:pt idx="2247">
                  <c:v>0.13865546200000001</c:v>
                </c:pt>
                <c:pt idx="2248">
                  <c:v>8.4033612999999993E-2</c:v>
                </c:pt>
                <c:pt idx="2249">
                  <c:v>8.4033612999999993E-2</c:v>
                </c:pt>
                <c:pt idx="2250">
                  <c:v>6.3025209999999998E-2</c:v>
                </c:pt>
                <c:pt idx="2251">
                  <c:v>1.0000000000000001E-9</c:v>
                </c:pt>
                <c:pt idx="2252">
                  <c:v>0.97838212199999997</c:v>
                </c:pt>
                <c:pt idx="2253">
                  <c:v>1.088235294</c:v>
                </c:pt>
                <c:pt idx="2254">
                  <c:v>0.94075357400000004</c:v>
                </c:pt>
                <c:pt idx="2255">
                  <c:v>0.81155923900000004</c:v>
                </c:pt>
                <c:pt idx="2256">
                  <c:v>1.3815415049999999</c:v>
                </c:pt>
                <c:pt idx="2257">
                  <c:v>0.99579831900000004</c:v>
                </c:pt>
                <c:pt idx="2258">
                  <c:v>0.85714285700000004</c:v>
                </c:pt>
                <c:pt idx="2259">
                  <c:v>1.0655735019999999</c:v>
                </c:pt>
                <c:pt idx="2260">
                  <c:v>0.82352941199999996</c:v>
                </c:pt>
                <c:pt idx="2261">
                  <c:v>0.76050420200000002</c:v>
                </c:pt>
                <c:pt idx="2262">
                  <c:v>0.74725274699999999</c:v>
                </c:pt>
                <c:pt idx="2263">
                  <c:v>0.74628312900000005</c:v>
                </c:pt>
                <c:pt idx="2264">
                  <c:v>0.67537449800000005</c:v>
                </c:pt>
                <c:pt idx="2265">
                  <c:v>0.60766806699999998</c:v>
                </c:pt>
                <c:pt idx="2266">
                  <c:v>0.47058823500000002</c:v>
                </c:pt>
                <c:pt idx="2267">
                  <c:v>1.219958356</c:v>
                </c:pt>
                <c:pt idx="2268">
                  <c:v>0.92226890800000005</c:v>
                </c:pt>
                <c:pt idx="2269">
                  <c:v>0.80803571399999996</c:v>
                </c:pt>
                <c:pt idx="2270">
                  <c:v>0.86614645899999998</c:v>
                </c:pt>
                <c:pt idx="2271">
                  <c:v>1.0953304850000001</c:v>
                </c:pt>
                <c:pt idx="2272">
                  <c:v>0.48319327699999998</c:v>
                </c:pt>
                <c:pt idx="2273">
                  <c:v>0.44957983200000001</c:v>
                </c:pt>
                <c:pt idx="2274">
                  <c:v>0.42016806699999998</c:v>
                </c:pt>
                <c:pt idx="2275">
                  <c:v>0.85210083999999997</c:v>
                </c:pt>
                <c:pt idx="2276">
                  <c:v>0.37394958</c:v>
                </c:pt>
                <c:pt idx="2277">
                  <c:v>0.34033613400000001</c:v>
                </c:pt>
                <c:pt idx="2278">
                  <c:v>0.38655462200000001</c:v>
                </c:pt>
                <c:pt idx="2279">
                  <c:v>0.63865546200000001</c:v>
                </c:pt>
                <c:pt idx="2280">
                  <c:v>0.36274509799999999</c:v>
                </c:pt>
                <c:pt idx="2281">
                  <c:v>0.327731092</c:v>
                </c:pt>
                <c:pt idx="2282">
                  <c:v>0.31512604999999999</c:v>
                </c:pt>
                <c:pt idx="2283">
                  <c:v>0.80773155399999996</c:v>
                </c:pt>
                <c:pt idx="2284">
                  <c:v>0.61176470599999999</c:v>
                </c:pt>
                <c:pt idx="2285">
                  <c:v>0.46260504200000002</c:v>
                </c:pt>
                <c:pt idx="2286">
                  <c:v>0.52825630300000004</c:v>
                </c:pt>
                <c:pt idx="2287">
                  <c:v>0.79840012900000001</c:v>
                </c:pt>
                <c:pt idx="2288">
                  <c:v>0.382352941</c:v>
                </c:pt>
                <c:pt idx="2289">
                  <c:v>0.32352941200000002</c:v>
                </c:pt>
                <c:pt idx="2290">
                  <c:v>0.31512604999999999</c:v>
                </c:pt>
                <c:pt idx="2291">
                  <c:v>0.52521008400000002</c:v>
                </c:pt>
                <c:pt idx="2292">
                  <c:v>0.26050420200000002</c:v>
                </c:pt>
                <c:pt idx="2293">
                  <c:v>0.20168067200000001</c:v>
                </c:pt>
                <c:pt idx="2294">
                  <c:v>0.26890756300000002</c:v>
                </c:pt>
                <c:pt idx="2295">
                  <c:v>0.32953181300000001</c:v>
                </c:pt>
                <c:pt idx="2296">
                  <c:v>0.23109243700000001</c:v>
                </c:pt>
                <c:pt idx="2297">
                  <c:v>0.28871548600000002</c:v>
                </c:pt>
                <c:pt idx="2298">
                  <c:v>0.68943923699999998</c:v>
                </c:pt>
                <c:pt idx="2299">
                  <c:v>0.422794118</c:v>
                </c:pt>
                <c:pt idx="2300">
                  <c:v>0.34506302500000002</c:v>
                </c:pt>
                <c:pt idx="2301">
                  <c:v>0.30654761899999999</c:v>
                </c:pt>
                <c:pt idx="2302">
                  <c:v>0.82653950899999995</c:v>
                </c:pt>
                <c:pt idx="2303">
                  <c:v>0.446778711</c:v>
                </c:pt>
                <c:pt idx="2304">
                  <c:v>0.40651260500000003</c:v>
                </c:pt>
                <c:pt idx="2305">
                  <c:v>0.29411764699999998</c:v>
                </c:pt>
                <c:pt idx="2306">
                  <c:v>0.64920468200000003</c:v>
                </c:pt>
                <c:pt idx="2307">
                  <c:v>0.36554621799999998</c:v>
                </c:pt>
                <c:pt idx="2308">
                  <c:v>0.32352941200000002</c:v>
                </c:pt>
                <c:pt idx="2309">
                  <c:v>0.30252100799999998</c:v>
                </c:pt>
                <c:pt idx="2310">
                  <c:v>0.36974789899999999</c:v>
                </c:pt>
                <c:pt idx="2311">
                  <c:v>0.21568627500000001</c:v>
                </c:pt>
                <c:pt idx="2312">
                  <c:v>0.18697479</c:v>
                </c:pt>
                <c:pt idx="2313">
                  <c:v>0.121848739</c:v>
                </c:pt>
                <c:pt idx="2314">
                  <c:v>1.118613544</c:v>
                </c:pt>
                <c:pt idx="2315">
                  <c:v>1.5307339719999999</c:v>
                </c:pt>
                <c:pt idx="2316">
                  <c:v>1.039137333</c:v>
                </c:pt>
                <c:pt idx="2317">
                  <c:v>0.95090203900000003</c:v>
                </c:pt>
                <c:pt idx="2318">
                  <c:v>0.92436974800000005</c:v>
                </c:pt>
                <c:pt idx="2319">
                  <c:v>0.72689075599999997</c:v>
                </c:pt>
                <c:pt idx="2320">
                  <c:v>0.43697479</c:v>
                </c:pt>
                <c:pt idx="2321">
                  <c:v>0.41176470599999998</c:v>
                </c:pt>
                <c:pt idx="2322">
                  <c:v>0.68660714300000003</c:v>
                </c:pt>
                <c:pt idx="2323">
                  <c:v>0.71848739500000003</c:v>
                </c:pt>
                <c:pt idx="2324">
                  <c:v>0.41176470599999998</c:v>
                </c:pt>
                <c:pt idx="2325">
                  <c:v>0.45378151300000003</c:v>
                </c:pt>
                <c:pt idx="2326">
                  <c:v>0.49219687899999998</c:v>
                </c:pt>
                <c:pt idx="2327">
                  <c:v>0.74789916000000001</c:v>
                </c:pt>
                <c:pt idx="2328">
                  <c:v>0.46638655499999998</c:v>
                </c:pt>
                <c:pt idx="2329">
                  <c:v>0.34453781500000003</c:v>
                </c:pt>
                <c:pt idx="2330">
                  <c:v>0.97684164600000001</c:v>
                </c:pt>
                <c:pt idx="2331">
                  <c:v>0.74369747900000005</c:v>
                </c:pt>
                <c:pt idx="2332">
                  <c:v>0.53361344499999996</c:v>
                </c:pt>
                <c:pt idx="2333">
                  <c:v>0.60924369700000003</c:v>
                </c:pt>
                <c:pt idx="2334">
                  <c:v>0.40756302500000002</c:v>
                </c:pt>
                <c:pt idx="2335">
                  <c:v>8.4033612999999993E-2</c:v>
                </c:pt>
                <c:pt idx="2336">
                  <c:v>1.0000000000000001E-9</c:v>
                </c:pt>
                <c:pt idx="2337">
                  <c:v>2.5210084000000001E-2</c:v>
                </c:pt>
                <c:pt idx="2338">
                  <c:v>0.25210083999999999</c:v>
                </c:pt>
                <c:pt idx="2339">
                  <c:v>0.13865546200000001</c:v>
                </c:pt>
                <c:pt idx="2340">
                  <c:v>2.5210084000000001E-2</c:v>
                </c:pt>
                <c:pt idx="2341">
                  <c:v>5.0420168000000001E-2</c:v>
                </c:pt>
                <c:pt idx="2342">
                  <c:v>0.117647059</c:v>
                </c:pt>
                <c:pt idx="2343">
                  <c:v>0.12605042</c:v>
                </c:pt>
                <c:pt idx="2344">
                  <c:v>5.4621849E-2</c:v>
                </c:pt>
                <c:pt idx="2345">
                  <c:v>2.5210084000000001E-2</c:v>
                </c:pt>
                <c:pt idx="2346">
                  <c:v>0.59219687899999995</c:v>
                </c:pt>
                <c:pt idx="2347">
                  <c:v>0.50420168099999996</c:v>
                </c:pt>
                <c:pt idx="2348">
                  <c:v>0.24789916000000001</c:v>
                </c:pt>
                <c:pt idx="2349">
                  <c:v>0.28991596600000002</c:v>
                </c:pt>
                <c:pt idx="2350">
                  <c:v>0.24789916000000001</c:v>
                </c:pt>
                <c:pt idx="2351">
                  <c:v>7.9831932999999994E-2</c:v>
                </c:pt>
                <c:pt idx="2352">
                  <c:v>2.5210084000000001E-2</c:v>
                </c:pt>
                <c:pt idx="2353">
                  <c:v>2.5210084000000001E-2</c:v>
                </c:pt>
                <c:pt idx="2354">
                  <c:v>0.15966386599999999</c:v>
                </c:pt>
                <c:pt idx="2355">
                  <c:v>0.109243697</c:v>
                </c:pt>
                <c:pt idx="2356">
                  <c:v>2.5210084000000001E-2</c:v>
                </c:pt>
                <c:pt idx="2357">
                  <c:v>2.5210084000000001E-2</c:v>
                </c:pt>
                <c:pt idx="2358">
                  <c:v>4.6218487000000003E-2</c:v>
                </c:pt>
                <c:pt idx="2359">
                  <c:v>0.113445378</c:v>
                </c:pt>
                <c:pt idx="2360">
                  <c:v>2.9411764999999999E-2</c:v>
                </c:pt>
                <c:pt idx="2361">
                  <c:v>3.3613444999999999E-2</c:v>
                </c:pt>
                <c:pt idx="2362">
                  <c:v>0.37454981999999998</c:v>
                </c:pt>
                <c:pt idx="2363">
                  <c:v>0.33613445400000003</c:v>
                </c:pt>
                <c:pt idx="2364">
                  <c:v>0.18487395000000001</c:v>
                </c:pt>
                <c:pt idx="2365">
                  <c:v>0.18487395000000001</c:v>
                </c:pt>
                <c:pt idx="2366">
                  <c:v>0.29131652699999999</c:v>
                </c:pt>
                <c:pt idx="2367">
                  <c:v>0.172268908</c:v>
                </c:pt>
                <c:pt idx="2368">
                  <c:v>4.2016807000000003E-2</c:v>
                </c:pt>
                <c:pt idx="2369">
                  <c:v>2.1008402999999998E-2</c:v>
                </c:pt>
                <c:pt idx="2370">
                  <c:v>0.244897959</c:v>
                </c:pt>
                <c:pt idx="2371">
                  <c:v>0.19327731100000001</c:v>
                </c:pt>
                <c:pt idx="2372">
                  <c:v>7.3529412000000002E-2</c:v>
                </c:pt>
                <c:pt idx="2373">
                  <c:v>7.9831932999999994E-2</c:v>
                </c:pt>
                <c:pt idx="2374">
                  <c:v>3.3613444999999999E-2</c:v>
                </c:pt>
                <c:pt idx="2375">
                  <c:v>0.117647059</c:v>
                </c:pt>
                <c:pt idx="2376">
                  <c:v>1.0000000000000001E-9</c:v>
                </c:pt>
                <c:pt idx="2377">
                  <c:v>0.65351140500000005</c:v>
                </c:pt>
                <c:pt idx="2378">
                  <c:v>0.83613445399999997</c:v>
                </c:pt>
                <c:pt idx="2379">
                  <c:v>0.59243697500000003</c:v>
                </c:pt>
                <c:pt idx="2380">
                  <c:v>0.43697479</c:v>
                </c:pt>
                <c:pt idx="2381">
                  <c:v>0.68907563000000005</c:v>
                </c:pt>
                <c:pt idx="2382">
                  <c:v>0.39915966400000003</c:v>
                </c:pt>
                <c:pt idx="2383">
                  <c:v>0.28151260500000003</c:v>
                </c:pt>
                <c:pt idx="2384">
                  <c:v>0.24789916000000001</c:v>
                </c:pt>
                <c:pt idx="2385">
                  <c:v>0.39117647100000003</c:v>
                </c:pt>
                <c:pt idx="2386">
                  <c:v>0.28571428599999998</c:v>
                </c:pt>
                <c:pt idx="2387">
                  <c:v>0.155462185</c:v>
                </c:pt>
                <c:pt idx="2388">
                  <c:v>0.18907562999999999</c:v>
                </c:pt>
                <c:pt idx="2389">
                  <c:v>0.22951680699999999</c:v>
                </c:pt>
                <c:pt idx="2390">
                  <c:v>0.31512604999999999</c:v>
                </c:pt>
                <c:pt idx="2391">
                  <c:v>0.23949579800000001</c:v>
                </c:pt>
                <c:pt idx="2392">
                  <c:v>9.6638655000000004E-2</c:v>
                </c:pt>
                <c:pt idx="2393">
                  <c:v>0.78823697299999995</c:v>
                </c:pt>
                <c:pt idx="2394">
                  <c:v>0.37815126100000002</c:v>
                </c:pt>
                <c:pt idx="2395">
                  <c:v>0.35294117600000002</c:v>
                </c:pt>
                <c:pt idx="2396">
                  <c:v>0.319327731</c:v>
                </c:pt>
                <c:pt idx="2397">
                  <c:v>0.39915966400000003</c:v>
                </c:pt>
                <c:pt idx="2398">
                  <c:v>1.0000000000000001E-9</c:v>
                </c:pt>
                <c:pt idx="2399">
                  <c:v>2.5210084000000001E-2</c:v>
                </c:pt>
                <c:pt idx="2400">
                  <c:v>1.0000000000000001E-9</c:v>
                </c:pt>
                <c:pt idx="2401">
                  <c:v>0.19327731100000001</c:v>
                </c:pt>
                <c:pt idx="2402">
                  <c:v>2.5210084000000001E-2</c:v>
                </c:pt>
                <c:pt idx="2403">
                  <c:v>2.5210084000000001E-2</c:v>
                </c:pt>
                <c:pt idx="2404">
                  <c:v>1.0000000000000001E-9</c:v>
                </c:pt>
                <c:pt idx="2405">
                  <c:v>0.105042017</c:v>
                </c:pt>
                <c:pt idx="2406">
                  <c:v>2.1008402999999998E-2</c:v>
                </c:pt>
                <c:pt idx="2407">
                  <c:v>7.9831932999999994E-2</c:v>
                </c:pt>
                <c:pt idx="2408">
                  <c:v>1.0000000000000001E-9</c:v>
                </c:pt>
                <c:pt idx="2409">
                  <c:v>0.36974789899999999</c:v>
                </c:pt>
                <c:pt idx="2410">
                  <c:v>0.24789916000000001</c:v>
                </c:pt>
                <c:pt idx="2411">
                  <c:v>0.121848739</c:v>
                </c:pt>
                <c:pt idx="2412">
                  <c:v>0.105042017</c:v>
                </c:pt>
                <c:pt idx="2413">
                  <c:v>0.20588235299999999</c:v>
                </c:pt>
                <c:pt idx="2414">
                  <c:v>2.5210084000000001E-2</c:v>
                </c:pt>
                <c:pt idx="2415">
                  <c:v>2.5210084000000001E-2</c:v>
                </c:pt>
                <c:pt idx="2416">
                  <c:v>2.5210084000000001E-2</c:v>
                </c:pt>
                <c:pt idx="2417">
                  <c:v>6.7226890999999997E-2</c:v>
                </c:pt>
                <c:pt idx="2418">
                  <c:v>2.5210084000000001E-2</c:v>
                </c:pt>
                <c:pt idx="2419">
                  <c:v>1.0000000000000001E-9</c:v>
                </c:pt>
                <c:pt idx="2420">
                  <c:v>1.0000000000000001E-9</c:v>
                </c:pt>
                <c:pt idx="2421">
                  <c:v>1.0000000000000001E-9</c:v>
                </c:pt>
                <c:pt idx="2422">
                  <c:v>3.7815125999999998E-2</c:v>
                </c:pt>
                <c:pt idx="2423">
                  <c:v>4.2016807000000003E-2</c:v>
                </c:pt>
                <c:pt idx="2424">
                  <c:v>3.3613444999999999E-2</c:v>
                </c:pt>
                <c:pt idx="2425">
                  <c:v>0.235294118</c:v>
                </c:pt>
                <c:pt idx="2426">
                  <c:v>8.8235294000000006E-2</c:v>
                </c:pt>
                <c:pt idx="2427">
                  <c:v>0.121848739</c:v>
                </c:pt>
                <c:pt idx="2428">
                  <c:v>2.1008402999999998E-2</c:v>
                </c:pt>
                <c:pt idx="2429">
                  <c:v>0.32953181300000001</c:v>
                </c:pt>
                <c:pt idx="2430">
                  <c:v>0.121848739</c:v>
                </c:pt>
                <c:pt idx="2431">
                  <c:v>0.100840336</c:v>
                </c:pt>
                <c:pt idx="2432">
                  <c:v>3.7815125999999998E-2</c:v>
                </c:pt>
                <c:pt idx="2433">
                  <c:v>0.20708283299999999</c:v>
                </c:pt>
                <c:pt idx="2434">
                  <c:v>9.2436975000000005E-2</c:v>
                </c:pt>
                <c:pt idx="2435">
                  <c:v>8.4033612999999993E-2</c:v>
                </c:pt>
                <c:pt idx="2436">
                  <c:v>4.2016807000000003E-2</c:v>
                </c:pt>
                <c:pt idx="2437">
                  <c:v>7.8631453000000004E-2</c:v>
                </c:pt>
                <c:pt idx="2438">
                  <c:v>6.3025209999999998E-2</c:v>
                </c:pt>
                <c:pt idx="2439">
                  <c:v>0.15966386599999999</c:v>
                </c:pt>
                <c:pt idx="2440">
                  <c:v>3.3613444999999999E-2</c:v>
                </c:pt>
                <c:pt idx="2441">
                  <c:v>0.62510234899999995</c:v>
                </c:pt>
                <c:pt idx="2442">
                  <c:v>0.680672269</c:v>
                </c:pt>
                <c:pt idx="2443">
                  <c:v>0.38655462200000001</c:v>
                </c:pt>
                <c:pt idx="2444">
                  <c:v>0.34033613400000001</c:v>
                </c:pt>
                <c:pt idx="2445">
                  <c:v>0.59453781500000003</c:v>
                </c:pt>
                <c:pt idx="2446">
                  <c:v>0.25630252100000001</c:v>
                </c:pt>
                <c:pt idx="2447">
                  <c:v>0.121848739</c:v>
                </c:pt>
                <c:pt idx="2448">
                  <c:v>0.121848739</c:v>
                </c:pt>
                <c:pt idx="2449">
                  <c:v>0.414885954</c:v>
                </c:pt>
                <c:pt idx="2450">
                  <c:v>0.28151260500000003</c:v>
                </c:pt>
                <c:pt idx="2451">
                  <c:v>0.155462185</c:v>
                </c:pt>
                <c:pt idx="2452">
                  <c:v>0.22268907600000001</c:v>
                </c:pt>
                <c:pt idx="2453">
                  <c:v>0.140056022</c:v>
                </c:pt>
                <c:pt idx="2454">
                  <c:v>0.25210083999999999</c:v>
                </c:pt>
                <c:pt idx="2455">
                  <c:v>0.113445378</c:v>
                </c:pt>
                <c:pt idx="2456">
                  <c:v>4.6218487000000003E-2</c:v>
                </c:pt>
                <c:pt idx="2457">
                  <c:v>0.53541416600000002</c:v>
                </c:pt>
                <c:pt idx="2458">
                  <c:v>0.43037214899999998</c:v>
                </c:pt>
                <c:pt idx="2459">
                  <c:v>0.47659063600000001</c:v>
                </c:pt>
                <c:pt idx="2460">
                  <c:v>0.640056022</c:v>
                </c:pt>
                <c:pt idx="2461">
                  <c:v>0.14285714299999999</c:v>
                </c:pt>
                <c:pt idx="2462">
                  <c:v>0.121848739</c:v>
                </c:pt>
                <c:pt idx="2463">
                  <c:v>0.49954981999999998</c:v>
                </c:pt>
                <c:pt idx="2464">
                  <c:v>0.147058824</c:v>
                </c:pt>
                <c:pt idx="2465">
                  <c:v>0.121848739</c:v>
                </c:pt>
                <c:pt idx="2466">
                  <c:v>0.100840336</c:v>
                </c:pt>
                <c:pt idx="2467">
                  <c:v>0.29831932799999999</c:v>
                </c:pt>
                <c:pt idx="2468">
                  <c:v>0.105042017</c:v>
                </c:pt>
                <c:pt idx="2469">
                  <c:v>8.4033612999999993E-2</c:v>
                </c:pt>
                <c:pt idx="2470">
                  <c:v>3.7815125999999998E-2</c:v>
                </c:pt>
                <c:pt idx="2471">
                  <c:v>0.58551420600000004</c:v>
                </c:pt>
                <c:pt idx="2472">
                  <c:v>0.42136854699999998</c:v>
                </c:pt>
                <c:pt idx="2473">
                  <c:v>0.20708283299999999</c:v>
                </c:pt>
                <c:pt idx="2474">
                  <c:v>0.28691476599999999</c:v>
                </c:pt>
                <c:pt idx="2475">
                  <c:v>0.382352941</c:v>
                </c:pt>
                <c:pt idx="2476">
                  <c:v>0.13865546200000001</c:v>
                </c:pt>
                <c:pt idx="2477">
                  <c:v>9.2436975000000005E-2</c:v>
                </c:pt>
                <c:pt idx="2478">
                  <c:v>0.113445378</c:v>
                </c:pt>
                <c:pt idx="2479">
                  <c:v>0.30732292900000002</c:v>
                </c:pt>
                <c:pt idx="2480">
                  <c:v>0.14285714299999999</c:v>
                </c:pt>
                <c:pt idx="2481">
                  <c:v>8.4033612999999993E-2</c:v>
                </c:pt>
                <c:pt idx="2482">
                  <c:v>0.105042017</c:v>
                </c:pt>
                <c:pt idx="2483">
                  <c:v>0.14285714299999999</c:v>
                </c:pt>
                <c:pt idx="2484">
                  <c:v>0.13865546200000001</c:v>
                </c:pt>
                <c:pt idx="2485">
                  <c:v>4.2016807000000003E-2</c:v>
                </c:pt>
                <c:pt idx="2486">
                  <c:v>9.6638655000000004E-2</c:v>
                </c:pt>
                <c:pt idx="2487">
                  <c:v>0.34193677500000003</c:v>
                </c:pt>
                <c:pt idx="2488">
                  <c:v>0.19627851099999999</c:v>
                </c:pt>
                <c:pt idx="2489">
                  <c:v>0.103841537</c:v>
                </c:pt>
                <c:pt idx="2490">
                  <c:v>0.12064825899999999</c:v>
                </c:pt>
                <c:pt idx="2491">
                  <c:v>0.40896358500000002</c:v>
                </c:pt>
                <c:pt idx="2492">
                  <c:v>0.19747899199999999</c:v>
                </c:pt>
                <c:pt idx="2493">
                  <c:v>8.4033612999999993E-2</c:v>
                </c:pt>
                <c:pt idx="2494">
                  <c:v>6.3025209999999998E-2</c:v>
                </c:pt>
                <c:pt idx="2495">
                  <c:v>0.403061224</c:v>
                </c:pt>
                <c:pt idx="2496">
                  <c:v>0.23949579800000001</c:v>
                </c:pt>
                <c:pt idx="2497">
                  <c:v>0.15966386599999999</c:v>
                </c:pt>
                <c:pt idx="2498">
                  <c:v>0.15966386599999999</c:v>
                </c:pt>
                <c:pt idx="2499">
                  <c:v>0.14285714299999999</c:v>
                </c:pt>
                <c:pt idx="2500">
                  <c:v>0.117647059</c:v>
                </c:pt>
                <c:pt idx="2501">
                  <c:v>7.5630251999999995E-2</c:v>
                </c:pt>
                <c:pt idx="2502">
                  <c:v>3.3613444999999999E-2</c:v>
                </c:pt>
                <c:pt idx="2503">
                  <c:v>0.93824427200000005</c:v>
                </c:pt>
                <c:pt idx="2504">
                  <c:v>1.090078339</c:v>
                </c:pt>
                <c:pt idx="2505">
                  <c:v>0.89217645099999998</c:v>
                </c:pt>
                <c:pt idx="2506">
                  <c:v>0.76298211599999999</c:v>
                </c:pt>
                <c:pt idx="2507">
                  <c:v>1.1408202169999999</c:v>
                </c:pt>
                <c:pt idx="2508">
                  <c:v>0.87123084500000003</c:v>
                </c:pt>
                <c:pt idx="2509">
                  <c:v>0.80672268899999999</c:v>
                </c:pt>
                <c:pt idx="2510">
                  <c:v>0.66386554600000003</c:v>
                </c:pt>
                <c:pt idx="2511">
                  <c:v>0.73742224199999995</c:v>
                </c:pt>
                <c:pt idx="2512">
                  <c:v>0.56722689100000001</c:v>
                </c:pt>
                <c:pt idx="2513">
                  <c:v>0.52100840299999995</c:v>
                </c:pt>
                <c:pt idx="2514">
                  <c:v>0.48254686499999999</c:v>
                </c:pt>
                <c:pt idx="2515">
                  <c:v>0.52779573400000002</c:v>
                </c:pt>
                <c:pt idx="2516">
                  <c:v>0.55352575800000003</c:v>
                </c:pt>
                <c:pt idx="2517">
                  <c:v>0.49842437000000001</c:v>
                </c:pt>
                <c:pt idx="2518">
                  <c:v>0.34033613400000001</c:v>
                </c:pt>
                <c:pt idx="2519">
                  <c:v>1.0811734710000001</c:v>
                </c:pt>
                <c:pt idx="2520">
                  <c:v>0.84873949599999998</c:v>
                </c:pt>
                <c:pt idx="2521">
                  <c:v>0.71349789900000005</c:v>
                </c:pt>
                <c:pt idx="2522">
                  <c:v>0.796818727</c:v>
                </c:pt>
                <c:pt idx="2523">
                  <c:v>0.88524645199999996</c:v>
                </c:pt>
                <c:pt idx="2524">
                  <c:v>0.30672268899999999</c:v>
                </c:pt>
                <c:pt idx="2525">
                  <c:v>0.59159663900000004</c:v>
                </c:pt>
                <c:pt idx="2526">
                  <c:v>0.16806722700000001</c:v>
                </c:pt>
                <c:pt idx="2527">
                  <c:v>0.180672269</c:v>
                </c:pt>
                <c:pt idx="2528">
                  <c:v>0.226890756</c:v>
                </c:pt>
                <c:pt idx="2529">
                  <c:v>0.428571429</c:v>
                </c:pt>
                <c:pt idx="2530">
                  <c:v>0.21568627500000001</c:v>
                </c:pt>
                <c:pt idx="2531">
                  <c:v>0.22268907600000001</c:v>
                </c:pt>
                <c:pt idx="2532">
                  <c:v>0.18907562999999999</c:v>
                </c:pt>
                <c:pt idx="2533">
                  <c:v>0.78888555400000004</c:v>
                </c:pt>
                <c:pt idx="2534">
                  <c:v>0.656482593</c:v>
                </c:pt>
                <c:pt idx="2535">
                  <c:v>0.48631452600000002</c:v>
                </c:pt>
                <c:pt idx="2536">
                  <c:v>0.770388925</c:v>
                </c:pt>
                <c:pt idx="2537">
                  <c:v>0.35714285699999998</c:v>
                </c:pt>
                <c:pt idx="2538">
                  <c:v>0.319327731</c:v>
                </c:pt>
                <c:pt idx="2539">
                  <c:v>0.33193277300000001</c:v>
                </c:pt>
                <c:pt idx="2540">
                  <c:v>0.48739495799999999</c:v>
                </c:pt>
                <c:pt idx="2541">
                  <c:v>0.21428571399999999</c:v>
                </c:pt>
                <c:pt idx="2542">
                  <c:v>0.20168067200000001</c:v>
                </c:pt>
                <c:pt idx="2543">
                  <c:v>0.26890756300000002</c:v>
                </c:pt>
                <c:pt idx="2544">
                  <c:v>0.39010989000000001</c:v>
                </c:pt>
                <c:pt idx="2545">
                  <c:v>0.34213685500000002</c:v>
                </c:pt>
                <c:pt idx="2546">
                  <c:v>0.28571428599999998</c:v>
                </c:pt>
                <c:pt idx="2547">
                  <c:v>0.32232893200000001</c:v>
                </c:pt>
                <c:pt idx="2548">
                  <c:v>0.53221288499999997</c:v>
                </c:pt>
                <c:pt idx="2549">
                  <c:v>0.35434173699999999</c:v>
                </c:pt>
                <c:pt idx="2550">
                  <c:v>0.25560224100000001</c:v>
                </c:pt>
                <c:pt idx="2551">
                  <c:v>0.22829131699999999</c:v>
                </c:pt>
                <c:pt idx="2552">
                  <c:v>0.66827620399999998</c:v>
                </c:pt>
                <c:pt idx="2553">
                  <c:v>0.36274509799999999</c:v>
                </c:pt>
                <c:pt idx="2554">
                  <c:v>0.34348739499999997</c:v>
                </c:pt>
                <c:pt idx="2555">
                  <c:v>0.25210083999999999</c:v>
                </c:pt>
                <c:pt idx="2556">
                  <c:v>0.41691176499999999</c:v>
                </c:pt>
                <c:pt idx="2557">
                  <c:v>0.19327731100000001</c:v>
                </c:pt>
                <c:pt idx="2558">
                  <c:v>0.19747899199999999</c:v>
                </c:pt>
                <c:pt idx="2559">
                  <c:v>0.17647058800000001</c:v>
                </c:pt>
                <c:pt idx="2560">
                  <c:v>0.20588235299999999</c:v>
                </c:pt>
                <c:pt idx="2561">
                  <c:v>0.14425770299999999</c:v>
                </c:pt>
                <c:pt idx="2562">
                  <c:v>0.157563025</c:v>
                </c:pt>
                <c:pt idx="2563">
                  <c:v>7.1428570999999996E-2</c:v>
                </c:pt>
                <c:pt idx="2564">
                  <c:v>1.2746553169999999</c:v>
                </c:pt>
                <c:pt idx="2565">
                  <c:v>1.1864200229999999</c:v>
                </c:pt>
                <c:pt idx="2566">
                  <c:v>1.1098189279999999</c:v>
                </c:pt>
                <c:pt idx="2567">
                  <c:v>0.91356542600000001</c:v>
                </c:pt>
                <c:pt idx="2568">
                  <c:v>0.56062425000000005</c:v>
                </c:pt>
                <c:pt idx="2569">
                  <c:v>0.510204082</c:v>
                </c:pt>
                <c:pt idx="2570">
                  <c:v>0.76992046800000002</c:v>
                </c:pt>
                <c:pt idx="2571">
                  <c:v>0.80012004800000003</c:v>
                </c:pt>
                <c:pt idx="2572">
                  <c:v>0.455582233</c:v>
                </c:pt>
                <c:pt idx="2573">
                  <c:v>0.47238895600000003</c:v>
                </c:pt>
                <c:pt idx="2574">
                  <c:v>0.67046818699999999</c:v>
                </c:pt>
                <c:pt idx="2575">
                  <c:v>0.93457383000000005</c:v>
                </c:pt>
                <c:pt idx="2576">
                  <c:v>0.61104441799999998</c:v>
                </c:pt>
                <c:pt idx="2577">
                  <c:v>0.44297719099999999</c:v>
                </c:pt>
                <c:pt idx="2578">
                  <c:v>1.2113060609999999</c:v>
                </c:pt>
                <c:pt idx="2579">
                  <c:v>1.06022409</c:v>
                </c:pt>
                <c:pt idx="2580">
                  <c:v>0.77450980400000002</c:v>
                </c:pt>
                <c:pt idx="2581">
                  <c:v>0.87535014</c:v>
                </c:pt>
                <c:pt idx="2582">
                  <c:v>0.61764705900000005</c:v>
                </c:pt>
                <c:pt idx="2583">
                  <c:v>0.28151260500000003</c:v>
                </c:pt>
                <c:pt idx="2584">
                  <c:v>0.163865546</c:v>
                </c:pt>
                <c:pt idx="2585">
                  <c:v>0.18907562999999999</c:v>
                </c:pt>
                <c:pt idx="2586">
                  <c:v>0.39705882399999998</c:v>
                </c:pt>
                <c:pt idx="2587">
                  <c:v>0.264705882</c:v>
                </c:pt>
                <c:pt idx="2588">
                  <c:v>0.14285714299999999</c:v>
                </c:pt>
                <c:pt idx="2589">
                  <c:v>0.16806722700000001</c:v>
                </c:pt>
                <c:pt idx="2590">
                  <c:v>0.29831932799999999</c:v>
                </c:pt>
                <c:pt idx="2591">
                  <c:v>0.28151260500000003</c:v>
                </c:pt>
                <c:pt idx="2592">
                  <c:v>0.19747899199999999</c:v>
                </c:pt>
                <c:pt idx="2593">
                  <c:v>0.147058824</c:v>
                </c:pt>
                <c:pt idx="2594">
                  <c:v>0.87031966599999999</c:v>
                </c:pt>
                <c:pt idx="2595">
                  <c:v>0.88610444200000005</c:v>
                </c:pt>
                <c:pt idx="2596">
                  <c:v>0.55417166900000003</c:v>
                </c:pt>
                <c:pt idx="2597">
                  <c:v>0.62139855899999996</c:v>
                </c:pt>
                <c:pt idx="2598">
                  <c:v>0.45938375399999998</c:v>
                </c:pt>
                <c:pt idx="2599">
                  <c:v>0.235294118</c:v>
                </c:pt>
                <c:pt idx="2600">
                  <c:v>0.147058824</c:v>
                </c:pt>
                <c:pt idx="2601">
                  <c:v>0.147058824</c:v>
                </c:pt>
                <c:pt idx="2602">
                  <c:v>0.31302521</c:v>
                </c:pt>
                <c:pt idx="2603">
                  <c:v>0.21428571399999999</c:v>
                </c:pt>
                <c:pt idx="2604">
                  <c:v>0.121848739</c:v>
                </c:pt>
                <c:pt idx="2605">
                  <c:v>0.121848739</c:v>
                </c:pt>
                <c:pt idx="2606">
                  <c:v>0.235294118</c:v>
                </c:pt>
                <c:pt idx="2607">
                  <c:v>0.210084034</c:v>
                </c:pt>
                <c:pt idx="2608">
                  <c:v>0.15126050399999999</c:v>
                </c:pt>
                <c:pt idx="2609">
                  <c:v>0.13445378199999999</c:v>
                </c:pt>
                <c:pt idx="2610">
                  <c:v>0.51446732500000003</c:v>
                </c:pt>
                <c:pt idx="2611">
                  <c:v>0.61764705900000005</c:v>
                </c:pt>
                <c:pt idx="2612">
                  <c:v>0.37815126100000002</c:v>
                </c:pt>
                <c:pt idx="2613">
                  <c:v>0.40336134499999998</c:v>
                </c:pt>
                <c:pt idx="2614">
                  <c:v>0.39355742300000002</c:v>
                </c:pt>
                <c:pt idx="2615">
                  <c:v>0.30252100799999998</c:v>
                </c:pt>
                <c:pt idx="2616">
                  <c:v>0.12605042</c:v>
                </c:pt>
                <c:pt idx="2617">
                  <c:v>0.105042017</c:v>
                </c:pt>
                <c:pt idx="2618">
                  <c:v>0.27100840300000001</c:v>
                </c:pt>
                <c:pt idx="2619">
                  <c:v>0.218487395</c:v>
                </c:pt>
                <c:pt idx="2620">
                  <c:v>7.1428570999999996E-2</c:v>
                </c:pt>
                <c:pt idx="2621">
                  <c:v>8.4033612999999993E-2</c:v>
                </c:pt>
                <c:pt idx="2622">
                  <c:v>0.100840336</c:v>
                </c:pt>
                <c:pt idx="2623">
                  <c:v>0.20168067200000001</c:v>
                </c:pt>
                <c:pt idx="2624">
                  <c:v>0.13025210100000001</c:v>
                </c:pt>
                <c:pt idx="2625">
                  <c:v>3.7815125999999998E-2</c:v>
                </c:pt>
                <c:pt idx="2626">
                  <c:v>0.890138176</c:v>
                </c:pt>
                <c:pt idx="2627">
                  <c:v>1.085154062</c:v>
                </c:pt>
                <c:pt idx="2628">
                  <c:v>0.79523809499999998</c:v>
                </c:pt>
                <c:pt idx="2629">
                  <c:v>0.61456582599999998</c:v>
                </c:pt>
                <c:pt idx="2630">
                  <c:v>0.82510504200000001</c:v>
                </c:pt>
                <c:pt idx="2631">
                  <c:v>0.55042016800000004</c:v>
                </c:pt>
                <c:pt idx="2632">
                  <c:v>0.428571429</c:v>
                </c:pt>
                <c:pt idx="2633">
                  <c:v>0.34453781500000003</c:v>
                </c:pt>
                <c:pt idx="2634">
                  <c:v>0.42436974799999999</c:v>
                </c:pt>
                <c:pt idx="2635">
                  <c:v>0.32352941200000002</c:v>
                </c:pt>
                <c:pt idx="2636">
                  <c:v>0.21428571399999999</c:v>
                </c:pt>
                <c:pt idx="2637">
                  <c:v>0.19747899199999999</c:v>
                </c:pt>
                <c:pt idx="2638">
                  <c:v>0.37657562999999999</c:v>
                </c:pt>
                <c:pt idx="2639">
                  <c:v>0.47478991599999998</c:v>
                </c:pt>
                <c:pt idx="2640">
                  <c:v>0.41596638699999999</c:v>
                </c:pt>
                <c:pt idx="2641">
                  <c:v>0.20168067200000001</c:v>
                </c:pt>
                <c:pt idx="2642">
                  <c:v>0.90673891900000003</c:v>
                </c:pt>
                <c:pt idx="2643">
                  <c:v>0.554621849</c:v>
                </c:pt>
                <c:pt idx="2644">
                  <c:v>0.51260504200000001</c:v>
                </c:pt>
                <c:pt idx="2645">
                  <c:v>0.47899159699999999</c:v>
                </c:pt>
                <c:pt idx="2646">
                  <c:v>0.46918767500000003</c:v>
                </c:pt>
                <c:pt idx="2647">
                  <c:v>7.1428570999999996E-2</c:v>
                </c:pt>
                <c:pt idx="2648">
                  <c:v>0.121848739</c:v>
                </c:pt>
                <c:pt idx="2649">
                  <c:v>7.1428570999999996E-2</c:v>
                </c:pt>
                <c:pt idx="2650">
                  <c:v>0.20588235299999999</c:v>
                </c:pt>
                <c:pt idx="2651">
                  <c:v>2.5210084000000001E-2</c:v>
                </c:pt>
                <c:pt idx="2652">
                  <c:v>7.5630251999999995E-2</c:v>
                </c:pt>
                <c:pt idx="2653">
                  <c:v>2.5210084000000001E-2</c:v>
                </c:pt>
                <c:pt idx="2654">
                  <c:v>0.172268908</c:v>
                </c:pt>
                <c:pt idx="2655">
                  <c:v>6.7226890999999997E-2</c:v>
                </c:pt>
                <c:pt idx="2656">
                  <c:v>0.172268908</c:v>
                </c:pt>
                <c:pt idx="2657">
                  <c:v>4.6218487000000003E-2</c:v>
                </c:pt>
                <c:pt idx="2658">
                  <c:v>0.55356688099999996</c:v>
                </c:pt>
                <c:pt idx="2659">
                  <c:v>0.48799519800000002</c:v>
                </c:pt>
                <c:pt idx="2660">
                  <c:v>0.345138055</c:v>
                </c:pt>
                <c:pt idx="2661">
                  <c:v>0.32352941200000002</c:v>
                </c:pt>
                <c:pt idx="2662">
                  <c:v>0.100840336</c:v>
                </c:pt>
                <c:pt idx="2663">
                  <c:v>0.12605042</c:v>
                </c:pt>
                <c:pt idx="2664">
                  <c:v>0.100840336</c:v>
                </c:pt>
                <c:pt idx="2665">
                  <c:v>0.12605042</c:v>
                </c:pt>
                <c:pt idx="2666">
                  <c:v>4.2016807000000003E-2</c:v>
                </c:pt>
                <c:pt idx="2667">
                  <c:v>6.7226890999999997E-2</c:v>
                </c:pt>
                <c:pt idx="2668">
                  <c:v>4.2016807000000003E-2</c:v>
                </c:pt>
                <c:pt idx="2669">
                  <c:v>0.113445378</c:v>
                </c:pt>
                <c:pt idx="2670">
                  <c:v>0.100840336</c:v>
                </c:pt>
                <c:pt idx="2671">
                  <c:v>0.15126050399999999</c:v>
                </c:pt>
                <c:pt idx="2672">
                  <c:v>9.6638655000000004E-2</c:v>
                </c:pt>
                <c:pt idx="2673">
                  <c:v>0.29666411999999998</c:v>
                </c:pt>
                <c:pt idx="2674">
                  <c:v>0.23109243700000001</c:v>
                </c:pt>
                <c:pt idx="2675">
                  <c:v>0.24789916000000001</c:v>
                </c:pt>
                <c:pt idx="2676">
                  <c:v>0.147058824</c:v>
                </c:pt>
                <c:pt idx="2677">
                  <c:v>0.35894357700000001</c:v>
                </c:pt>
                <c:pt idx="2678">
                  <c:v>0.180672269</c:v>
                </c:pt>
                <c:pt idx="2679">
                  <c:v>0.18487395000000001</c:v>
                </c:pt>
                <c:pt idx="2680">
                  <c:v>9.6638655000000004E-2</c:v>
                </c:pt>
                <c:pt idx="2681">
                  <c:v>0.147058824</c:v>
                </c:pt>
                <c:pt idx="2682">
                  <c:v>2.5210084000000001E-2</c:v>
                </c:pt>
                <c:pt idx="2683">
                  <c:v>6.7226890999999997E-2</c:v>
                </c:pt>
                <c:pt idx="2684">
                  <c:v>1.0000000000000001E-9</c:v>
                </c:pt>
                <c:pt idx="2685">
                  <c:v>9.1236495000000001E-2</c:v>
                </c:pt>
                <c:pt idx="2686">
                  <c:v>8.4033612999999993E-2</c:v>
                </c:pt>
                <c:pt idx="2687">
                  <c:v>0.226890756</c:v>
                </c:pt>
                <c:pt idx="2688">
                  <c:v>5.4621849E-2</c:v>
                </c:pt>
                <c:pt idx="2689">
                  <c:v>0.65678271300000002</c:v>
                </c:pt>
                <c:pt idx="2690">
                  <c:v>0.879751901</c:v>
                </c:pt>
                <c:pt idx="2691">
                  <c:v>0.49319727899999999</c:v>
                </c:pt>
                <c:pt idx="2692">
                  <c:v>0.44697879200000001</c:v>
                </c:pt>
                <c:pt idx="2693">
                  <c:v>0.63587935200000001</c:v>
                </c:pt>
                <c:pt idx="2694">
                  <c:v>0.19627851099999999</c:v>
                </c:pt>
                <c:pt idx="2695">
                  <c:v>0.332833133</c:v>
                </c:pt>
                <c:pt idx="2696">
                  <c:v>0.255102041</c:v>
                </c:pt>
                <c:pt idx="2697">
                  <c:v>0.103841537</c:v>
                </c:pt>
                <c:pt idx="2698">
                  <c:v>0.145858343</c:v>
                </c:pt>
                <c:pt idx="2699">
                  <c:v>0.18087234899999999</c:v>
                </c:pt>
                <c:pt idx="2700">
                  <c:v>0.36854741899999999</c:v>
                </c:pt>
                <c:pt idx="2701">
                  <c:v>0.200480192</c:v>
                </c:pt>
                <c:pt idx="2702">
                  <c:v>8.7034814000000002E-2</c:v>
                </c:pt>
                <c:pt idx="2703">
                  <c:v>1.081607188</c:v>
                </c:pt>
                <c:pt idx="2704">
                  <c:v>0.67787114800000003</c:v>
                </c:pt>
                <c:pt idx="2705">
                  <c:v>0.50980392200000002</c:v>
                </c:pt>
                <c:pt idx="2706">
                  <c:v>0.58123249300000002</c:v>
                </c:pt>
                <c:pt idx="2707">
                  <c:v>0.66701680699999999</c:v>
                </c:pt>
                <c:pt idx="2708">
                  <c:v>0.218487395</c:v>
                </c:pt>
                <c:pt idx="2709">
                  <c:v>0.19747899199999999</c:v>
                </c:pt>
                <c:pt idx="2710">
                  <c:v>0.44012604999999999</c:v>
                </c:pt>
                <c:pt idx="2711">
                  <c:v>0.12605042</c:v>
                </c:pt>
                <c:pt idx="2712">
                  <c:v>0.105042017</c:v>
                </c:pt>
                <c:pt idx="2713">
                  <c:v>8.4033612999999993E-2</c:v>
                </c:pt>
                <c:pt idx="2714">
                  <c:v>0.30252100799999998</c:v>
                </c:pt>
                <c:pt idx="2715">
                  <c:v>0.15126050399999999</c:v>
                </c:pt>
                <c:pt idx="2716">
                  <c:v>0.13025210100000001</c:v>
                </c:pt>
                <c:pt idx="2717">
                  <c:v>6.3025209999999998E-2</c:v>
                </c:pt>
                <c:pt idx="2718">
                  <c:v>0.74143657500000004</c:v>
                </c:pt>
                <c:pt idx="2719">
                  <c:v>0.403061224</c:v>
                </c:pt>
                <c:pt idx="2720">
                  <c:v>0.50810324100000004</c:v>
                </c:pt>
                <c:pt idx="2721">
                  <c:v>0.52415966400000003</c:v>
                </c:pt>
                <c:pt idx="2722">
                  <c:v>0.30672268899999999</c:v>
                </c:pt>
                <c:pt idx="2723">
                  <c:v>0.23949579800000001</c:v>
                </c:pt>
                <c:pt idx="2724">
                  <c:v>0.26050420200000002</c:v>
                </c:pt>
                <c:pt idx="2725">
                  <c:v>0.36974789899999999</c:v>
                </c:pt>
                <c:pt idx="2726">
                  <c:v>0.21428571399999999</c:v>
                </c:pt>
                <c:pt idx="2727">
                  <c:v>0.15966386599999999</c:v>
                </c:pt>
                <c:pt idx="2728">
                  <c:v>0.180672269</c:v>
                </c:pt>
                <c:pt idx="2729">
                  <c:v>0.26890756300000002</c:v>
                </c:pt>
                <c:pt idx="2730">
                  <c:v>0.27731092400000001</c:v>
                </c:pt>
                <c:pt idx="2731">
                  <c:v>0.180672269</c:v>
                </c:pt>
                <c:pt idx="2732">
                  <c:v>0.180672269</c:v>
                </c:pt>
                <c:pt idx="2733">
                  <c:v>0.34929971999999998</c:v>
                </c:pt>
                <c:pt idx="2734">
                  <c:v>0.32352941200000002</c:v>
                </c:pt>
                <c:pt idx="2735">
                  <c:v>0.16806722700000001</c:v>
                </c:pt>
                <c:pt idx="2736">
                  <c:v>0.210084034</c:v>
                </c:pt>
                <c:pt idx="2737">
                  <c:v>0.38690476200000001</c:v>
                </c:pt>
                <c:pt idx="2738">
                  <c:v>0.24369747899999999</c:v>
                </c:pt>
                <c:pt idx="2739">
                  <c:v>0.13865546200000001</c:v>
                </c:pt>
                <c:pt idx="2740">
                  <c:v>0.117647059</c:v>
                </c:pt>
                <c:pt idx="2741">
                  <c:v>0.27100840300000001</c:v>
                </c:pt>
                <c:pt idx="2742">
                  <c:v>0.15126050399999999</c:v>
                </c:pt>
                <c:pt idx="2743">
                  <c:v>7.5630251999999995E-2</c:v>
                </c:pt>
                <c:pt idx="2744">
                  <c:v>7.5630251999999995E-2</c:v>
                </c:pt>
                <c:pt idx="2745">
                  <c:v>9.2436975000000005E-2</c:v>
                </c:pt>
                <c:pt idx="2746">
                  <c:v>0.13865546200000001</c:v>
                </c:pt>
                <c:pt idx="2747">
                  <c:v>9.6638655000000004E-2</c:v>
                </c:pt>
                <c:pt idx="2748">
                  <c:v>3.3613444999999999E-2</c:v>
                </c:pt>
                <c:pt idx="2749">
                  <c:v>0.92852044300000003</c:v>
                </c:pt>
                <c:pt idx="2750">
                  <c:v>1.2869414429999999</c:v>
                </c:pt>
                <c:pt idx="2751">
                  <c:v>1.193773449</c:v>
                </c:pt>
                <c:pt idx="2752">
                  <c:v>0.95722652600000002</c:v>
                </c:pt>
                <c:pt idx="2753">
                  <c:v>1.419130695</c:v>
                </c:pt>
                <c:pt idx="2754">
                  <c:v>1.0564549350000001</c:v>
                </c:pt>
                <c:pt idx="2755">
                  <c:v>1.197020808</c:v>
                </c:pt>
                <c:pt idx="2756">
                  <c:v>1.00135054</c:v>
                </c:pt>
                <c:pt idx="2757">
                  <c:v>1.199136792</c:v>
                </c:pt>
                <c:pt idx="2758">
                  <c:v>0.99662592299999997</c:v>
                </c:pt>
                <c:pt idx="2759">
                  <c:v>0.88970015300000005</c:v>
                </c:pt>
                <c:pt idx="2760">
                  <c:v>0.90994509700000004</c:v>
                </c:pt>
                <c:pt idx="2761">
                  <c:v>0.869931067</c:v>
                </c:pt>
                <c:pt idx="2762">
                  <c:v>0.92389852299999997</c:v>
                </c:pt>
                <c:pt idx="2763">
                  <c:v>0.91176632199999996</c:v>
                </c:pt>
                <c:pt idx="2764">
                  <c:v>0.63643919100000002</c:v>
                </c:pt>
                <c:pt idx="2765">
                  <c:v>1.4360809590000001</c:v>
                </c:pt>
                <c:pt idx="2766">
                  <c:v>1.313439265</c:v>
                </c:pt>
                <c:pt idx="2767">
                  <c:v>1.2587298810000001</c:v>
                </c:pt>
                <c:pt idx="2768">
                  <c:v>1.276306765</c:v>
                </c:pt>
                <c:pt idx="2769">
                  <c:v>1.412177019</c:v>
                </c:pt>
                <c:pt idx="2770">
                  <c:v>0.81500835599999999</c:v>
                </c:pt>
                <c:pt idx="2771">
                  <c:v>0.89924205000000001</c:v>
                </c:pt>
                <c:pt idx="2772">
                  <c:v>0.87963420699999995</c:v>
                </c:pt>
                <c:pt idx="2773">
                  <c:v>1.311791581</c:v>
                </c:pt>
                <c:pt idx="2774">
                  <c:v>0.79761904800000005</c:v>
                </c:pt>
                <c:pt idx="2775">
                  <c:v>0.88077731100000001</c:v>
                </c:pt>
                <c:pt idx="2776">
                  <c:v>0.87184873900000004</c:v>
                </c:pt>
                <c:pt idx="2777">
                  <c:v>1.0150708930000001</c:v>
                </c:pt>
                <c:pt idx="2778">
                  <c:v>0.73109243700000004</c:v>
                </c:pt>
                <c:pt idx="2779">
                  <c:v>1.0141612579999999</c:v>
                </c:pt>
                <c:pt idx="2780">
                  <c:v>0.93069955299999996</c:v>
                </c:pt>
                <c:pt idx="2781">
                  <c:v>0.78364072900000004</c:v>
                </c:pt>
                <c:pt idx="2782">
                  <c:v>0.84237157399999996</c:v>
                </c:pt>
                <c:pt idx="2783">
                  <c:v>0.98461628199999995</c:v>
                </c:pt>
                <c:pt idx="2784">
                  <c:v>0.62725089999999994</c:v>
                </c:pt>
                <c:pt idx="2785">
                  <c:v>0.56582633100000002</c:v>
                </c:pt>
                <c:pt idx="2786">
                  <c:v>0.60084033599999997</c:v>
                </c:pt>
                <c:pt idx="2787">
                  <c:v>0.91209850599999998</c:v>
                </c:pt>
                <c:pt idx="2788">
                  <c:v>0.56512605000000005</c:v>
                </c:pt>
                <c:pt idx="2789">
                  <c:v>0.51943277300000001</c:v>
                </c:pt>
                <c:pt idx="2790">
                  <c:v>0.61134453799999999</c:v>
                </c:pt>
                <c:pt idx="2791">
                  <c:v>0.66156501999999995</c:v>
                </c:pt>
                <c:pt idx="2792">
                  <c:v>0.61123834099999996</c:v>
                </c:pt>
                <c:pt idx="2793">
                  <c:v>0.51616030999999996</c:v>
                </c:pt>
                <c:pt idx="2794">
                  <c:v>0.58638840199999998</c:v>
                </c:pt>
                <c:pt idx="2795">
                  <c:v>0.74222887500000001</c:v>
                </c:pt>
                <c:pt idx="2796">
                  <c:v>0.62093298900000005</c:v>
                </c:pt>
                <c:pt idx="2797">
                  <c:v>0.61603102799999998</c:v>
                </c:pt>
                <c:pt idx="2798">
                  <c:v>0.53488092099999995</c:v>
                </c:pt>
                <c:pt idx="2799">
                  <c:v>0.87472255399999999</c:v>
                </c:pt>
                <c:pt idx="2800">
                  <c:v>0.59519242500000002</c:v>
                </c:pt>
                <c:pt idx="2801">
                  <c:v>0.49050054799999998</c:v>
                </c:pt>
                <c:pt idx="2802">
                  <c:v>0.80877144599999995</c:v>
                </c:pt>
                <c:pt idx="2803">
                  <c:v>0.48231792699999998</c:v>
                </c:pt>
                <c:pt idx="2804">
                  <c:v>0.570378151</c:v>
                </c:pt>
                <c:pt idx="2805">
                  <c:v>0.492121849</c:v>
                </c:pt>
                <c:pt idx="2806">
                  <c:v>0.47278911600000001</c:v>
                </c:pt>
                <c:pt idx="2807">
                  <c:v>0.366386555</c:v>
                </c:pt>
                <c:pt idx="2808">
                  <c:v>0.41176470599999998</c:v>
                </c:pt>
                <c:pt idx="2809">
                  <c:v>0.29831932799999999</c:v>
                </c:pt>
                <c:pt idx="2810">
                  <c:v>1.343235363</c:v>
                </c:pt>
                <c:pt idx="2811">
                  <c:v>1.7759979459999999</c:v>
                </c:pt>
                <c:pt idx="2812">
                  <c:v>1.38582033</c:v>
                </c:pt>
                <c:pt idx="2813">
                  <c:v>1.1719431119999999</c:v>
                </c:pt>
                <c:pt idx="2814">
                  <c:v>1.077012702</c:v>
                </c:pt>
                <c:pt idx="2815">
                  <c:v>1.155576776</c:v>
                </c:pt>
                <c:pt idx="2816">
                  <c:v>0.91176470600000004</c:v>
                </c:pt>
                <c:pt idx="2817">
                  <c:v>0.77054155000000002</c:v>
                </c:pt>
                <c:pt idx="2818">
                  <c:v>1.0657874300000001</c:v>
                </c:pt>
                <c:pt idx="2819">
                  <c:v>0.96025114600000006</c:v>
                </c:pt>
                <c:pt idx="2820">
                  <c:v>0.78492647100000001</c:v>
                </c:pt>
                <c:pt idx="2821">
                  <c:v>0.72773692800000001</c:v>
                </c:pt>
                <c:pt idx="2822">
                  <c:v>0.85365356800000003</c:v>
                </c:pt>
                <c:pt idx="2823">
                  <c:v>1.193932118</c:v>
                </c:pt>
                <c:pt idx="2824">
                  <c:v>0.947238896</c:v>
                </c:pt>
                <c:pt idx="2825">
                  <c:v>0.73122582400000002</c:v>
                </c:pt>
                <c:pt idx="2826">
                  <c:v>1.3977345189999999</c:v>
                </c:pt>
                <c:pt idx="2827">
                  <c:v>1.2329775439999999</c:v>
                </c:pt>
                <c:pt idx="2828">
                  <c:v>1.056990149</c:v>
                </c:pt>
                <c:pt idx="2829">
                  <c:v>1.0910587759999999</c:v>
                </c:pt>
                <c:pt idx="2830">
                  <c:v>0.91436574599999998</c:v>
                </c:pt>
                <c:pt idx="2831">
                  <c:v>0.34033613400000001</c:v>
                </c:pt>
                <c:pt idx="2832">
                  <c:v>0.73347338900000003</c:v>
                </c:pt>
                <c:pt idx="2833">
                  <c:v>0.38550420200000002</c:v>
                </c:pt>
                <c:pt idx="2834">
                  <c:v>0.33613445400000003</c:v>
                </c:pt>
                <c:pt idx="2835">
                  <c:v>0.34621848700000002</c:v>
                </c:pt>
                <c:pt idx="2836">
                  <c:v>0.47704081599999998</c:v>
                </c:pt>
                <c:pt idx="2837">
                  <c:v>0.35210084000000003</c:v>
                </c:pt>
                <c:pt idx="2838">
                  <c:v>0.94970881299999999</c:v>
                </c:pt>
                <c:pt idx="2839">
                  <c:v>0.94352941199999996</c:v>
                </c:pt>
                <c:pt idx="2840">
                  <c:v>0.65934873900000002</c:v>
                </c:pt>
                <c:pt idx="2841">
                  <c:v>0.70014005599999996</c:v>
                </c:pt>
                <c:pt idx="2842">
                  <c:v>0.59593837500000002</c:v>
                </c:pt>
                <c:pt idx="2843">
                  <c:v>0.31008403400000001</c:v>
                </c:pt>
                <c:pt idx="2844">
                  <c:v>0.172268908</c:v>
                </c:pt>
                <c:pt idx="2845">
                  <c:v>0.180672269</c:v>
                </c:pt>
                <c:pt idx="2846">
                  <c:v>0.51481092399999995</c:v>
                </c:pt>
                <c:pt idx="2847">
                  <c:v>0.27521008400000002</c:v>
                </c:pt>
                <c:pt idx="2848">
                  <c:v>0.19327731100000001</c:v>
                </c:pt>
                <c:pt idx="2849">
                  <c:v>0.218487395</c:v>
                </c:pt>
                <c:pt idx="2850">
                  <c:v>0.34453781500000003</c:v>
                </c:pt>
                <c:pt idx="2851">
                  <c:v>0.43817527000000001</c:v>
                </c:pt>
                <c:pt idx="2852">
                  <c:v>0.25966386600000002</c:v>
                </c:pt>
                <c:pt idx="2853">
                  <c:v>0.29411764699999998</c:v>
                </c:pt>
                <c:pt idx="2854">
                  <c:v>0.61596931700000002</c:v>
                </c:pt>
                <c:pt idx="2855">
                  <c:v>0.65025210099999997</c:v>
                </c:pt>
                <c:pt idx="2856">
                  <c:v>0.53834033599999997</c:v>
                </c:pt>
                <c:pt idx="2857">
                  <c:v>0.58090569599999997</c:v>
                </c:pt>
                <c:pt idx="2858">
                  <c:v>0.24929972</c:v>
                </c:pt>
                <c:pt idx="2859">
                  <c:v>0.51848739499999996</c:v>
                </c:pt>
                <c:pt idx="2860">
                  <c:v>0.28781512599999998</c:v>
                </c:pt>
                <c:pt idx="2861">
                  <c:v>0.23109243700000001</c:v>
                </c:pt>
                <c:pt idx="2862">
                  <c:v>0.20168067200000001</c:v>
                </c:pt>
                <c:pt idx="2863">
                  <c:v>0.34573829499999997</c:v>
                </c:pt>
                <c:pt idx="2864">
                  <c:v>0.27226890799999998</c:v>
                </c:pt>
                <c:pt idx="2865">
                  <c:v>1.0232156509999999</c:v>
                </c:pt>
                <c:pt idx="2866">
                  <c:v>1.0557923170000001</c:v>
                </c:pt>
                <c:pt idx="2867">
                  <c:v>0.77385954400000001</c:v>
                </c:pt>
                <c:pt idx="2868">
                  <c:v>0.78571428600000004</c:v>
                </c:pt>
                <c:pt idx="2869">
                  <c:v>0.680672269</c:v>
                </c:pt>
                <c:pt idx="2870">
                  <c:v>0.5</c:v>
                </c:pt>
                <c:pt idx="2871">
                  <c:v>0.57967033000000001</c:v>
                </c:pt>
                <c:pt idx="2872">
                  <c:v>0.569327731</c:v>
                </c:pt>
                <c:pt idx="2873">
                  <c:v>0.51890756299999996</c:v>
                </c:pt>
                <c:pt idx="2874">
                  <c:v>0.422268908</c:v>
                </c:pt>
                <c:pt idx="2875">
                  <c:v>0.52617691</c:v>
                </c:pt>
                <c:pt idx="2876">
                  <c:v>0.77783613399999996</c:v>
                </c:pt>
                <c:pt idx="2877">
                  <c:v>0.69500300100000001</c:v>
                </c:pt>
                <c:pt idx="2878">
                  <c:v>0.43329831899999999</c:v>
                </c:pt>
                <c:pt idx="2879">
                  <c:v>1.252806399</c:v>
                </c:pt>
                <c:pt idx="2880">
                  <c:v>0.93110321100000004</c:v>
                </c:pt>
                <c:pt idx="2881">
                  <c:v>0.90841413500000001</c:v>
                </c:pt>
                <c:pt idx="2882">
                  <c:v>0.85337211800000001</c:v>
                </c:pt>
                <c:pt idx="2883">
                  <c:v>0.82101931699999997</c:v>
                </c:pt>
                <c:pt idx="2884">
                  <c:v>0.31512604999999999</c:v>
                </c:pt>
                <c:pt idx="2885">
                  <c:v>0.327731092</c:v>
                </c:pt>
                <c:pt idx="2886">
                  <c:v>0.26050420200000002</c:v>
                </c:pt>
                <c:pt idx="2887">
                  <c:v>0.59343737500000004</c:v>
                </c:pt>
                <c:pt idx="2888">
                  <c:v>0.24369747899999999</c:v>
                </c:pt>
                <c:pt idx="2889">
                  <c:v>0.29831932799999999</c:v>
                </c:pt>
                <c:pt idx="2890">
                  <c:v>0.24789916000000001</c:v>
                </c:pt>
                <c:pt idx="2891">
                  <c:v>0.46458583399999998</c:v>
                </c:pt>
                <c:pt idx="2892">
                  <c:v>0.32352941200000002</c:v>
                </c:pt>
                <c:pt idx="2893">
                  <c:v>0.32893157299999998</c:v>
                </c:pt>
                <c:pt idx="2894">
                  <c:v>0.25630252100000001</c:v>
                </c:pt>
                <c:pt idx="2895">
                  <c:v>0.77731990200000001</c:v>
                </c:pt>
                <c:pt idx="2896">
                  <c:v>0.68697478999999995</c:v>
                </c:pt>
                <c:pt idx="2897">
                  <c:v>0.52142857099999995</c:v>
                </c:pt>
                <c:pt idx="2898">
                  <c:v>0.49579831899999999</c:v>
                </c:pt>
                <c:pt idx="2899">
                  <c:v>0.50859434699999995</c:v>
                </c:pt>
                <c:pt idx="2900">
                  <c:v>0.235294118</c:v>
                </c:pt>
                <c:pt idx="2901">
                  <c:v>0.180672269</c:v>
                </c:pt>
                <c:pt idx="2902">
                  <c:v>0.15126050399999999</c:v>
                </c:pt>
                <c:pt idx="2903">
                  <c:v>0.38077731100000001</c:v>
                </c:pt>
                <c:pt idx="2904">
                  <c:v>0.18907562999999999</c:v>
                </c:pt>
                <c:pt idx="2905">
                  <c:v>0.17647058800000001</c:v>
                </c:pt>
                <c:pt idx="2906">
                  <c:v>0.163865546</c:v>
                </c:pt>
                <c:pt idx="2907">
                  <c:v>0.26680672300000002</c:v>
                </c:pt>
                <c:pt idx="2908">
                  <c:v>0.34033613400000001</c:v>
                </c:pt>
                <c:pt idx="2909">
                  <c:v>0.27010804300000002</c:v>
                </c:pt>
                <c:pt idx="2910">
                  <c:v>0.26050420200000002</c:v>
                </c:pt>
                <c:pt idx="2911">
                  <c:v>0.53472671100000002</c:v>
                </c:pt>
                <c:pt idx="2912">
                  <c:v>0.47096223100000001</c:v>
                </c:pt>
                <c:pt idx="2913">
                  <c:v>0.33128636099999997</c:v>
                </c:pt>
                <c:pt idx="2914">
                  <c:v>0.60085696600000005</c:v>
                </c:pt>
                <c:pt idx="2915">
                  <c:v>0.37575029999999998</c:v>
                </c:pt>
                <c:pt idx="2916">
                  <c:v>0.36794717900000001</c:v>
                </c:pt>
                <c:pt idx="2917">
                  <c:v>0.22028811500000001</c:v>
                </c:pt>
                <c:pt idx="2918">
                  <c:v>0.45658263300000002</c:v>
                </c:pt>
                <c:pt idx="2919">
                  <c:v>0.226890756</c:v>
                </c:pt>
                <c:pt idx="2920">
                  <c:v>0.29891956800000002</c:v>
                </c:pt>
                <c:pt idx="2921">
                  <c:v>0.18907562999999999</c:v>
                </c:pt>
                <c:pt idx="2922">
                  <c:v>0.28465671999999997</c:v>
                </c:pt>
                <c:pt idx="2923">
                  <c:v>0.31392556999999999</c:v>
                </c:pt>
                <c:pt idx="2924">
                  <c:v>0.40396158500000001</c:v>
                </c:pt>
                <c:pt idx="2925">
                  <c:v>0.22148859500000001</c:v>
                </c:pt>
                <c:pt idx="2926">
                  <c:v>0.90925536900000004</c:v>
                </c:pt>
                <c:pt idx="2927">
                  <c:v>1.086309524</c:v>
                </c:pt>
                <c:pt idx="2928">
                  <c:v>0.78711484600000003</c:v>
                </c:pt>
                <c:pt idx="2929">
                  <c:v>0.64425770299999996</c:v>
                </c:pt>
                <c:pt idx="2930">
                  <c:v>0.87507502999999998</c:v>
                </c:pt>
                <c:pt idx="2931">
                  <c:v>0.42156862699999997</c:v>
                </c:pt>
                <c:pt idx="2932">
                  <c:v>0.320728291</c:v>
                </c:pt>
                <c:pt idx="2933">
                  <c:v>0.59751400600000004</c:v>
                </c:pt>
                <c:pt idx="2934">
                  <c:v>0.42086834699999998</c:v>
                </c:pt>
                <c:pt idx="2935">
                  <c:v>0.33123249300000002</c:v>
                </c:pt>
                <c:pt idx="2936">
                  <c:v>0.31442576999999999</c:v>
                </c:pt>
                <c:pt idx="2937">
                  <c:v>0.319223376</c:v>
                </c:pt>
                <c:pt idx="2938">
                  <c:v>0.52380952400000003</c:v>
                </c:pt>
                <c:pt idx="2939">
                  <c:v>0.37114845899999999</c:v>
                </c:pt>
                <c:pt idx="2940">
                  <c:v>0.20728291300000001</c:v>
                </c:pt>
                <c:pt idx="2941">
                  <c:v>0.953815419</c:v>
                </c:pt>
                <c:pt idx="2942">
                  <c:v>0.83319217000000001</c:v>
                </c:pt>
                <c:pt idx="2943">
                  <c:v>0.90251990100000001</c:v>
                </c:pt>
                <c:pt idx="2944">
                  <c:v>0.41106442599999998</c:v>
                </c:pt>
                <c:pt idx="2945">
                  <c:v>0.40896358500000002</c:v>
                </c:pt>
                <c:pt idx="2946">
                  <c:v>0.84671272399999997</c:v>
                </c:pt>
                <c:pt idx="2947">
                  <c:v>0.39950980400000002</c:v>
                </c:pt>
                <c:pt idx="2948">
                  <c:v>0.40021008400000002</c:v>
                </c:pt>
                <c:pt idx="2949">
                  <c:v>0.41491596600000002</c:v>
                </c:pt>
                <c:pt idx="2950">
                  <c:v>0.61570782199999996</c:v>
                </c:pt>
                <c:pt idx="2951">
                  <c:v>0.36274509799999999</c:v>
                </c:pt>
                <c:pt idx="2952">
                  <c:v>0.321428571</c:v>
                </c:pt>
                <c:pt idx="2953">
                  <c:v>0.319327731</c:v>
                </c:pt>
                <c:pt idx="2954">
                  <c:v>0.879827052</c:v>
                </c:pt>
                <c:pt idx="2955">
                  <c:v>0.73151260500000004</c:v>
                </c:pt>
                <c:pt idx="2956">
                  <c:v>0.46733193299999998</c:v>
                </c:pt>
                <c:pt idx="2957">
                  <c:v>0.58497899200000003</c:v>
                </c:pt>
                <c:pt idx="2958">
                  <c:v>0.67051366000000001</c:v>
                </c:pt>
                <c:pt idx="2959">
                  <c:v>0.32212885200000002</c:v>
                </c:pt>
                <c:pt idx="2960">
                  <c:v>0.21428571399999999</c:v>
                </c:pt>
                <c:pt idx="2961">
                  <c:v>0.26890756300000002</c:v>
                </c:pt>
                <c:pt idx="2962">
                  <c:v>0.58150305599999996</c:v>
                </c:pt>
                <c:pt idx="2963">
                  <c:v>0.29411764699999998</c:v>
                </c:pt>
                <c:pt idx="2964">
                  <c:v>0.226890756</c:v>
                </c:pt>
                <c:pt idx="2965">
                  <c:v>0.29831932799999999</c:v>
                </c:pt>
                <c:pt idx="2966">
                  <c:v>0.37719633299999999</c:v>
                </c:pt>
                <c:pt idx="2967">
                  <c:v>0.36974789899999999</c:v>
                </c:pt>
                <c:pt idx="2968">
                  <c:v>0.21428571399999999</c:v>
                </c:pt>
                <c:pt idx="2969">
                  <c:v>0.30672268899999999</c:v>
                </c:pt>
                <c:pt idx="2970">
                  <c:v>0.50802987899999996</c:v>
                </c:pt>
                <c:pt idx="2971">
                  <c:v>0.35556722699999999</c:v>
                </c:pt>
                <c:pt idx="2972">
                  <c:v>0.29831932799999999</c:v>
                </c:pt>
                <c:pt idx="2973">
                  <c:v>0.264705882</c:v>
                </c:pt>
                <c:pt idx="2974">
                  <c:v>0.55708950199999996</c:v>
                </c:pt>
                <c:pt idx="2975">
                  <c:v>0.28466386599999999</c:v>
                </c:pt>
                <c:pt idx="2976">
                  <c:v>0.194677871</c:v>
                </c:pt>
                <c:pt idx="2977">
                  <c:v>0.140056022</c:v>
                </c:pt>
                <c:pt idx="2978">
                  <c:v>0.49548319299999999</c:v>
                </c:pt>
                <c:pt idx="2979">
                  <c:v>0.19852941199999999</c:v>
                </c:pt>
                <c:pt idx="2980">
                  <c:v>0.195378151</c:v>
                </c:pt>
                <c:pt idx="2981">
                  <c:v>0.178571429</c:v>
                </c:pt>
                <c:pt idx="2982">
                  <c:v>0.21344537799999999</c:v>
                </c:pt>
                <c:pt idx="2983">
                  <c:v>0.17542016799999999</c:v>
                </c:pt>
                <c:pt idx="2984">
                  <c:v>0.15966386599999999</c:v>
                </c:pt>
                <c:pt idx="2985">
                  <c:v>8.8235294000000006E-2</c:v>
                </c:pt>
                <c:pt idx="2986">
                  <c:v>1.6768055470000001</c:v>
                </c:pt>
                <c:pt idx="2987">
                  <c:v>1.4697073620000001</c:v>
                </c:pt>
                <c:pt idx="2988">
                  <c:v>1.7473057400000001</c:v>
                </c:pt>
                <c:pt idx="2989">
                  <c:v>1.3812070279999999</c:v>
                </c:pt>
                <c:pt idx="2990">
                  <c:v>1.45683728</c:v>
                </c:pt>
                <c:pt idx="2991">
                  <c:v>1.34274549</c:v>
                </c:pt>
                <c:pt idx="2992">
                  <c:v>1.4515331069999999</c:v>
                </c:pt>
                <c:pt idx="2993">
                  <c:v>1.325489089</c:v>
                </c:pt>
                <c:pt idx="2994">
                  <c:v>1.39223644</c:v>
                </c:pt>
                <c:pt idx="2995">
                  <c:v>1.158517953</c:v>
                </c:pt>
                <c:pt idx="2996">
                  <c:v>1.1962535009999999</c:v>
                </c:pt>
                <c:pt idx="2997">
                  <c:v>1.2353816529999999</c:v>
                </c:pt>
                <c:pt idx="2998">
                  <c:v>1.259878952</c:v>
                </c:pt>
                <c:pt idx="2999">
                  <c:v>1.6115014990000001</c:v>
                </c:pt>
                <c:pt idx="3000">
                  <c:v>0.928571429</c:v>
                </c:pt>
                <c:pt idx="3001">
                  <c:v>0.94957983199999996</c:v>
                </c:pt>
                <c:pt idx="3002">
                  <c:v>0.91596638699999999</c:v>
                </c:pt>
                <c:pt idx="3003">
                  <c:v>1.1483193279999999</c:v>
                </c:pt>
                <c:pt idx="3004">
                  <c:v>0.53361344499999996</c:v>
                </c:pt>
                <c:pt idx="3005">
                  <c:v>0.57983193300000002</c:v>
                </c:pt>
                <c:pt idx="3006">
                  <c:v>0.60504201700000004</c:v>
                </c:pt>
                <c:pt idx="3007">
                  <c:v>0.91970121400000004</c:v>
                </c:pt>
                <c:pt idx="3008">
                  <c:v>0.53081232499999997</c:v>
                </c:pt>
                <c:pt idx="3009">
                  <c:v>0.571428571</c:v>
                </c:pt>
                <c:pt idx="3010">
                  <c:v>0.51680672299999997</c:v>
                </c:pt>
                <c:pt idx="3011">
                  <c:v>1.1964279680000001</c:v>
                </c:pt>
                <c:pt idx="3012">
                  <c:v>0.89206932800000005</c:v>
                </c:pt>
                <c:pt idx="3013">
                  <c:v>0.84795168099999996</c:v>
                </c:pt>
                <c:pt idx="3014">
                  <c:v>0.87998949599999998</c:v>
                </c:pt>
                <c:pt idx="3015">
                  <c:v>1.3049072779999999</c:v>
                </c:pt>
                <c:pt idx="3016">
                  <c:v>0.82773109199999995</c:v>
                </c:pt>
                <c:pt idx="3017">
                  <c:v>0.82352941199999996</c:v>
                </c:pt>
                <c:pt idx="3018">
                  <c:v>0.81092436999999995</c:v>
                </c:pt>
                <c:pt idx="3019">
                  <c:v>0.87184873900000004</c:v>
                </c:pt>
                <c:pt idx="3020">
                  <c:v>0.44117647100000001</c:v>
                </c:pt>
                <c:pt idx="3021">
                  <c:v>0.46218487400000002</c:v>
                </c:pt>
                <c:pt idx="3022">
                  <c:v>0.50840336100000005</c:v>
                </c:pt>
                <c:pt idx="3023">
                  <c:v>0.70897076800000003</c:v>
                </c:pt>
                <c:pt idx="3024">
                  <c:v>0.49579831899999999</c:v>
                </c:pt>
                <c:pt idx="3025">
                  <c:v>0.51140456199999995</c:v>
                </c:pt>
                <c:pt idx="3026">
                  <c:v>1.092443874</c:v>
                </c:pt>
                <c:pt idx="3027">
                  <c:v>0.76530612200000003</c:v>
                </c:pt>
                <c:pt idx="3028">
                  <c:v>0.79261704700000002</c:v>
                </c:pt>
                <c:pt idx="3029">
                  <c:v>0.72048819500000005</c:v>
                </c:pt>
                <c:pt idx="3030">
                  <c:v>0.99719888000000001</c:v>
                </c:pt>
                <c:pt idx="3031">
                  <c:v>1.011554622</c:v>
                </c:pt>
                <c:pt idx="3032">
                  <c:v>0.89495798299999996</c:v>
                </c:pt>
                <c:pt idx="3033">
                  <c:v>1.0022058819999999</c:v>
                </c:pt>
                <c:pt idx="3034">
                  <c:v>0.61764705900000005</c:v>
                </c:pt>
                <c:pt idx="3035">
                  <c:v>0.65546218499999997</c:v>
                </c:pt>
                <c:pt idx="3036">
                  <c:v>0.61344537799999999</c:v>
                </c:pt>
                <c:pt idx="3037">
                  <c:v>0.69281045799999996</c:v>
                </c:pt>
                <c:pt idx="3038">
                  <c:v>0.46778711499999998</c:v>
                </c:pt>
                <c:pt idx="3039">
                  <c:v>0.514705882</c:v>
                </c:pt>
                <c:pt idx="3040">
                  <c:v>0.40756302500000002</c:v>
                </c:pt>
                <c:pt idx="3041">
                  <c:v>1.571595638</c:v>
                </c:pt>
                <c:pt idx="3042">
                  <c:v>1.3081232490000001</c:v>
                </c:pt>
                <c:pt idx="3043">
                  <c:v>1.119047619</c:v>
                </c:pt>
                <c:pt idx="3044">
                  <c:v>0.98879551799999998</c:v>
                </c:pt>
                <c:pt idx="3045">
                  <c:v>1.099877451</c:v>
                </c:pt>
                <c:pt idx="3046">
                  <c:v>0.98879551799999998</c:v>
                </c:pt>
                <c:pt idx="3047">
                  <c:v>0.80812324899999999</c:v>
                </c:pt>
                <c:pt idx="3048">
                  <c:v>0.74929972</c:v>
                </c:pt>
                <c:pt idx="3049">
                  <c:v>0.96684673899999996</c:v>
                </c:pt>
                <c:pt idx="3050">
                  <c:v>1.1778711479999999</c:v>
                </c:pt>
                <c:pt idx="3051">
                  <c:v>0.77450980400000002</c:v>
                </c:pt>
                <c:pt idx="3052">
                  <c:v>1.2341536609999999</c:v>
                </c:pt>
                <c:pt idx="3053">
                  <c:v>0.78151260499999997</c:v>
                </c:pt>
                <c:pt idx="3054">
                  <c:v>0.82352941199999996</c:v>
                </c:pt>
                <c:pt idx="3055">
                  <c:v>0.28991596600000002</c:v>
                </c:pt>
                <c:pt idx="3056">
                  <c:v>0.46218487400000002</c:v>
                </c:pt>
                <c:pt idx="3057">
                  <c:v>0.19327731100000001</c:v>
                </c:pt>
                <c:pt idx="3058">
                  <c:v>0.147058824</c:v>
                </c:pt>
                <c:pt idx="3059">
                  <c:v>0.15126050399999999</c:v>
                </c:pt>
                <c:pt idx="3060">
                  <c:v>0.35042016799999998</c:v>
                </c:pt>
                <c:pt idx="3061">
                  <c:v>0.24789916000000001</c:v>
                </c:pt>
                <c:pt idx="3062">
                  <c:v>0.15126050399999999</c:v>
                </c:pt>
                <c:pt idx="3063">
                  <c:v>0.847779112</c:v>
                </c:pt>
                <c:pt idx="3064">
                  <c:v>0.64495798299999996</c:v>
                </c:pt>
                <c:pt idx="3065">
                  <c:v>0.48109243699999998</c:v>
                </c:pt>
                <c:pt idx="3066">
                  <c:v>0.48949579799999998</c:v>
                </c:pt>
                <c:pt idx="3067">
                  <c:v>0.60219087599999999</c:v>
                </c:pt>
                <c:pt idx="3068">
                  <c:v>0.28571428599999998</c:v>
                </c:pt>
                <c:pt idx="3069">
                  <c:v>0.27310924399999997</c:v>
                </c:pt>
                <c:pt idx="3070">
                  <c:v>0.24789916000000001</c:v>
                </c:pt>
                <c:pt idx="3071">
                  <c:v>0.34453781500000003</c:v>
                </c:pt>
                <c:pt idx="3072">
                  <c:v>0.14285714299999999</c:v>
                </c:pt>
                <c:pt idx="3073">
                  <c:v>0.12605042</c:v>
                </c:pt>
                <c:pt idx="3074">
                  <c:v>0.105042017</c:v>
                </c:pt>
                <c:pt idx="3075">
                  <c:v>0.25378151300000001</c:v>
                </c:pt>
                <c:pt idx="3076">
                  <c:v>0.22268907600000001</c:v>
                </c:pt>
                <c:pt idx="3077">
                  <c:v>0.20168067200000001</c:v>
                </c:pt>
                <c:pt idx="3078">
                  <c:v>0.163865546</c:v>
                </c:pt>
                <c:pt idx="3079">
                  <c:v>0.57172869100000001</c:v>
                </c:pt>
                <c:pt idx="3080">
                  <c:v>0.47899159699999999</c:v>
                </c:pt>
                <c:pt idx="3081">
                  <c:v>0.40756302500000002</c:v>
                </c:pt>
                <c:pt idx="3082">
                  <c:v>0.37394958</c:v>
                </c:pt>
                <c:pt idx="3083">
                  <c:v>0.63210284100000003</c:v>
                </c:pt>
                <c:pt idx="3084">
                  <c:v>0.31092437000000001</c:v>
                </c:pt>
                <c:pt idx="3085">
                  <c:v>0.264705882</c:v>
                </c:pt>
                <c:pt idx="3086">
                  <c:v>0.39831932799999997</c:v>
                </c:pt>
                <c:pt idx="3087">
                  <c:v>0.23949579800000001</c:v>
                </c:pt>
                <c:pt idx="3088">
                  <c:v>0.16806722700000001</c:v>
                </c:pt>
                <c:pt idx="3089">
                  <c:v>0.15966386599999999</c:v>
                </c:pt>
                <c:pt idx="3090">
                  <c:v>0.18235294099999999</c:v>
                </c:pt>
                <c:pt idx="3091">
                  <c:v>0.218487395</c:v>
                </c:pt>
                <c:pt idx="3092">
                  <c:v>0.22268907600000001</c:v>
                </c:pt>
                <c:pt idx="3093">
                  <c:v>0.109243697</c:v>
                </c:pt>
                <c:pt idx="3094">
                  <c:v>1.1352587059999999</c:v>
                </c:pt>
                <c:pt idx="3095">
                  <c:v>1.2440691660000001</c:v>
                </c:pt>
                <c:pt idx="3096">
                  <c:v>0.861716225</c:v>
                </c:pt>
                <c:pt idx="3097">
                  <c:v>1.2571698680000001</c:v>
                </c:pt>
                <c:pt idx="3098">
                  <c:v>0.92752100800000004</c:v>
                </c:pt>
                <c:pt idx="3099">
                  <c:v>0.889705882</c:v>
                </c:pt>
                <c:pt idx="3100">
                  <c:v>0.75105042</c:v>
                </c:pt>
                <c:pt idx="3101">
                  <c:v>0.75997899199999996</c:v>
                </c:pt>
                <c:pt idx="3102">
                  <c:v>0.55777310899999999</c:v>
                </c:pt>
                <c:pt idx="3103">
                  <c:v>0.53256302499999997</c:v>
                </c:pt>
                <c:pt idx="3104">
                  <c:v>0.46533613400000001</c:v>
                </c:pt>
                <c:pt idx="3105">
                  <c:v>0.63700980399999996</c:v>
                </c:pt>
                <c:pt idx="3106">
                  <c:v>0.696428571</c:v>
                </c:pt>
                <c:pt idx="3107">
                  <c:v>0.72163865500000002</c:v>
                </c:pt>
                <c:pt idx="3108">
                  <c:v>0.45693277300000001</c:v>
                </c:pt>
                <c:pt idx="3109">
                  <c:v>1.0220395849999999</c:v>
                </c:pt>
                <c:pt idx="3110">
                  <c:v>0.54761904800000005</c:v>
                </c:pt>
                <c:pt idx="3111">
                  <c:v>0.59383753500000003</c:v>
                </c:pt>
                <c:pt idx="3112">
                  <c:v>0.52661064400000002</c:v>
                </c:pt>
                <c:pt idx="3113">
                  <c:v>0.68643457399999996</c:v>
                </c:pt>
                <c:pt idx="3114">
                  <c:v>0.155462185</c:v>
                </c:pt>
                <c:pt idx="3115">
                  <c:v>0.20168067200000001</c:v>
                </c:pt>
                <c:pt idx="3116">
                  <c:v>0.15126050399999999</c:v>
                </c:pt>
                <c:pt idx="3117">
                  <c:v>0.319327731</c:v>
                </c:pt>
                <c:pt idx="3118">
                  <c:v>4.2016807000000003E-2</c:v>
                </c:pt>
                <c:pt idx="3119">
                  <c:v>8.8235294000000006E-2</c:v>
                </c:pt>
                <c:pt idx="3120">
                  <c:v>4.2016807000000003E-2</c:v>
                </c:pt>
                <c:pt idx="3121">
                  <c:v>0.23109243700000001</c:v>
                </c:pt>
                <c:pt idx="3122">
                  <c:v>6.3025209999999998E-2</c:v>
                </c:pt>
                <c:pt idx="3123">
                  <c:v>0.163865546</c:v>
                </c:pt>
                <c:pt idx="3124">
                  <c:v>4.2016807000000003E-2</c:v>
                </c:pt>
                <c:pt idx="3125">
                  <c:v>0.60072028799999999</c:v>
                </c:pt>
                <c:pt idx="3126">
                  <c:v>0.40966386599999999</c:v>
                </c:pt>
                <c:pt idx="3127">
                  <c:v>0.35504201699999999</c:v>
                </c:pt>
                <c:pt idx="3128">
                  <c:v>0.304621849</c:v>
                </c:pt>
                <c:pt idx="3129">
                  <c:v>0.46248499399999998</c:v>
                </c:pt>
                <c:pt idx="3130">
                  <c:v>0.15966386599999999</c:v>
                </c:pt>
                <c:pt idx="3131">
                  <c:v>0.180672269</c:v>
                </c:pt>
                <c:pt idx="3132">
                  <c:v>0.155462185</c:v>
                </c:pt>
                <c:pt idx="3133">
                  <c:v>0.18907562999999999</c:v>
                </c:pt>
                <c:pt idx="3134">
                  <c:v>4.2016807000000003E-2</c:v>
                </c:pt>
                <c:pt idx="3135">
                  <c:v>6.3025209999999998E-2</c:v>
                </c:pt>
                <c:pt idx="3136">
                  <c:v>4.2016807000000003E-2</c:v>
                </c:pt>
                <c:pt idx="3137">
                  <c:v>0.121848739</c:v>
                </c:pt>
                <c:pt idx="3138">
                  <c:v>7.9831932999999994E-2</c:v>
                </c:pt>
                <c:pt idx="3139">
                  <c:v>0.12605042</c:v>
                </c:pt>
                <c:pt idx="3140">
                  <c:v>7.5630251999999995E-2</c:v>
                </c:pt>
                <c:pt idx="3141">
                  <c:v>0.40786314499999998</c:v>
                </c:pt>
                <c:pt idx="3142">
                  <c:v>0.23949579800000001</c:v>
                </c:pt>
                <c:pt idx="3143">
                  <c:v>0.34453781500000003</c:v>
                </c:pt>
                <c:pt idx="3144">
                  <c:v>0.210084034</c:v>
                </c:pt>
                <c:pt idx="3145">
                  <c:v>0.57262905200000003</c:v>
                </c:pt>
                <c:pt idx="3146">
                  <c:v>0.27731092400000001</c:v>
                </c:pt>
                <c:pt idx="3147">
                  <c:v>0.25630252100000001</c:v>
                </c:pt>
                <c:pt idx="3148">
                  <c:v>0.18907562999999999</c:v>
                </c:pt>
                <c:pt idx="3149">
                  <c:v>0.28487394999999999</c:v>
                </c:pt>
                <c:pt idx="3150">
                  <c:v>9.6638655000000004E-2</c:v>
                </c:pt>
                <c:pt idx="3151">
                  <c:v>0.13445378199999999</c:v>
                </c:pt>
                <c:pt idx="3152">
                  <c:v>7.1428570999999996E-2</c:v>
                </c:pt>
                <c:pt idx="3153">
                  <c:v>0.14165666299999999</c:v>
                </c:pt>
                <c:pt idx="3154">
                  <c:v>8.4033612999999993E-2</c:v>
                </c:pt>
                <c:pt idx="3155">
                  <c:v>0.22268907600000001</c:v>
                </c:pt>
                <c:pt idx="3156">
                  <c:v>5.4621849E-2</c:v>
                </c:pt>
                <c:pt idx="3157">
                  <c:v>0.90170528500000002</c:v>
                </c:pt>
                <c:pt idx="3158">
                  <c:v>0.89722042700000004</c:v>
                </c:pt>
                <c:pt idx="3159">
                  <c:v>0.73335488000000004</c:v>
                </c:pt>
                <c:pt idx="3160">
                  <c:v>0.57369101499999997</c:v>
                </c:pt>
                <c:pt idx="3161">
                  <c:v>1.058640456</c:v>
                </c:pt>
                <c:pt idx="3162">
                  <c:v>0.63865546200000001</c:v>
                </c:pt>
                <c:pt idx="3163">
                  <c:v>0.62447478999999995</c:v>
                </c:pt>
                <c:pt idx="3164">
                  <c:v>0.40756302500000002</c:v>
                </c:pt>
                <c:pt idx="3165">
                  <c:v>0.38655462200000001</c:v>
                </c:pt>
                <c:pt idx="3166">
                  <c:v>0.35294117600000002</c:v>
                </c:pt>
                <c:pt idx="3167">
                  <c:v>0.41834733899999998</c:v>
                </c:pt>
                <c:pt idx="3168">
                  <c:v>0.52941176499999998</c:v>
                </c:pt>
                <c:pt idx="3169">
                  <c:v>0.491596639</c:v>
                </c:pt>
                <c:pt idx="3170">
                  <c:v>0.30252100799999998</c:v>
                </c:pt>
                <c:pt idx="3171">
                  <c:v>1.1640201539999999</c:v>
                </c:pt>
                <c:pt idx="3172">
                  <c:v>0.54341736699999998</c:v>
                </c:pt>
                <c:pt idx="3173">
                  <c:v>0.52380952400000003</c:v>
                </c:pt>
                <c:pt idx="3174">
                  <c:v>0.53641456600000004</c:v>
                </c:pt>
                <c:pt idx="3175">
                  <c:v>0.31092437000000001</c:v>
                </c:pt>
                <c:pt idx="3176">
                  <c:v>0.319327731</c:v>
                </c:pt>
                <c:pt idx="3177">
                  <c:v>0.28571428599999998</c:v>
                </c:pt>
                <c:pt idx="3178">
                  <c:v>0.55777310899999999</c:v>
                </c:pt>
                <c:pt idx="3179">
                  <c:v>8.8235294000000006E-2</c:v>
                </c:pt>
                <c:pt idx="3180">
                  <c:v>0.13025210100000001</c:v>
                </c:pt>
                <c:pt idx="3181">
                  <c:v>8.8235294000000006E-2</c:v>
                </c:pt>
                <c:pt idx="3182">
                  <c:v>0.38655462200000001</c:v>
                </c:pt>
                <c:pt idx="3183">
                  <c:v>6.7226890999999997E-2</c:v>
                </c:pt>
                <c:pt idx="3184">
                  <c:v>0.155462185</c:v>
                </c:pt>
                <c:pt idx="3185">
                  <c:v>6.7226890999999997E-2</c:v>
                </c:pt>
                <c:pt idx="3186">
                  <c:v>0.71038415399999999</c:v>
                </c:pt>
                <c:pt idx="3187">
                  <c:v>0.44327731100000001</c:v>
                </c:pt>
                <c:pt idx="3188">
                  <c:v>0.30042016799999999</c:v>
                </c:pt>
                <c:pt idx="3189">
                  <c:v>0.34663865500000002</c:v>
                </c:pt>
                <c:pt idx="3190">
                  <c:v>0.59273709500000005</c:v>
                </c:pt>
                <c:pt idx="3191">
                  <c:v>0.25490196100000001</c:v>
                </c:pt>
                <c:pt idx="3192">
                  <c:v>0.21428571399999999</c:v>
                </c:pt>
                <c:pt idx="3193">
                  <c:v>0.22268907600000001</c:v>
                </c:pt>
                <c:pt idx="3194">
                  <c:v>0.32352941200000002</c:v>
                </c:pt>
                <c:pt idx="3195">
                  <c:v>6.7226890999999997E-2</c:v>
                </c:pt>
                <c:pt idx="3196">
                  <c:v>5.4621849E-2</c:v>
                </c:pt>
                <c:pt idx="3197">
                  <c:v>5.4621849E-2</c:v>
                </c:pt>
                <c:pt idx="3198">
                  <c:v>0.20168067200000001</c:v>
                </c:pt>
                <c:pt idx="3199">
                  <c:v>0.14285714299999999</c:v>
                </c:pt>
                <c:pt idx="3200">
                  <c:v>8.8235294000000006E-2</c:v>
                </c:pt>
                <c:pt idx="3201">
                  <c:v>0.100840336</c:v>
                </c:pt>
                <c:pt idx="3202">
                  <c:v>0.39735894399999999</c:v>
                </c:pt>
                <c:pt idx="3203">
                  <c:v>0.155462185</c:v>
                </c:pt>
                <c:pt idx="3204">
                  <c:v>0.13865546200000001</c:v>
                </c:pt>
                <c:pt idx="3205">
                  <c:v>0.59743897599999995</c:v>
                </c:pt>
                <c:pt idx="3206">
                  <c:v>0.32352941200000002</c:v>
                </c:pt>
                <c:pt idx="3207">
                  <c:v>0.218487395</c:v>
                </c:pt>
                <c:pt idx="3208">
                  <c:v>0.18487395000000001</c:v>
                </c:pt>
                <c:pt idx="3209">
                  <c:v>0.37100840299999999</c:v>
                </c:pt>
                <c:pt idx="3210">
                  <c:v>0.147058824</c:v>
                </c:pt>
                <c:pt idx="3211">
                  <c:v>9.2436975000000005E-2</c:v>
                </c:pt>
                <c:pt idx="3212">
                  <c:v>0.12605042</c:v>
                </c:pt>
                <c:pt idx="3213">
                  <c:v>8.4033612999999993E-2</c:v>
                </c:pt>
                <c:pt idx="3214">
                  <c:v>1.0000000000000001E-9</c:v>
                </c:pt>
                <c:pt idx="3215">
                  <c:v>1.2145537120000001</c:v>
                </c:pt>
                <c:pt idx="3216">
                  <c:v>1.2324250910000001</c:v>
                </c:pt>
                <c:pt idx="3217">
                  <c:v>1.126960178</c:v>
                </c:pt>
                <c:pt idx="3218">
                  <c:v>0.97675743999999998</c:v>
                </c:pt>
                <c:pt idx="3219">
                  <c:v>1.2477014340000001</c:v>
                </c:pt>
                <c:pt idx="3220">
                  <c:v>1.2126050420000001</c:v>
                </c:pt>
                <c:pt idx="3221">
                  <c:v>1.052941176</c:v>
                </c:pt>
                <c:pt idx="3222">
                  <c:v>1.206749973</c:v>
                </c:pt>
                <c:pt idx="3223">
                  <c:v>0.93109243699999999</c:v>
                </c:pt>
                <c:pt idx="3224">
                  <c:v>0.89683257900000002</c:v>
                </c:pt>
                <c:pt idx="3225">
                  <c:v>0.86813186799999997</c:v>
                </c:pt>
                <c:pt idx="3226">
                  <c:v>0.79974424600000005</c:v>
                </c:pt>
                <c:pt idx="3227">
                  <c:v>0.75304621800000004</c:v>
                </c:pt>
                <c:pt idx="3228">
                  <c:v>0.62016806700000005</c:v>
                </c:pt>
                <c:pt idx="3229">
                  <c:v>1.016281513</c:v>
                </c:pt>
                <c:pt idx="3230">
                  <c:v>0.92305672299999997</c:v>
                </c:pt>
                <c:pt idx="3231">
                  <c:v>0.98116746700000002</c:v>
                </c:pt>
                <c:pt idx="3232">
                  <c:v>0.61344537799999999</c:v>
                </c:pt>
                <c:pt idx="3233">
                  <c:v>0.57983193300000002</c:v>
                </c:pt>
                <c:pt idx="3234">
                  <c:v>0.55042016800000004</c:v>
                </c:pt>
                <c:pt idx="3235">
                  <c:v>1.015966387</c:v>
                </c:pt>
                <c:pt idx="3236">
                  <c:v>0.5</c:v>
                </c:pt>
                <c:pt idx="3237">
                  <c:v>0.46638655499999998</c:v>
                </c:pt>
                <c:pt idx="3238">
                  <c:v>0.51260504200000001</c:v>
                </c:pt>
                <c:pt idx="3239">
                  <c:v>0.77310924400000003</c:v>
                </c:pt>
                <c:pt idx="3240">
                  <c:v>0.43837535</c:v>
                </c:pt>
                <c:pt idx="3241">
                  <c:v>0.40336134499999998</c:v>
                </c:pt>
                <c:pt idx="3242">
                  <c:v>0.39075630300000003</c:v>
                </c:pt>
                <c:pt idx="3243">
                  <c:v>0.85044864099999995</c:v>
                </c:pt>
                <c:pt idx="3244">
                  <c:v>0.60294117599999997</c:v>
                </c:pt>
                <c:pt idx="3245">
                  <c:v>0.47478991599999998</c:v>
                </c:pt>
                <c:pt idx="3246">
                  <c:v>0.54044117599999997</c:v>
                </c:pt>
                <c:pt idx="3247">
                  <c:v>0.85617323899999997</c:v>
                </c:pt>
                <c:pt idx="3248">
                  <c:v>0.39915966400000003</c:v>
                </c:pt>
                <c:pt idx="3249">
                  <c:v>0.34033613400000001</c:v>
                </c:pt>
                <c:pt idx="3250">
                  <c:v>0.33193277300000001</c:v>
                </c:pt>
                <c:pt idx="3251">
                  <c:v>0.59663865500000002</c:v>
                </c:pt>
                <c:pt idx="3252">
                  <c:v>0.29831932799999999</c:v>
                </c:pt>
                <c:pt idx="3253">
                  <c:v>0.23949579800000001</c:v>
                </c:pt>
                <c:pt idx="3254">
                  <c:v>0.30672268899999999</c:v>
                </c:pt>
                <c:pt idx="3255">
                  <c:v>0.41952165499999999</c:v>
                </c:pt>
                <c:pt idx="3256">
                  <c:v>0.316926771</c:v>
                </c:pt>
                <c:pt idx="3257">
                  <c:v>0.218487395</c:v>
                </c:pt>
                <c:pt idx="3258">
                  <c:v>0.27611044400000001</c:v>
                </c:pt>
                <c:pt idx="3259">
                  <c:v>0.82921514799999996</c:v>
                </c:pt>
                <c:pt idx="3260">
                  <c:v>0.52783613399999996</c:v>
                </c:pt>
                <c:pt idx="3261">
                  <c:v>0.47111344500000002</c:v>
                </c:pt>
                <c:pt idx="3262">
                  <c:v>0.43259803899999999</c:v>
                </c:pt>
                <c:pt idx="3263">
                  <c:v>0.99355631600000005</c:v>
                </c:pt>
                <c:pt idx="3264">
                  <c:v>0.58543417399999997</c:v>
                </c:pt>
                <c:pt idx="3265">
                  <c:v>0.54516806699999998</c:v>
                </c:pt>
                <c:pt idx="3266">
                  <c:v>0.43277310899999999</c:v>
                </c:pt>
                <c:pt idx="3267">
                  <c:v>0.52100840299999995</c:v>
                </c:pt>
                <c:pt idx="3268">
                  <c:v>0.47899159699999999</c:v>
                </c:pt>
                <c:pt idx="3269">
                  <c:v>0.45798319300000001</c:v>
                </c:pt>
                <c:pt idx="3270">
                  <c:v>0.47478991599999998</c:v>
                </c:pt>
                <c:pt idx="3271">
                  <c:v>0.29971988799999999</c:v>
                </c:pt>
                <c:pt idx="3272">
                  <c:v>0.27100840300000001</c:v>
                </c:pt>
                <c:pt idx="3273">
                  <c:v>0.20588235299999999</c:v>
                </c:pt>
                <c:pt idx="3274">
                  <c:v>1.24686439</c:v>
                </c:pt>
                <c:pt idx="3275">
                  <c:v>1.59741519</c:v>
                </c:pt>
                <c:pt idx="3276">
                  <c:v>1.147835358</c:v>
                </c:pt>
                <c:pt idx="3277">
                  <c:v>1.03859166</c:v>
                </c:pt>
                <c:pt idx="3278">
                  <c:v>1.0698529409999999</c:v>
                </c:pt>
                <c:pt idx="3279">
                  <c:v>0.85714285700000004</c:v>
                </c:pt>
                <c:pt idx="3280">
                  <c:v>0.58823529399999996</c:v>
                </c:pt>
                <c:pt idx="3281">
                  <c:v>0.54201680699999999</c:v>
                </c:pt>
                <c:pt idx="3282">
                  <c:v>0.80005252100000002</c:v>
                </c:pt>
                <c:pt idx="3283">
                  <c:v>0.83193277300000001</c:v>
                </c:pt>
                <c:pt idx="3284">
                  <c:v>0.54621848699999997</c:v>
                </c:pt>
                <c:pt idx="3285">
                  <c:v>0.56722689100000001</c:v>
                </c:pt>
                <c:pt idx="3286">
                  <c:v>0.603121248</c:v>
                </c:pt>
                <c:pt idx="3287">
                  <c:v>0.86134453799999999</c:v>
                </c:pt>
                <c:pt idx="3288">
                  <c:v>0.60084033599999997</c:v>
                </c:pt>
                <c:pt idx="3289">
                  <c:v>0.45798319300000001</c:v>
                </c:pt>
                <c:pt idx="3290">
                  <c:v>1.1052129939999999</c:v>
                </c:pt>
                <c:pt idx="3291">
                  <c:v>0.79271708699999999</c:v>
                </c:pt>
                <c:pt idx="3292">
                  <c:v>0.60364145700000005</c:v>
                </c:pt>
                <c:pt idx="3293">
                  <c:v>0.679271709</c:v>
                </c:pt>
                <c:pt idx="3294">
                  <c:v>0.57983193300000002</c:v>
                </c:pt>
                <c:pt idx="3295">
                  <c:v>0.155462185</c:v>
                </c:pt>
                <c:pt idx="3296">
                  <c:v>7.1428570999999996E-2</c:v>
                </c:pt>
                <c:pt idx="3297">
                  <c:v>9.6638655000000004E-2</c:v>
                </c:pt>
                <c:pt idx="3298">
                  <c:v>0.39495798300000001</c:v>
                </c:pt>
                <c:pt idx="3299">
                  <c:v>0.235294118</c:v>
                </c:pt>
                <c:pt idx="3300">
                  <c:v>0.121848739</c:v>
                </c:pt>
                <c:pt idx="3301">
                  <c:v>0.147058824</c:v>
                </c:pt>
                <c:pt idx="3302">
                  <c:v>0.24789916000000001</c:v>
                </c:pt>
                <c:pt idx="3303">
                  <c:v>0.19747899199999999</c:v>
                </c:pt>
                <c:pt idx="3304">
                  <c:v>0.12605042</c:v>
                </c:pt>
                <c:pt idx="3305">
                  <c:v>9.6638655000000004E-2</c:v>
                </c:pt>
                <c:pt idx="3306">
                  <c:v>0.63013205299999997</c:v>
                </c:pt>
                <c:pt idx="3307">
                  <c:v>0.49579831899999999</c:v>
                </c:pt>
                <c:pt idx="3308">
                  <c:v>0.26050420200000002</c:v>
                </c:pt>
                <c:pt idx="3309">
                  <c:v>0.30252100799999998</c:v>
                </c:pt>
                <c:pt idx="3310">
                  <c:v>0.32352941200000002</c:v>
                </c:pt>
                <c:pt idx="3311">
                  <c:v>7.9831932999999994E-2</c:v>
                </c:pt>
                <c:pt idx="3312">
                  <c:v>2.5210084000000001E-2</c:v>
                </c:pt>
                <c:pt idx="3313">
                  <c:v>2.5210084000000001E-2</c:v>
                </c:pt>
                <c:pt idx="3314">
                  <c:v>0.218487395</c:v>
                </c:pt>
                <c:pt idx="3315">
                  <c:v>0.15966386599999999</c:v>
                </c:pt>
                <c:pt idx="3316">
                  <c:v>7.5630251999999995E-2</c:v>
                </c:pt>
                <c:pt idx="3317">
                  <c:v>7.5630251999999995E-2</c:v>
                </c:pt>
                <c:pt idx="3318">
                  <c:v>9.2436975000000005E-2</c:v>
                </c:pt>
                <c:pt idx="3319">
                  <c:v>0.13865546200000001</c:v>
                </c:pt>
                <c:pt idx="3320">
                  <c:v>5.4621849E-2</c:v>
                </c:pt>
                <c:pt idx="3321">
                  <c:v>5.8823528999999999E-2</c:v>
                </c:pt>
                <c:pt idx="3322">
                  <c:v>0.45030012000000003</c:v>
                </c:pt>
                <c:pt idx="3323">
                  <c:v>0.382352941</c:v>
                </c:pt>
                <c:pt idx="3324">
                  <c:v>0.25210083999999999</c:v>
                </c:pt>
                <c:pt idx="3325">
                  <c:v>0.25210083999999999</c:v>
                </c:pt>
                <c:pt idx="3326">
                  <c:v>0.40056022400000002</c:v>
                </c:pt>
                <c:pt idx="3327">
                  <c:v>0.218487395</c:v>
                </c:pt>
                <c:pt idx="3328">
                  <c:v>8.8235294000000006E-2</c:v>
                </c:pt>
                <c:pt idx="3329">
                  <c:v>6.7226890999999997E-2</c:v>
                </c:pt>
                <c:pt idx="3330">
                  <c:v>0.34573829499999997</c:v>
                </c:pt>
                <c:pt idx="3331">
                  <c:v>0.16596638699999999</c:v>
                </c:pt>
                <c:pt idx="3332">
                  <c:v>0.172268908</c:v>
                </c:pt>
                <c:pt idx="3333">
                  <c:v>0.100840336</c:v>
                </c:pt>
                <c:pt idx="3334">
                  <c:v>0.163865546</c:v>
                </c:pt>
                <c:pt idx="3335">
                  <c:v>4.6218487000000003E-2</c:v>
                </c:pt>
                <c:pt idx="3336">
                  <c:v>0.81106487999999999</c:v>
                </c:pt>
                <c:pt idx="3337">
                  <c:v>0.93812070299999994</c:v>
                </c:pt>
                <c:pt idx="3338">
                  <c:v>0.73644003099999999</c:v>
                </c:pt>
                <c:pt idx="3339">
                  <c:v>0.55996944199999998</c:v>
                </c:pt>
                <c:pt idx="3340">
                  <c:v>0.868172269</c:v>
                </c:pt>
                <c:pt idx="3341">
                  <c:v>0.56302521000000005</c:v>
                </c:pt>
                <c:pt idx="3342">
                  <c:v>0.46638655499999998</c:v>
                </c:pt>
                <c:pt idx="3343">
                  <c:v>0.41176470599999998</c:v>
                </c:pt>
                <c:pt idx="3344">
                  <c:v>0.53823529400000003</c:v>
                </c:pt>
                <c:pt idx="3345">
                  <c:v>0.43277310899999999</c:v>
                </c:pt>
                <c:pt idx="3346">
                  <c:v>0.32352941200000002</c:v>
                </c:pt>
                <c:pt idx="3347">
                  <c:v>0.33613445400000003</c:v>
                </c:pt>
                <c:pt idx="3348">
                  <c:v>0.374054622</c:v>
                </c:pt>
                <c:pt idx="3349">
                  <c:v>0.46218487400000002</c:v>
                </c:pt>
                <c:pt idx="3350">
                  <c:v>0.40756302500000002</c:v>
                </c:pt>
                <c:pt idx="3351">
                  <c:v>0.24369747899999999</c:v>
                </c:pt>
                <c:pt idx="3352">
                  <c:v>0.89279879799999995</c:v>
                </c:pt>
                <c:pt idx="3353">
                  <c:v>0.43277310899999999</c:v>
                </c:pt>
                <c:pt idx="3354">
                  <c:v>0.428571429</c:v>
                </c:pt>
                <c:pt idx="3355">
                  <c:v>0.39495798300000001</c:v>
                </c:pt>
                <c:pt idx="3356">
                  <c:v>0.53361344499999996</c:v>
                </c:pt>
                <c:pt idx="3357">
                  <c:v>3.3613444999999999E-2</c:v>
                </c:pt>
                <c:pt idx="3358">
                  <c:v>5.8823528999999999E-2</c:v>
                </c:pt>
                <c:pt idx="3359">
                  <c:v>3.3613444999999999E-2</c:v>
                </c:pt>
                <c:pt idx="3360">
                  <c:v>0.29831932799999999</c:v>
                </c:pt>
                <c:pt idx="3361">
                  <c:v>8.4033612999999993E-2</c:v>
                </c:pt>
                <c:pt idx="3362">
                  <c:v>8.4033612999999993E-2</c:v>
                </c:pt>
                <c:pt idx="3363">
                  <c:v>5.8823528999999999E-2</c:v>
                </c:pt>
                <c:pt idx="3364">
                  <c:v>0.19747899199999999</c:v>
                </c:pt>
                <c:pt idx="3365">
                  <c:v>5.4621849E-2</c:v>
                </c:pt>
                <c:pt idx="3366">
                  <c:v>0.113445378</c:v>
                </c:pt>
                <c:pt idx="3367">
                  <c:v>0.40588235299999997</c:v>
                </c:pt>
                <c:pt idx="3368">
                  <c:v>0.24369747899999999</c:v>
                </c:pt>
                <c:pt idx="3369">
                  <c:v>0.13865546200000001</c:v>
                </c:pt>
                <c:pt idx="3370">
                  <c:v>0.121848739</c:v>
                </c:pt>
                <c:pt idx="3371">
                  <c:v>0.25630252100000001</c:v>
                </c:pt>
                <c:pt idx="3372">
                  <c:v>1.0000000000000001E-9</c:v>
                </c:pt>
                <c:pt idx="3373">
                  <c:v>1.0000000000000001E-9</c:v>
                </c:pt>
                <c:pt idx="3374">
                  <c:v>1.0000000000000001E-9</c:v>
                </c:pt>
                <c:pt idx="3375">
                  <c:v>0.100840336</c:v>
                </c:pt>
                <c:pt idx="3376">
                  <c:v>5.0420168000000001E-2</c:v>
                </c:pt>
                <c:pt idx="3377">
                  <c:v>2.5210084000000001E-2</c:v>
                </c:pt>
                <c:pt idx="3378">
                  <c:v>2.5210084000000001E-2</c:v>
                </c:pt>
                <c:pt idx="3379">
                  <c:v>2.1008402999999998E-2</c:v>
                </c:pt>
                <c:pt idx="3380">
                  <c:v>3.7815125999999998E-2</c:v>
                </c:pt>
                <c:pt idx="3381">
                  <c:v>4.2016807000000003E-2</c:v>
                </c:pt>
                <c:pt idx="3382">
                  <c:v>3.3613444999999999E-2</c:v>
                </c:pt>
                <c:pt idx="3383">
                  <c:v>0.30924369699999998</c:v>
                </c:pt>
                <c:pt idx="3384">
                  <c:v>0.13865546200000001</c:v>
                </c:pt>
                <c:pt idx="3385">
                  <c:v>0.19327731100000001</c:v>
                </c:pt>
                <c:pt idx="3386">
                  <c:v>9.2436975000000005E-2</c:v>
                </c:pt>
                <c:pt idx="3387">
                  <c:v>0.41356542600000001</c:v>
                </c:pt>
                <c:pt idx="3388">
                  <c:v>0.121848739</c:v>
                </c:pt>
                <c:pt idx="3389">
                  <c:v>5.8823528999999999E-2</c:v>
                </c:pt>
                <c:pt idx="3390">
                  <c:v>0.28271308499999998</c:v>
                </c:pt>
                <c:pt idx="3391">
                  <c:v>0.15966386599999999</c:v>
                </c:pt>
                <c:pt idx="3392">
                  <c:v>0.15126050399999999</c:v>
                </c:pt>
                <c:pt idx="3393">
                  <c:v>0.109243697</c:v>
                </c:pt>
                <c:pt idx="3394">
                  <c:v>0.12064825899999999</c:v>
                </c:pt>
                <c:pt idx="3395">
                  <c:v>8.4033612999999993E-2</c:v>
                </c:pt>
                <c:pt idx="3396">
                  <c:v>0.180672269</c:v>
                </c:pt>
                <c:pt idx="3397">
                  <c:v>5.4621849E-2</c:v>
                </c:pt>
                <c:pt idx="3398">
                  <c:v>0.73307599300000004</c:v>
                </c:pt>
                <c:pt idx="3399">
                  <c:v>0.69022154300000005</c:v>
                </c:pt>
                <c:pt idx="3400">
                  <c:v>0.438120703</c:v>
                </c:pt>
                <c:pt idx="3401">
                  <c:v>0.37089381199999999</c:v>
                </c:pt>
                <c:pt idx="3402">
                  <c:v>0.72741596600000002</c:v>
                </c:pt>
                <c:pt idx="3403">
                  <c:v>0.23949579800000001</c:v>
                </c:pt>
                <c:pt idx="3404">
                  <c:v>0.218487395</c:v>
                </c:pt>
                <c:pt idx="3405">
                  <c:v>0.515726291</c:v>
                </c:pt>
                <c:pt idx="3406">
                  <c:v>0.36134453799999999</c:v>
                </c:pt>
                <c:pt idx="3407">
                  <c:v>0.25630252100000001</c:v>
                </c:pt>
                <c:pt idx="3408">
                  <c:v>0.30252100799999998</c:v>
                </c:pt>
                <c:pt idx="3409">
                  <c:v>0.23837535000000001</c:v>
                </c:pt>
                <c:pt idx="3410">
                  <c:v>0.33193277300000001</c:v>
                </c:pt>
                <c:pt idx="3411">
                  <c:v>0.21428571399999999</c:v>
                </c:pt>
                <c:pt idx="3412">
                  <c:v>0.12605042</c:v>
                </c:pt>
                <c:pt idx="3413">
                  <c:v>1.1451235040000001</c:v>
                </c:pt>
                <c:pt idx="3414">
                  <c:v>0.54381752699999997</c:v>
                </c:pt>
                <c:pt idx="3415">
                  <c:v>0.45978391400000002</c:v>
                </c:pt>
                <c:pt idx="3416">
                  <c:v>0.50600240100000005</c:v>
                </c:pt>
                <c:pt idx="3417">
                  <c:v>0.820728291</c:v>
                </c:pt>
                <c:pt idx="3418">
                  <c:v>0.22268907600000001</c:v>
                </c:pt>
                <c:pt idx="3419">
                  <c:v>0.20168067200000001</c:v>
                </c:pt>
                <c:pt idx="3420">
                  <c:v>0.180672269</c:v>
                </c:pt>
                <c:pt idx="3421">
                  <c:v>0.65081032400000005</c:v>
                </c:pt>
                <c:pt idx="3422">
                  <c:v>0.23109243700000001</c:v>
                </c:pt>
                <c:pt idx="3423">
                  <c:v>0.20588235299999999</c:v>
                </c:pt>
                <c:pt idx="3424">
                  <c:v>0.18487395000000001</c:v>
                </c:pt>
                <c:pt idx="3425">
                  <c:v>0.43697479</c:v>
                </c:pt>
                <c:pt idx="3426">
                  <c:v>0.13865546200000001</c:v>
                </c:pt>
                <c:pt idx="3427">
                  <c:v>0.14285714299999999</c:v>
                </c:pt>
                <c:pt idx="3428">
                  <c:v>9.6638655000000004E-2</c:v>
                </c:pt>
                <c:pt idx="3429">
                  <c:v>0.58767506999999997</c:v>
                </c:pt>
                <c:pt idx="3430">
                  <c:v>0.34033613400000001</c:v>
                </c:pt>
                <c:pt idx="3431">
                  <c:v>0.147058824</c:v>
                </c:pt>
                <c:pt idx="3432">
                  <c:v>0.226890756</c:v>
                </c:pt>
                <c:pt idx="3433">
                  <c:v>0.41176470599999998</c:v>
                </c:pt>
                <c:pt idx="3434">
                  <c:v>7.1428570999999996E-2</c:v>
                </c:pt>
                <c:pt idx="3435">
                  <c:v>2.5210084000000001E-2</c:v>
                </c:pt>
                <c:pt idx="3436">
                  <c:v>4.6218487000000003E-2</c:v>
                </c:pt>
                <c:pt idx="3437">
                  <c:v>0.31992797099999998</c:v>
                </c:pt>
                <c:pt idx="3438">
                  <c:v>0.12605042</c:v>
                </c:pt>
                <c:pt idx="3439">
                  <c:v>6.7226890999999997E-2</c:v>
                </c:pt>
                <c:pt idx="3440">
                  <c:v>8.8235294000000006E-2</c:v>
                </c:pt>
                <c:pt idx="3441">
                  <c:v>0.14285714299999999</c:v>
                </c:pt>
                <c:pt idx="3442">
                  <c:v>9.6638655000000004E-2</c:v>
                </c:pt>
                <c:pt idx="3443">
                  <c:v>1.0000000000000001E-9</c:v>
                </c:pt>
                <c:pt idx="3444">
                  <c:v>5.4621849E-2</c:v>
                </c:pt>
                <c:pt idx="3445">
                  <c:v>0.42008803500000003</c:v>
                </c:pt>
                <c:pt idx="3446">
                  <c:v>0.18787514999999999</c:v>
                </c:pt>
                <c:pt idx="3447">
                  <c:v>0.11644657899999999</c:v>
                </c:pt>
                <c:pt idx="3448">
                  <c:v>0.13325330099999999</c:v>
                </c:pt>
                <c:pt idx="3449">
                  <c:v>0.51400560200000001</c:v>
                </c:pt>
                <c:pt idx="3450">
                  <c:v>0.218487395</c:v>
                </c:pt>
                <c:pt idx="3451">
                  <c:v>0.105042017</c:v>
                </c:pt>
                <c:pt idx="3452">
                  <c:v>8.4033612999999993E-2</c:v>
                </c:pt>
                <c:pt idx="3453">
                  <c:v>0.30672268899999999</c:v>
                </c:pt>
                <c:pt idx="3454">
                  <c:v>0.226890756</c:v>
                </c:pt>
                <c:pt idx="3455">
                  <c:v>0.226890756</c:v>
                </c:pt>
                <c:pt idx="3456">
                  <c:v>0.20588235299999999</c:v>
                </c:pt>
                <c:pt idx="3457">
                  <c:v>0.13865546200000001</c:v>
                </c:pt>
                <c:pt idx="3458">
                  <c:v>9.6638655000000004E-2</c:v>
                </c:pt>
                <c:pt idx="3459">
                  <c:v>5.4621849E-2</c:v>
                </c:pt>
                <c:pt idx="3460">
                  <c:v>0.81986461300000002</c:v>
                </c:pt>
                <c:pt idx="3461">
                  <c:v>1.0053121249999999</c:v>
                </c:pt>
                <c:pt idx="3462">
                  <c:v>0.84942704400000002</c:v>
                </c:pt>
                <c:pt idx="3463">
                  <c:v>0.69922430499999999</c:v>
                </c:pt>
                <c:pt idx="3464">
                  <c:v>1.232731982</c:v>
                </c:pt>
                <c:pt idx="3465">
                  <c:v>0.93425605499999997</c:v>
                </c:pt>
                <c:pt idx="3466">
                  <c:v>0.94957983199999996</c:v>
                </c:pt>
                <c:pt idx="3467">
                  <c:v>0.78571428600000004</c:v>
                </c:pt>
                <c:pt idx="3468">
                  <c:v>0.77103568700000003</c:v>
                </c:pt>
                <c:pt idx="3469">
                  <c:v>0.59663865500000002</c:v>
                </c:pt>
                <c:pt idx="3470">
                  <c:v>0.571428571</c:v>
                </c:pt>
                <c:pt idx="3471">
                  <c:v>0.51195862999999997</c:v>
                </c:pt>
                <c:pt idx="3472">
                  <c:v>0.55468649000000003</c:v>
                </c:pt>
                <c:pt idx="3473">
                  <c:v>0.58293752300000001</c:v>
                </c:pt>
                <c:pt idx="3474">
                  <c:v>0.54884453799999999</c:v>
                </c:pt>
                <c:pt idx="3475">
                  <c:v>0.36974789899999999</c:v>
                </c:pt>
                <c:pt idx="3476">
                  <c:v>1.123515408</c:v>
                </c:pt>
                <c:pt idx="3477">
                  <c:v>0.82405462200000001</c:v>
                </c:pt>
                <c:pt idx="3478">
                  <c:v>0.709821429</c:v>
                </c:pt>
                <c:pt idx="3479">
                  <c:v>1.0207506529999999</c:v>
                </c:pt>
                <c:pt idx="3480">
                  <c:v>0.38655462200000001</c:v>
                </c:pt>
                <c:pt idx="3481">
                  <c:v>0.67142857099999997</c:v>
                </c:pt>
                <c:pt idx="3482">
                  <c:v>0.19747899199999999</c:v>
                </c:pt>
                <c:pt idx="3483">
                  <c:v>0.210084034</c:v>
                </c:pt>
                <c:pt idx="3484">
                  <c:v>0.25630252100000001</c:v>
                </c:pt>
                <c:pt idx="3485">
                  <c:v>0.226890756</c:v>
                </c:pt>
                <c:pt idx="3486">
                  <c:v>0.69822929199999995</c:v>
                </c:pt>
                <c:pt idx="3487">
                  <c:v>0.50840336100000005</c:v>
                </c:pt>
                <c:pt idx="3488">
                  <c:v>0.35924369699999997</c:v>
                </c:pt>
                <c:pt idx="3489">
                  <c:v>0.45010504200000001</c:v>
                </c:pt>
                <c:pt idx="3490">
                  <c:v>0.72942253800000001</c:v>
                </c:pt>
                <c:pt idx="3491">
                  <c:v>0.28571428599999998</c:v>
                </c:pt>
                <c:pt idx="3492">
                  <c:v>0.24789916000000001</c:v>
                </c:pt>
                <c:pt idx="3493">
                  <c:v>0.26050420200000002</c:v>
                </c:pt>
                <c:pt idx="3494">
                  <c:v>0.40336134499999998</c:v>
                </c:pt>
                <c:pt idx="3495">
                  <c:v>0.117647059</c:v>
                </c:pt>
                <c:pt idx="3496">
                  <c:v>0.105042017</c:v>
                </c:pt>
                <c:pt idx="3497">
                  <c:v>0.172268908</c:v>
                </c:pt>
                <c:pt idx="3498">
                  <c:v>0.28926955399999998</c:v>
                </c:pt>
                <c:pt idx="3499">
                  <c:v>0.22028811500000001</c:v>
                </c:pt>
                <c:pt idx="3500">
                  <c:v>0.163865546</c:v>
                </c:pt>
                <c:pt idx="3501">
                  <c:v>0.200480192</c:v>
                </c:pt>
                <c:pt idx="3502">
                  <c:v>0.54761904800000005</c:v>
                </c:pt>
                <c:pt idx="3503">
                  <c:v>0.32913165300000002</c:v>
                </c:pt>
                <c:pt idx="3504">
                  <c:v>0.25140056</c:v>
                </c:pt>
                <c:pt idx="3505">
                  <c:v>0.22408963600000001</c:v>
                </c:pt>
                <c:pt idx="3506">
                  <c:v>0.75756191799999995</c:v>
                </c:pt>
                <c:pt idx="3507">
                  <c:v>0.41491596600000002</c:v>
                </c:pt>
                <c:pt idx="3508">
                  <c:v>0.32352941200000002</c:v>
                </c:pt>
                <c:pt idx="3509">
                  <c:v>0.47153361300000002</c:v>
                </c:pt>
                <c:pt idx="3510">
                  <c:v>0.235294118</c:v>
                </c:pt>
                <c:pt idx="3511">
                  <c:v>0.23949579800000001</c:v>
                </c:pt>
                <c:pt idx="3512">
                  <c:v>0.218487395</c:v>
                </c:pt>
                <c:pt idx="3513">
                  <c:v>0.22268907600000001</c:v>
                </c:pt>
                <c:pt idx="3514">
                  <c:v>0.140056022</c:v>
                </c:pt>
                <c:pt idx="3515">
                  <c:v>0.15336134500000001</c:v>
                </c:pt>
                <c:pt idx="3516">
                  <c:v>6.7226890999999997E-2</c:v>
                </c:pt>
                <c:pt idx="3517">
                  <c:v>1.2932121480000001</c:v>
                </c:pt>
                <c:pt idx="3518">
                  <c:v>1.268922114</c:v>
                </c:pt>
                <c:pt idx="3519">
                  <c:v>1.1596784170000001</c:v>
                </c:pt>
                <c:pt idx="3520">
                  <c:v>1.1771708679999999</c:v>
                </c:pt>
                <c:pt idx="3521">
                  <c:v>0.97619047599999997</c:v>
                </c:pt>
                <c:pt idx="3522">
                  <c:v>0.64425770299999996</c:v>
                </c:pt>
                <c:pt idx="3523">
                  <c:v>0.57282913199999996</c:v>
                </c:pt>
                <c:pt idx="3524">
                  <c:v>0.78212535000000005</c:v>
                </c:pt>
                <c:pt idx="3525">
                  <c:v>0.79971988800000005</c:v>
                </c:pt>
                <c:pt idx="3526">
                  <c:v>0.47619047599999997</c:v>
                </c:pt>
                <c:pt idx="3527">
                  <c:v>0.47198879599999999</c:v>
                </c:pt>
                <c:pt idx="3528">
                  <c:v>0.69275710300000004</c:v>
                </c:pt>
                <c:pt idx="3529">
                  <c:v>0.95938375399999998</c:v>
                </c:pt>
                <c:pt idx="3530">
                  <c:v>0.65686274499999997</c:v>
                </c:pt>
                <c:pt idx="3531">
                  <c:v>0.46778711499999998</c:v>
                </c:pt>
                <c:pt idx="3532">
                  <c:v>1.032563025</c:v>
                </c:pt>
                <c:pt idx="3533">
                  <c:v>0.76785714299999996</c:v>
                </c:pt>
                <c:pt idx="3534">
                  <c:v>0.75</c:v>
                </c:pt>
                <c:pt idx="3535">
                  <c:v>0.20588235299999999</c:v>
                </c:pt>
                <c:pt idx="3536">
                  <c:v>0.23109243700000001</c:v>
                </c:pt>
                <c:pt idx="3537">
                  <c:v>0.49789916000000001</c:v>
                </c:pt>
                <c:pt idx="3538">
                  <c:v>0.30672268899999999</c:v>
                </c:pt>
                <c:pt idx="3539">
                  <c:v>0.18487395000000001</c:v>
                </c:pt>
                <c:pt idx="3540">
                  <c:v>0.210084034</c:v>
                </c:pt>
                <c:pt idx="3541">
                  <c:v>0.39915966400000003</c:v>
                </c:pt>
                <c:pt idx="3542">
                  <c:v>0.32352941200000002</c:v>
                </c:pt>
                <c:pt idx="3543">
                  <c:v>0.23949579800000001</c:v>
                </c:pt>
                <c:pt idx="3544">
                  <c:v>0.18907562999999999</c:v>
                </c:pt>
                <c:pt idx="3545">
                  <c:v>0.808494936</c:v>
                </c:pt>
                <c:pt idx="3546">
                  <c:v>0.77205882400000003</c:v>
                </c:pt>
                <c:pt idx="3547">
                  <c:v>0.46113445400000003</c:v>
                </c:pt>
                <c:pt idx="3548">
                  <c:v>0.52836134499999998</c:v>
                </c:pt>
                <c:pt idx="3549">
                  <c:v>0.180672269</c:v>
                </c:pt>
                <c:pt idx="3550">
                  <c:v>9.2436975000000005E-2</c:v>
                </c:pt>
                <c:pt idx="3551">
                  <c:v>9.2436975000000005E-2</c:v>
                </c:pt>
                <c:pt idx="3552">
                  <c:v>0.28361344500000002</c:v>
                </c:pt>
                <c:pt idx="3553">
                  <c:v>0.163865546</c:v>
                </c:pt>
                <c:pt idx="3554">
                  <c:v>7.1428570999999996E-2</c:v>
                </c:pt>
                <c:pt idx="3555">
                  <c:v>7.1428570999999996E-2</c:v>
                </c:pt>
                <c:pt idx="3556">
                  <c:v>0.20588235299999999</c:v>
                </c:pt>
                <c:pt idx="3557">
                  <c:v>0.19747899199999999</c:v>
                </c:pt>
                <c:pt idx="3558">
                  <c:v>0.100840336</c:v>
                </c:pt>
                <c:pt idx="3559">
                  <c:v>8.4033612999999993E-2</c:v>
                </c:pt>
                <c:pt idx="3560">
                  <c:v>0.49946132300000001</c:v>
                </c:pt>
                <c:pt idx="3561">
                  <c:v>0.56722689100000001</c:v>
                </c:pt>
                <c:pt idx="3562">
                  <c:v>0.34873949599999998</c:v>
                </c:pt>
                <c:pt idx="3563">
                  <c:v>0.37394958</c:v>
                </c:pt>
                <c:pt idx="3564">
                  <c:v>0.45868347300000001</c:v>
                </c:pt>
                <c:pt idx="3565">
                  <c:v>0.31512604999999999</c:v>
                </c:pt>
                <c:pt idx="3566">
                  <c:v>0.13865546200000001</c:v>
                </c:pt>
                <c:pt idx="3567">
                  <c:v>0.117647059</c:v>
                </c:pt>
                <c:pt idx="3568">
                  <c:v>0.304621849</c:v>
                </c:pt>
                <c:pt idx="3569">
                  <c:v>0.23109243700000001</c:v>
                </c:pt>
                <c:pt idx="3570">
                  <c:v>8.4033612999999993E-2</c:v>
                </c:pt>
                <c:pt idx="3571">
                  <c:v>9.6638655000000004E-2</c:v>
                </c:pt>
                <c:pt idx="3572">
                  <c:v>0.91380764400000003</c:v>
                </c:pt>
                <c:pt idx="3573">
                  <c:v>1.1256302520000001</c:v>
                </c:pt>
                <c:pt idx="3574">
                  <c:v>0.87773109199999999</c:v>
                </c:pt>
                <c:pt idx="3575">
                  <c:v>0.67605042000000004</c:v>
                </c:pt>
                <c:pt idx="3576">
                  <c:v>0.69957983199999996</c:v>
                </c:pt>
                <c:pt idx="3577">
                  <c:v>0.59873949599999998</c:v>
                </c:pt>
                <c:pt idx="3578">
                  <c:v>0.49369747899999999</c:v>
                </c:pt>
                <c:pt idx="3579">
                  <c:v>0.52310924400000003</c:v>
                </c:pt>
                <c:pt idx="3580">
                  <c:v>0.40966386599999999</c:v>
                </c:pt>
                <c:pt idx="3581">
                  <c:v>0.321428571</c:v>
                </c:pt>
                <c:pt idx="3582">
                  <c:v>0.28361344500000002</c:v>
                </c:pt>
                <c:pt idx="3583">
                  <c:v>0.48539916</c:v>
                </c:pt>
                <c:pt idx="3584">
                  <c:v>0.58613445399999997</c:v>
                </c:pt>
                <c:pt idx="3585">
                  <c:v>0.54831932800000005</c:v>
                </c:pt>
                <c:pt idx="3586">
                  <c:v>0.31302521</c:v>
                </c:pt>
                <c:pt idx="3587">
                  <c:v>0.59978991599999998</c:v>
                </c:pt>
                <c:pt idx="3588">
                  <c:v>0.57878151300000003</c:v>
                </c:pt>
                <c:pt idx="3589">
                  <c:v>0.54516806699999998</c:v>
                </c:pt>
                <c:pt idx="3590">
                  <c:v>0.65196078400000002</c:v>
                </c:pt>
                <c:pt idx="3591">
                  <c:v>0.163865546</c:v>
                </c:pt>
                <c:pt idx="3592">
                  <c:v>0.21428571399999999</c:v>
                </c:pt>
                <c:pt idx="3593">
                  <c:v>0.163865546</c:v>
                </c:pt>
                <c:pt idx="3594">
                  <c:v>0.33613445400000003</c:v>
                </c:pt>
                <c:pt idx="3595">
                  <c:v>9.6638655000000004E-2</c:v>
                </c:pt>
                <c:pt idx="3596">
                  <c:v>0.147058824</c:v>
                </c:pt>
                <c:pt idx="3597">
                  <c:v>9.6638655000000004E-2</c:v>
                </c:pt>
                <c:pt idx="3598">
                  <c:v>0.13865546200000001</c:v>
                </c:pt>
                <c:pt idx="3599">
                  <c:v>0.24369747899999999</c:v>
                </c:pt>
                <c:pt idx="3600">
                  <c:v>0.54876496100000005</c:v>
                </c:pt>
                <c:pt idx="3601">
                  <c:v>0.45378151300000003</c:v>
                </c:pt>
                <c:pt idx="3602">
                  <c:v>0.33193277300000001</c:v>
                </c:pt>
                <c:pt idx="3603">
                  <c:v>0.31512604999999999</c:v>
                </c:pt>
                <c:pt idx="3604">
                  <c:v>0.38445378200000002</c:v>
                </c:pt>
                <c:pt idx="3605">
                  <c:v>9.6638655000000004E-2</c:v>
                </c:pt>
                <c:pt idx="3606">
                  <c:v>0.121848739</c:v>
                </c:pt>
                <c:pt idx="3607">
                  <c:v>0.147058824</c:v>
                </c:pt>
                <c:pt idx="3608">
                  <c:v>4.2016807000000003E-2</c:v>
                </c:pt>
                <c:pt idx="3609">
                  <c:v>6.7226890999999997E-2</c:v>
                </c:pt>
                <c:pt idx="3610">
                  <c:v>4.2016807000000003E-2</c:v>
                </c:pt>
                <c:pt idx="3611">
                  <c:v>0.13445378199999999</c:v>
                </c:pt>
                <c:pt idx="3612">
                  <c:v>0.15126050399999999</c:v>
                </c:pt>
                <c:pt idx="3613">
                  <c:v>0.35548764999999999</c:v>
                </c:pt>
                <c:pt idx="3614">
                  <c:v>0.29831932799999999</c:v>
                </c:pt>
                <c:pt idx="3615">
                  <c:v>0.19747899199999999</c:v>
                </c:pt>
                <c:pt idx="3616">
                  <c:v>0.47448979600000002</c:v>
                </c:pt>
                <c:pt idx="3617">
                  <c:v>0.24369747899999999</c:v>
                </c:pt>
                <c:pt idx="3618">
                  <c:v>0.24789916000000001</c:v>
                </c:pt>
                <c:pt idx="3619">
                  <c:v>0.23109243700000001</c:v>
                </c:pt>
                <c:pt idx="3620">
                  <c:v>8.8235294000000006E-2</c:v>
                </c:pt>
                <c:pt idx="3621">
                  <c:v>0.13025210100000001</c:v>
                </c:pt>
                <c:pt idx="3622">
                  <c:v>6.3025209999999998E-2</c:v>
                </c:pt>
                <c:pt idx="3623">
                  <c:v>0.154261705</c:v>
                </c:pt>
                <c:pt idx="3624">
                  <c:v>0.12605042</c:v>
                </c:pt>
                <c:pt idx="3625">
                  <c:v>0.226890756</c:v>
                </c:pt>
                <c:pt idx="3626">
                  <c:v>9.6638655000000004E-2</c:v>
                </c:pt>
                <c:pt idx="3627">
                  <c:v>0.57478991599999996</c:v>
                </c:pt>
                <c:pt idx="3628">
                  <c:v>0.78151260499999997</c:v>
                </c:pt>
                <c:pt idx="3629">
                  <c:v>0.43697479</c:v>
                </c:pt>
                <c:pt idx="3630">
                  <c:v>0.36974789899999999</c:v>
                </c:pt>
                <c:pt idx="3631">
                  <c:v>0.70903361300000001</c:v>
                </c:pt>
                <c:pt idx="3632">
                  <c:v>0.264705882</c:v>
                </c:pt>
                <c:pt idx="3633">
                  <c:v>0.35084033599999997</c:v>
                </c:pt>
                <c:pt idx="3634">
                  <c:v>0.23949579800000001</c:v>
                </c:pt>
                <c:pt idx="3635">
                  <c:v>0.13025210100000001</c:v>
                </c:pt>
                <c:pt idx="3636">
                  <c:v>0.20896358500000001</c:v>
                </c:pt>
                <c:pt idx="3637">
                  <c:v>0.37815126100000002</c:v>
                </c:pt>
                <c:pt idx="3638">
                  <c:v>0.23109243700000001</c:v>
                </c:pt>
                <c:pt idx="3639">
                  <c:v>9.6638655000000004E-2</c:v>
                </c:pt>
                <c:pt idx="3640">
                  <c:v>1.0938020660000001</c:v>
                </c:pt>
                <c:pt idx="3641">
                  <c:v>0.60119047599999997</c:v>
                </c:pt>
                <c:pt idx="3642">
                  <c:v>0.45413165300000002</c:v>
                </c:pt>
                <c:pt idx="3643">
                  <c:v>0.52556022400000002</c:v>
                </c:pt>
                <c:pt idx="3644">
                  <c:v>0.23109243700000001</c:v>
                </c:pt>
                <c:pt idx="3645">
                  <c:v>0.210084034</c:v>
                </c:pt>
                <c:pt idx="3646">
                  <c:v>0.54096638699999999</c:v>
                </c:pt>
                <c:pt idx="3647">
                  <c:v>0.147058824</c:v>
                </c:pt>
                <c:pt idx="3648">
                  <c:v>0.12605042</c:v>
                </c:pt>
                <c:pt idx="3649">
                  <c:v>0.105042017</c:v>
                </c:pt>
                <c:pt idx="3650">
                  <c:v>0.40336134499999998</c:v>
                </c:pt>
                <c:pt idx="3651">
                  <c:v>0.147058824</c:v>
                </c:pt>
                <c:pt idx="3652">
                  <c:v>0.15126050399999999</c:v>
                </c:pt>
                <c:pt idx="3653">
                  <c:v>0.63403361300000005</c:v>
                </c:pt>
                <c:pt idx="3654">
                  <c:v>0.49369747899999999</c:v>
                </c:pt>
                <c:pt idx="3655">
                  <c:v>0.23739495799999999</c:v>
                </c:pt>
                <c:pt idx="3656">
                  <c:v>0.34243697499999998</c:v>
                </c:pt>
                <c:pt idx="3657">
                  <c:v>0.48844537799999999</c:v>
                </c:pt>
                <c:pt idx="3658">
                  <c:v>0.163865546</c:v>
                </c:pt>
                <c:pt idx="3659">
                  <c:v>0.117647059</c:v>
                </c:pt>
                <c:pt idx="3660">
                  <c:v>0.13865546200000001</c:v>
                </c:pt>
                <c:pt idx="3661">
                  <c:v>0.29411764699999998</c:v>
                </c:pt>
                <c:pt idx="3662">
                  <c:v>9.6638655000000004E-2</c:v>
                </c:pt>
                <c:pt idx="3663">
                  <c:v>4.2016807000000003E-2</c:v>
                </c:pt>
                <c:pt idx="3664">
                  <c:v>6.3025209999999998E-2</c:v>
                </c:pt>
                <c:pt idx="3665">
                  <c:v>0.15966386599999999</c:v>
                </c:pt>
                <c:pt idx="3666">
                  <c:v>6.3025209999999998E-2</c:v>
                </c:pt>
                <c:pt idx="3667">
                  <c:v>9.6638655000000004E-2</c:v>
                </c:pt>
                <c:pt idx="3668">
                  <c:v>0.30672268899999999</c:v>
                </c:pt>
                <c:pt idx="3669">
                  <c:v>8.4033612999999993E-2</c:v>
                </c:pt>
                <c:pt idx="3670">
                  <c:v>0.12605042</c:v>
                </c:pt>
                <c:pt idx="3671">
                  <c:v>0.44782913200000002</c:v>
                </c:pt>
                <c:pt idx="3672">
                  <c:v>0.12605042</c:v>
                </c:pt>
                <c:pt idx="3673">
                  <c:v>0.105042017</c:v>
                </c:pt>
                <c:pt idx="3674">
                  <c:v>0.30042016799999999</c:v>
                </c:pt>
                <c:pt idx="3675">
                  <c:v>0.13865546200000001</c:v>
                </c:pt>
                <c:pt idx="3676">
                  <c:v>6.3025209999999998E-2</c:v>
                </c:pt>
                <c:pt idx="3677">
                  <c:v>6.3025209999999998E-2</c:v>
                </c:pt>
                <c:pt idx="3678">
                  <c:v>0.100840336</c:v>
                </c:pt>
                <c:pt idx="3679">
                  <c:v>0.105042017</c:v>
                </c:pt>
                <c:pt idx="3680">
                  <c:v>6.3025209999999998E-2</c:v>
                </c:pt>
                <c:pt idx="3681">
                  <c:v>1.0000000000000001E-9</c:v>
                </c:pt>
              </c:numCache>
            </c:numRef>
          </c:xVal>
          <c:yVal>
            <c:numRef>
              <c:f>Sheet1!$M$2:$M$3683</c:f>
              <c:numCache>
                <c:formatCode>0.000000000_ </c:formatCode>
                <c:ptCount val="3682"/>
                <c:pt idx="0">
                  <c:v>1.0000000000000001E-9</c:v>
                </c:pt>
                <c:pt idx="1">
                  <c:v>1.0000000000000001E-9</c:v>
                </c:pt>
                <c:pt idx="2">
                  <c:v>2.8409091000000001E-2</c:v>
                </c:pt>
                <c:pt idx="3">
                  <c:v>0.28007358199999999</c:v>
                </c:pt>
                <c:pt idx="4">
                  <c:v>0.40056818199999999</c:v>
                </c:pt>
                <c:pt idx="5">
                  <c:v>1.0000000000000001E-9</c:v>
                </c:pt>
                <c:pt idx="6">
                  <c:v>7.9545455000000001E-2</c:v>
                </c:pt>
                <c:pt idx="7">
                  <c:v>2.8409091000000001E-2</c:v>
                </c:pt>
                <c:pt idx="8">
                  <c:v>0.19318181800000001</c:v>
                </c:pt>
                <c:pt idx="9">
                  <c:v>0.16619318199999999</c:v>
                </c:pt>
                <c:pt idx="10">
                  <c:v>2.8409091000000001E-2</c:v>
                </c:pt>
                <c:pt idx="11">
                  <c:v>0.102475649</c:v>
                </c:pt>
                <c:pt idx="12">
                  <c:v>0.39859048200000002</c:v>
                </c:pt>
                <c:pt idx="13">
                  <c:v>0.24187913799999999</c:v>
                </c:pt>
                <c:pt idx="14">
                  <c:v>0.58233295500000004</c:v>
                </c:pt>
                <c:pt idx="15">
                  <c:v>0.15595862499999999</c:v>
                </c:pt>
                <c:pt idx="16">
                  <c:v>4.6401514999999997E-2</c:v>
                </c:pt>
                <c:pt idx="17">
                  <c:v>0.48418130199999998</c:v>
                </c:pt>
                <c:pt idx="18">
                  <c:v>0.52984454299999995</c:v>
                </c:pt>
                <c:pt idx="19">
                  <c:v>0.34375</c:v>
                </c:pt>
                <c:pt idx="20">
                  <c:v>0.60509802700000004</c:v>
                </c:pt>
                <c:pt idx="21">
                  <c:v>1.0000000000000001E-9</c:v>
                </c:pt>
                <c:pt idx="22">
                  <c:v>1.0000000000000001E-9</c:v>
                </c:pt>
                <c:pt idx="23">
                  <c:v>1.0000000000000001E-9</c:v>
                </c:pt>
                <c:pt idx="24">
                  <c:v>0.17015745700000001</c:v>
                </c:pt>
                <c:pt idx="25">
                  <c:v>6.0606061000000003E-2</c:v>
                </c:pt>
                <c:pt idx="26">
                  <c:v>0.30113636399999999</c:v>
                </c:pt>
                <c:pt idx="27">
                  <c:v>6.8181818000000005E-2</c:v>
                </c:pt>
                <c:pt idx="28">
                  <c:v>1.0000000000000001E-9</c:v>
                </c:pt>
                <c:pt idx="29">
                  <c:v>0.17532467500000001</c:v>
                </c:pt>
                <c:pt idx="30">
                  <c:v>0.13068181800000001</c:v>
                </c:pt>
                <c:pt idx="31">
                  <c:v>0.136566558</c:v>
                </c:pt>
                <c:pt idx="32">
                  <c:v>0.23295454500000001</c:v>
                </c:pt>
                <c:pt idx="33">
                  <c:v>0.35253699799999999</c:v>
                </c:pt>
                <c:pt idx="34">
                  <c:v>0.11174242400000001</c:v>
                </c:pt>
                <c:pt idx="35">
                  <c:v>0.25994318199999999</c:v>
                </c:pt>
                <c:pt idx="36">
                  <c:v>0.17365056800000001</c:v>
                </c:pt>
                <c:pt idx="37">
                  <c:v>0.41635905600000001</c:v>
                </c:pt>
                <c:pt idx="38">
                  <c:v>0.147253788</c:v>
                </c:pt>
                <c:pt idx="39">
                  <c:v>0.47727272700000001</c:v>
                </c:pt>
                <c:pt idx="40">
                  <c:v>5.6818182000000002E-2</c:v>
                </c:pt>
                <c:pt idx="41">
                  <c:v>0.20795454499999999</c:v>
                </c:pt>
                <c:pt idx="42">
                  <c:v>0.12926136399999999</c:v>
                </c:pt>
                <c:pt idx="43">
                  <c:v>0.226218692</c:v>
                </c:pt>
                <c:pt idx="44">
                  <c:v>0.40275973999999998</c:v>
                </c:pt>
                <c:pt idx="45">
                  <c:v>0.268668831</c:v>
                </c:pt>
                <c:pt idx="46">
                  <c:v>0.31128246799999998</c:v>
                </c:pt>
                <c:pt idx="47">
                  <c:v>0.24781468500000001</c:v>
                </c:pt>
                <c:pt idx="48">
                  <c:v>0.59368144099999998</c:v>
                </c:pt>
                <c:pt idx="49">
                  <c:v>0.135606061</c:v>
                </c:pt>
                <c:pt idx="50">
                  <c:v>5.1136363999999997E-2</c:v>
                </c:pt>
                <c:pt idx="51">
                  <c:v>0.27920631899999998</c:v>
                </c:pt>
                <c:pt idx="52">
                  <c:v>0.32833690900000001</c:v>
                </c:pt>
                <c:pt idx="53">
                  <c:v>0.34348093200000002</c:v>
                </c:pt>
                <c:pt idx="54">
                  <c:v>0.38028240099999999</c:v>
                </c:pt>
                <c:pt idx="55">
                  <c:v>0.91040240400000005</c:v>
                </c:pt>
                <c:pt idx="56">
                  <c:v>0.30620941600000001</c:v>
                </c:pt>
                <c:pt idx="57">
                  <c:v>0.35328733800000001</c:v>
                </c:pt>
                <c:pt idx="58">
                  <c:v>0.21502976200000001</c:v>
                </c:pt>
                <c:pt idx="59">
                  <c:v>0.38886634199999998</c:v>
                </c:pt>
                <c:pt idx="60">
                  <c:v>0.82149084100000003</c:v>
                </c:pt>
                <c:pt idx="61">
                  <c:v>0.85323790799999999</c:v>
                </c:pt>
                <c:pt idx="62">
                  <c:v>0.57252903300000002</c:v>
                </c:pt>
                <c:pt idx="63">
                  <c:v>1.1535195389999999</c:v>
                </c:pt>
                <c:pt idx="64">
                  <c:v>5.3977272999999999E-2</c:v>
                </c:pt>
                <c:pt idx="65">
                  <c:v>0.115530303</c:v>
                </c:pt>
                <c:pt idx="66">
                  <c:v>0.107377398</c:v>
                </c:pt>
                <c:pt idx="67">
                  <c:v>0.29048571400000001</c:v>
                </c:pt>
                <c:pt idx="68">
                  <c:v>0.12565559400000001</c:v>
                </c:pt>
                <c:pt idx="69">
                  <c:v>0.36356780500000002</c:v>
                </c:pt>
                <c:pt idx="70">
                  <c:v>7.0075758000000002E-2</c:v>
                </c:pt>
                <c:pt idx="71">
                  <c:v>8.5227270000000008E-3</c:v>
                </c:pt>
                <c:pt idx="72">
                  <c:v>8.3333332999999996E-2</c:v>
                </c:pt>
                <c:pt idx="73">
                  <c:v>0.21988428199999999</c:v>
                </c:pt>
                <c:pt idx="74">
                  <c:v>0.102054196</c:v>
                </c:pt>
                <c:pt idx="75">
                  <c:v>0.29424600000000001</c:v>
                </c:pt>
                <c:pt idx="76">
                  <c:v>0.484699035</c:v>
                </c:pt>
                <c:pt idx="77">
                  <c:v>0.85918130199999998</c:v>
                </c:pt>
                <c:pt idx="78">
                  <c:v>0.32681215600000002</c:v>
                </c:pt>
                <c:pt idx="79">
                  <c:v>0.589362579</c:v>
                </c:pt>
                <c:pt idx="80">
                  <c:v>0.90679587399999995</c:v>
                </c:pt>
                <c:pt idx="81">
                  <c:v>0.461490548</c:v>
                </c:pt>
                <c:pt idx="82">
                  <c:v>0.85629842</c:v>
                </c:pt>
                <c:pt idx="83">
                  <c:v>0.32816142199999998</c:v>
                </c:pt>
                <c:pt idx="84">
                  <c:v>0.434388528</c:v>
                </c:pt>
                <c:pt idx="85">
                  <c:v>0.28145661199999999</c:v>
                </c:pt>
                <c:pt idx="86">
                  <c:v>0.48248106099999999</c:v>
                </c:pt>
                <c:pt idx="87">
                  <c:v>0.71441976600000001</c:v>
                </c:pt>
                <c:pt idx="88">
                  <c:v>0.83230311400000001</c:v>
                </c:pt>
                <c:pt idx="89">
                  <c:v>0.65132736599999996</c:v>
                </c:pt>
                <c:pt idx="90">
                  <c:v>1.0000000000000001E-9</c:v>
                </c:pt>
                <c:pt idx="91">
                  <c:v>1.0000000000000001E-9</c:v>
                </c:pt>
                <c:pt idx="92">
                  <c:v>0.39804292899999999</c:v>
                </c:pt>
                <c:pt idx="93">
                  <c:v>8.5227273000000006E-2</c:v>
                </c:pt>
                <c:pt idx="94">
                  <c:v>0.35227272700000001</c:v>
                </c:pt>
                <c:pt idx="95">
                  <c:v>1.0000000000000001E-9</c:v>
                </c:pt>
                <c:pt idx="96">
                  <c:v>2.2727272999999999E-2</c:v>
                </c:pt>
                <c:pt idx="97">
                  <c:v>1.0000000000000001E-9</c:v>
                </c:pt>
                <c:pt idx="98">
                  <c:v>1.0000000000000001E-9</c:v>
                </c:pt>
                <c:pt idx="99">
                  <c:v>0.14204545499999999</c:v>
                </c:pt>
                <c:pt idx="100">
                  <c:v>1.0000000000000001E-9</c:v>
                </c:pt>
                <c:pt idx="101">
                  <c:v>0.106534091</c:v>
                </c:pt>
                <c:pt idx="102">
                  <c:v>0.15037878800000001</c:v>
                </c:pt>
                <c:pt idx="103">
                  <c:v>2.8409091000000001E-2</c:v>
                </c:pt>
                <c:pt idx="104">
                  <c:v>0.20454545499999999</c:v>
                </c:pt>
                <c:pt idx="105">
                  <c:v>0.15116563599999999</c:v>
                </c:pt>
                <c:pt idx="106">
                  <c:v>0.50917260799999997</c:v>
                </c:pt>
                <c:pt idx="107">
                  <c:v>0.15374331599999999</c:v>
                </c:pt>
                <c:pt idx="108">
                  <c:v>0.60260695200000003</c:v>
                </c:pt>
                <c:pt idx="109">
                  <c:v>3.2196969999999998E-2</c:v>
                </c:pt>
                <c:pt idx="110">
                  <c:v>6.4393938999999997E-2</c:v>
                </c:pt>
                <c:pt idx="111">
                  <c:v>9.4696969999999991E-3</c:v>
                </c:pt>
                <c:pt idx="112">
                  <c:v>0.134469697</c:v>
                </c:pt>
                <c:pt idx="113">
                  <c:v>0.534090909</c:v>
                </c:pt>
                <c:pt idx="114">
                  <c:v>0.48674242400000001</c:v>
                </c:pt>
                <c:pt idx="115">
                  <c:v>0.221590909</c:v>
                </c:pt>
                <c:pt idx="116">
                  <c:v>0.85085227299999999</c:v>
                </c:pt>
                <c:pt idx="117">
                  <c:v>1.0000000000000001E-9</c:v>
                </c:pt>
                <c:pt idx="118">
                  <c:v>2.8409091000000001E-2</c:v>
                </c:pt>
                <c:pt idx="119">
                  <c:v>6.8181818000000005E-2</c:v>
                </c:pt>
                <c:pt idx="120">
                  <c:v>0.159406566</c:v>
                </c:pt>
                <c:pt idx="121">
                  <c:v>6.8181818000000005E-2</c:v>
                </c:pt>
                <c:pt idx="122">
                  <c:v>0.20454545499999999</c:v>
                </c:pt>
                <c:pt idx="123">
                  <c:v>1.0000000000000001E-9</c:v>
                </c:pt>
                <c:pt idx="124">
                  <c:v>6.25E-2</c:v>
                </c:pt>
                <c:pt idx="125">
                  <c:v>1.0000000000000001E-9</c:v>
                </c:pt>
                <c:pt idx="126">
                  <c:v>5.6818182000000002E-2</c:v>
                </c:pt>
                <c:pt idx="127">
                  <c:v>0.18181818199999999</c:v>
                </c:pt>
                <c:pt idx="128">
                  <c:v>0.11931818199999999</c:v>
                </c:pt>
                <c:pt idx="129">
                  <c:v>2.8409091000000001E-2</c:v>
                </c:pt>
                <c:pt idx="130">
                  <c:v>0.174715909</c:v>
                </c:pt>
                <c:pt idx="131">
                  <c:v>0.225301484</c:v>
                </c:pt>
                <c:pt idx="132">
                  <c:v>0.58896103899999996</c:v>
                </c:pt>
                <c:pt idx="133">
                  <c:v>0.242086039</c:v>
                </c:pt>
                <c:pt idx="134">
                  <c:v>0.17045454500000001</c:v>
                </c:pt>
                <c:pt idx="135">
                  <c:v>0.11931818199999999</c:v>
                </c:pt>
                <c:pt idx="136">
                  <c:v>0.26161430499999999</c:v>
                </c:pt>
                <c:pt idx="137">
                  <c:v>7.9545455000000001E-2</c:v>
                </c:pt>
                <c:pt idx="138">
                  <c:v>0.18181818199999999</c:v>
                </c:pt>
                <c:pt idx="139">
                  <c:v>9.6590909000000003E-2</c:v>
                </c:pt>
                <c:pt idx="140">
                  <c:v>0.12926136399999999</c:v>
                </c:pt>
                <c:pt idx="141">
                  <c:v>0.42030960099999998</c:v>
                </c:pt>
                <c:pt idx="142">
                  <c:v>0.31563852799999997</c:v>
                </c:pt>
                <c:pt idx="143">
                  <c:v>0.402191558</c:v>
                </c:pt>
                <c:pt idx="144">
                  <c:v>0.17045454500000001</c:v>
                </c:pt>
                <c:pt idx="145">
                  <c:v>0.33723988599999999</c:v>
                </c:pt>
                <c:pt idx="146">
                  <c:v>0.14204545499999999</c:v>
                </c:pt>
                <c:pt idx="147">
                  <c:v>0.18011363599999999</c:v>
                </c:pt>
                <c:pt idx="148">
                  <c:v>0.24217660699999999</c:v>
                </c:pt>
                <c:pt idx="149">
                  <c:v>0.62993211299999996</c:v>
                </c:pt>
                <c:pt idx="150">
                  <c:v>0.25594608899999999</c:v>
                </c:pt>
                <c:pt idx="151">
                  <c:v>0.54145745199999995</c:v>
                </c:pt>
                <c:pt idx="152">
                  <c:v>7.7651515000000004E-2</c:v>
                </c:pt>
                <c:pt idx="153">
                  <c:v>0.100378788</c:v>
                </c:pt>
                <c:pt idx="154">
                  <c:v>0.161174242</c:v>
                </c:pt>
                <c:pt idx="155">
                  <c:v>0.36789772700000001</c:v>
                </c:pt>
                <c:pt idx="156">
                  <c:v>0.45364553899999999</c:v>
                </c:pt>
                <c:pt idx="157">
                  <c:v>0.23863636399999999</c:v>
                </c:pt>
                <c:pt idx="158">
                  <c:v>0.394602273</c:v>
                </c:pt>
                <c:pt idx="159">
                  <c:v>0.25624383299999998</c:v>
                </c:pt>
                <c:pt idx="160">
                  <c:v>0.27592329500000001</c:v>
                </c:pt>
                <c:pt idx="161">
                  <c:v>0.34312673300000002</c:v>
                </c:pt>
                <c:pt idx="162">
                  <c:v>0.82352446000000001</c:v>
                </c:pt>
                <c:pt idx="163">
                  <c:v>0.118844697</c:v>
                </c:pt>
                <c:pt idx="164">
                  <c:v>0.26995400400000003</c:v>
                </c:pt>
                <c:pt idx="165">
                  <c:v>0.124526515</c:v>
                </c:pt>
                <c:pt idx="166">
                  <c:v>0.32339015199999999</c:v>
                </c:pt>
                <c:pt idx="167">
                  <c:v>0.75</c:v>
                </c:pt>
                <c:pt idx="168">
                  <c:v>0.79457521600000003</c:v>
                </c:pt>
                <c:pt idx="169">
                  <c:v>0.34968248699999999</c:v>
                </c:pt>
                <c:pt idx="170">
                  <c:v>1.1079545449999999</c:v>
                </c:pt>
                <c:pt idx="171">
                  <c:v>1.0000000000000001E-9</c:v>
                </c:pt>
                <c:pt idx="172">
                  <c:v>8.5227273000000006E-2</c:v>
                </c:pt>
                <c:pt idx="173">
                  <c:v>0.156363636</c:v>
                </c:pt>
                <c:pt idx="174">
                  <c:v>0.29333831999999999</c:v>
                </c:pt>
                <c:pt idx="175">
                  <c:v>0.14545454499999999</c:v>
                </c:pt>
                <c:pt idx="176">
                  <c:v>0.37017045500000001</c:v>
                </c:pt>
                <c:pt idx="177">
                  <c:v>0.20397727299999999</c:v>
                </c:pt>
                <c:pt idx="178">
                  <c:v>0.11931818199999999</c:v>
                </c:pt>
                <c:pt idx="179">
                  <c:v>0.25568181800000001</c:v>
                </c:pt>
                <c:pt idx="180">
                  <c:v>0.31676136399999999</c:v>
                </c:pt>
                <c:pt idx="181">
                  <c:v>0.34375</c:v>
                </c:pt>
                <c:pt idx="182">
                  <c:v>0.14204545499999999</c:v>
                </c:pt>
                <c:pt idx="183">
                  <c:v>0.37926136399999999</c:v>
                </c:pt>
                <c:pt idx="184">
                  <c:v>0.26560519500000002</c:v>
                </c:pt>
                <c:pt idx="185">
                  <c:v>0.66652063399999995</c:v>
                </c:pt>
                <c:pt idx="186">
                  <c:v>0.192002165</c:v>
                </c:pt>
                <c:pt idx="187">
                  <c:v>0.43111201300000002</c:v>
                </c:pt>
                <c:pt idx="188">
                  <c:v>0.41772727300000001</c:v>
                </c:pt>
                <c:pt idx="189">
                  <c:v>0.78171915199999997</c:v>
                </c:pt>
                <c:pt idx="190">
                  <c:v>0.34015151500000002</c:v>
                </c:pt>
                <c:pt idx="191">
                  <c:v>0.76079545500000001</c:v>
                </c:pt>
                <c:pt idx="192">
                  <c:v>0.340909091</c:v>
                </c:pt>
                <c:pt idx="193">
                  <c:v>0.49142466299999998</c:v>
                </c:pt>
                <c:pt idx="194">
                  <c:v>0.46022727299999999</c:v>
                </c:pt>
                <c:pt idx="195">
                  <c:v>0.606534091</c:v>
                </c:pt>
                <c:pt idx="196">
                  <c:v>0.65752551000000004</c:v>
                </c:pt>
                <c:pt idx="197">
                  <c:v>0.66983006499999997</c:v>
                </c:pt>
                <c:pt idx="198">
                  <c:v>0.59253246800000003</c:v>
                </c:pt>
                <c:pt idx="199">
                  <c:v>0.57264610400000004</c:v>
                </c:pt>
                <c:pt idx="200">
                  <c:v>0.17992424200000001</c:v>
                </c:pt>
                <c:pt idx="201">
                  <c:v>0.15259740299999999</c:v>
                </c:pt>
                <c:pt idx="202">
                  <c:v>4.5454544999999999E-2</c:v>
                </c:pt>
                <c:pt idx="203">
                  <c:v>0.27820821899999998</c:v>
                </c:pt>
                <c:pt idx="204">
                  <c:v>0.15719696999999999</c:v>
                </c:pt>
                <c:pt idx="205">
                  <c:v>0.393398268</c:v>
                </c:pt>
                <c:pt idx="206">
                  <c:v>0.340909091</c:v>
                </c:pt>
                <c:pt idx="207">
                  <c:v>0.124708625</c:v>
                </c:pt>
                <c:pt idx="208">
                  <c:v>0.97511566699999996</c:v>
                </c:pt>
                <c:pt idx="209">
                  <c:v>0.56432506900000001</c:v>
                </c:pt>
                <c:pt idx="210">
                  <c:v>1.050424907</c:v>
                </c:pt>
                <c:pt idx="211">
                  <c:v>0.25</c:v>
                </c:pt>
                <c:pt idx="212">
                  <c:v>0.30871212100000001</c:v>
                </c:pt>
                <c:pt idx="213">
                  <c:v>0.1875</c:v>
                </c:pt>
                <c:pt idx="214">
                  <c:v>0.45129870100000002</c:v>
                </c:pt>
                <c:pt idx="215">
                  <c:v>0.56860779100000003</c:v>
                </c:pt>
                <c:pt idx="216">
                  <c:v>0.82344585599999998</c:v>
                </c:pt>
                <c:pt idx="217">
                  <c:v>0.60628342199999996</c:v>
                </c:pt>
                <c:pt idx="218">
                  <c:v>1.126169786</c:v>
                </c:pt>
                <c:pt idx="219">
                  <c:v>0.143939394</c:v>
                </c:pt>
                <c:pt idx="220">
                  <c:v>3.9772727000000001E-2</c:v>
                </c:pt>
                <c:pt idx="221">
                  <c:v>0.38686868699999999</c:v>
                </c:pt>
                <c:pt idx="222">
                  <c:v>9.2045454999999998E-2</c:v>
                </c:pt>
                <c:pt idx="223">
                  <c:v>0.35340909100000001</c:v>
                </c:pt>
                <c:pt idx="224">
                  <c:v>3.9772727000000001E-2</c:v>
                </c:pt>
                <c:pt idx="225">
                  <c:v>0.13068181800000001</c:v>
                </c:pt>
                <c:pt idx="226">
                  <c:v>2.2727272999999999E-2</c:v>
                </c:pt>
                <c:pt idx="227">
                  <c:v>9.0909090999999997E-2</c:v>
                </c:pt>
                <c:pt idx="228">
                  <c:v>0.23257329800000001</c:v>
                </c:pt>
                <c:pt idx="229">
                  <c:v>0.280776515</c:v>
                </c:pt>
                <c:pt idx="230">
                  <c:v>0.11931818199999999</c:v>
                </c:pt>
                <c:pt idx="231">
                  <c:v>0.36120129899999998</c:v>
                </c:pt>
                <c:pt idx="232">
                  <c:v>0.26193839699999999</c:v>
                </c:pt>
                <c:pt idx="233">
                  <c:v>0.46572142999999999</c:v>
                </c:pt>
                <c:pt idx="234">
                  <c:v>0.17944390199999999</c:v>
                </c:pt>
                <c:pt idx="235">
                  <c:v>0.36789087100000001</c:v>
                </c:pt>
                <c:pt idx="236">
                  <c:v>0.29981060599999998</c:v>
                </c:pt>
                <c:pt idx="237">
                  <c:v>0.50923295499999999</c:v>
                </c:pt>
                <c:pt idx="238">
                  <c:v>0.309659091</c:v>
                </c:pt>
                <c:pt idx="239">
                  <c:v>0.409090909</c:v>
                </c:pt>
                <c:pt idx="240">
                  <c:v>0.85767475900000001</c:v>
                </c:pt>
                <c:pt idx="241">
                  <c:v>0.615960744</c:v>
                </c:pt>
                <c:pt idx="242">
                  <c:v>0.906139315</c:v>
                </c:pt>
                <c:pt idx="243">
                  <c:v>0.40317911299999998</c:v>
                </c:pt>
                <c:pt idx="244">
                  <c:v>0.94335423600000001</c:v>
                </c:pt>
                <c:pt idx="245">
                  <c:v>0.309726732</c:v>
                </c:pt>
                <c:pt idx="246">
                  <c:v>0.81199945900000003</c:v>
                </c:pt>
                <c:pt idx="247">
                  <c:v>0.292538038</c:v>
                </c:pt>
                <c:pt idx="248">
                  <c:v>0.12033279199999999</c:v>
                </c:pt>
                <c:pt idx="249">
                  <c:v>0.23624188300000001</c:v>
                </c:pt>
                <c:pt idx="250">
                  <c:v>0.545381224</c:v>
                </c:pt>
                <c:pt idx="251">
                  <c:v>0.73294658800000001</c:v>
                </c:pt>
                <c:pt idx="252">
                  <c:v>0.47314664499999998</c:v>
                </c:pt>
                <c:pt idx="253">
                  <c:v>0.77980248900000004</c:v>
                </c:pt>
                <c:pt idx="254">
                  <c:v>0.63088623099999996</c:v>
                </c:pt>
                <c:pt idx="255">
                  <c:v>0.93027852600000005</c:v>
                </c:pt>
                <c:pt idx="256">
                  <c:v>0.43907977399999998</c:v>
                </c:pt>
                <c:pt idx="257">
                  <c:v>0.91916635400000002</c:v>
                </c:pt>
                <c:pt idx="258">
                  <c:v>0.94530803500000005</c:v>
                </c:pt>
                <c:pt idx="259">
                  <c:v>0.99690082599999996</c:v>
                </c:pt>
                <c:pt idx="260">
                  <c:v>0.75753933600000001</c:v>
                </c:pt>
                <c:pt idx="261">
                  <c:v>0.90262066399999996</c:v>
                </c:pt>
                <c:pt idx="262">
                  <c:v>0.55157342700000001</c:v>
                </c:pt>
                <c:pt idx="263">
                  <c:v>0.91423576399999995</c:v>
                </c:pt>
                <c:pt idx="264">
                  <c:v>1.2171100960000001</c:v>
                </c:pt>
                <c:pt idx="265">
                  <c:v>0.387590832</c:v>
                </c:pt>
                <c:pt idx="266">
                  <c:v>0.56154507300000001</c:v>
                </c:pt>
                <c:pt idx="267">
                  <c:v>0.316558442</c:v>
                </c:pt>
                <c:pt idx="268">
                  <c:v>0.49875541099999998</c:v>
                </c:pt>
                <c:pt idx="269">
                  <c:v>0.428503788</c:v>
                </c:pt>
                <c:pt idx="270">
                  <c:v>0.780340166</c:v>
                </c:pt>
                <c:pt idx="271">
                  <c:v>0.375</c:v>
                </c:pt>
                <c:pt idx="272">
                  <c:v>0.76931818200000002</c:v>
                </c:pt>
                <c:pt idx="273">
                  <c:v>0.31392045499999999</c:v>
                </c:pt>
                <c:pt idx="274">
                  <c:v>0.37850935800000002</c:v>
                </c:pt>
                <c:pt idx="275">
                  <c:v>0.24431818199999999</c:v>
                </c:pt>
                <c:pt idx="276">
                  <c:v>0.38863636400000001</c:v>
                </c:pt>
                <c:pt idx="277">
                  <c:v>0.68192974500000003</c:v>
                </c:pt>
                <c:pt idx="278">
                  <c:v>0.72327396899999996</c:v>
                </c:pt>
                <c:pt idx="279">
                  <c:v>0.53084415600000001</c:v>
                </c:pt>
                <c:pt idx="280">
                  <c:v>0.87159090900000002</c:v>
                </c:pt>
                <c:pt idx="281">
                  <c:v>0.81162290400000003</c:v>
                </c:pt>
                <c:pt idx="282">
                  <c:v>1.0201782420000001</c:v>
                </c:pt>
                <c:pt idx="283">
                  <c:v>1.0067978900000001</c:v>
                </c:pt>
                <c:pt idx="284">
                  <c:v>1.6085024349999999</c:v>
                </c:pt>
                <c:pt idx="285">
                  <c:v>0.84455492399999998</c:v>
                </c:pt>
                <c:pt idx="286">
                  <c:v>1.028333492</c:v>
                </c:pt>
                <c:pt idx="287">
                  <c:v>0.74730113600000003</c:v>
                </c:pt>
                <c:pt idx="288">
                  <c:v>1.0683238639999999</c:v>
                </c:pt>
                <c:pt idx="289">
                  <c:v>1.9173597120000001</c:v>
                </c:pt>
                <c:pt idx="290">
                  <c:v>1.6063219449999999</c:v>
                </c:pt>
                <c:pt idx="291">
                  <c:v>0.23498376600000001</c:v>
                </c:pt>
                <c:pt idx="292">
                  <c:v>9.0909090999999997E-2</c:v>
                </c:pt>
                <c:pt idx="293">
                  <c:v>0.15151515199999999</c:v>
                </c:pt>
                <c:pt idx="294">
                  <c:v>0.52791305899999996</c:v>
                </c:pt>
                <c:pt idx="295">
                  <c:v>0.12121212100000001</c:v>
                </c:pt>
                <c:pt idx="296">
                  <c:v>0.428030303</c:v>
                </c:pt>
                <c:pt idx="297">
                  <c:v>6.25E-2</c:v>
                </c:pt>
                <c:pt idx="298">
                  <c:v>0.114718615</c:v>
                </c:pt>
                <c:pt idx="299">
                  <c:v>4.5454544999999999E-2</c:v>
                </c:pt>
                <c:pt idx="300">
                  <c:v>8.5227273000000006E-2</c:v>
                </c:pt>
                <c:pt idx="301">
                  <c:v>0.244117309</c:v>
                </c:pt>
                <c:pt idx="302">
                  <c:v>0.31405573599999997</c:v>
                </c:pt>
                <c:pt idx="303">
                  <c:v>0.15719696999999999</c:v>
                </c:pt>
                <c:pt idx="304">
                  <c:v>0.33658008699999997</c:v>
                </c:pt>
                <c:pt idx="305">
                  <c:v>0.103243978</c:v>
                </c:pt>
                <c:pt idx="306">
                  <c:v>0.27432983700000002</c:v>
                </c:pt>
                <c:pt idx="307">
                  <c:v>7.3572261E-2</c:v>
                </c:pt>
                <c:pt idx="308">
                  <c:v>0.29570429599999998</c:v>
                </c:pt>
                <c:pt idx="309">
                  <c:v>0.29288233600000002</c:v>
                </c:pt>
                <c:pt idx="310">
                  <c:v>0.79551193799999997</c:v>
                </c:pt>
                <c:pt idx="311">
                  <c:v>0.28099173599999999</c:v>
                </c:pt>
                <c:pt idx="312">
                  <c:v>0.75501770999999995</c:v>
                </c:pt>
                <c:pt idx="313">
                  <c:v>0.17613636399999999</c:v>
                </c:pt>
                <c:pt idx="314">
                  <c:v>0.24810606099999999</c:v>
                </c:pt>
                <c:pt idx="315">
                  <c:v>0.13636363600000001</c:v>
                </c:pt>
                <c:pt idx="316">
                  <c:v>0.28652597400000002</c:v>
                </c:pt>
                <c:pt idx="317">
                  <c:v>0.62775035300000004</c:v>
                </c:pt>
                <c:pt idx="318">
                  <c:v>0.70334781599999996</c:v>
                </c:pt>
                <c:pt idx="319">
                  <c:v>0.39605615</c:v>
                </c:pt>
                <c:pt idx="320">
                  <c:v>1.0835561499999999</c:v>
                </c:pt>
                <c:pt idx="321">
                  <c:v>5.3030303000000001E-2</c:v>
                </c:pt>
                <c:pt idx="322">
                  <c:v>0.172348485</c:v>
                </c:pt>
                <c:pt idx="323">
                  <c:v>3.9772727000000001E-2</c:v>
                </c:pt>
                <c:pt idx="324">
                  <c:v>0.12878787899999999</c:v>
                </c:pt>
                <c:pt idx="325">
                  <c:v>8.9962121000000006E-2</c:v>
                </c:pt>
                <c:pt idx="326">
                  <c:v>6.9128787999999997E-2</c:v>
                </c:pt>
                <c:pt idx="327">
                  <c:v>0.24526515199999999</c:v>
                </c:pt>
                <c:pt idx="328">
                  <c:v>3.9772727000000001E-2</c:v>
                </c:pt>
                <c:pt idx="329">
                  <c:v>0.12878787899999999</c:v>
                </c:pt>
                <c:pt idx="330">
                  <c:v>2.2727272999999999E-2</c:v>
                </c:pt>
                <c:pt idx="331">
                  <c:v>0.11931818199999999</c:v>
                </c:pt>
                <c:pt idx="332">
                  <c:v>0.25611225900000001</c:v>
                </c:pt>
                <c:pt idx="333">
                  <c:v>0.26751893900000001</c:v>
                </c:pt>
                <c:pt idx="334">
                  <c:v>0.14772727299999999</c:v>
                </c:pt>
                <c:pt idx="335">
                  <c:v>0.36688311699999998</c:v>
                </c:pt>
                <c:pt idx="336">
                  <c:v>0.28584261799999999</c:v>
                </c:pt>
                <c:pt idx="337">
                  <c:v>0.76168822000000003</c:v>
                </c:pt>
                <c:pt idx="338">
                  <c:v>0.209841629</c:v>
                </c:pt>
                <c:pt idx="339">
                  <c:v>0.39828859900000002</c:v>
                </c:pt>
                <c:pt idx="340">
                  <c:v>0.39889648999999999</c:v>
                </c:pt>
                <c:pt idx="341">
                  <c:v>0.82056051600000002</c:v>
                </c:pt>
                <c:pt idx="342">
                  <c:v>0.30722402599999998</c:v>
                </c:pt>
                <c:pt idx="343">
                  <c:v>0.51628151300000003</c:v>
                </c:pt>
                <c:pt idx="344">
                  <c:v>0.29696969699999998</c:v>
                </c:pt>
                <c:pt idx="345">
                  <c:v>0.451467803</c:v>
                </c:pt>
                <c:pt idx="346">
                  <c:v>0.284090909</c:v>
                </c:pt>
                <c:pt idx="347">
                  <c:v>0.38352272700000001</c:v>
                </c:pt>
                <c:pt idx="348">
                  <c:v>0.694218789</c:v>
                </c:pt>
                <c:pt idx="349">
                  <c:v>0.70483384999999998</c:v>
                </c:pt>
                <c:pt idx="350">
                  <c:v>0.60175619800000002</c:v>
                </c:pt>
                <c:pt idx="351">
                  <c:v>0.88625295199999998</c:v>
                </c:pt>
                <c:pt idx="352">
                  <c:v>0.31201294699999998</c:v>
                </c:pt>
                <c:pt idx="353">
                  <c:v>0.82716386099999994</c:v>
                </c:pt>
                <c:pt idx="354">
                  <c:v>0.28181077700000001</c:v>
                </c:pt>
                <c:pt idx="355">
                  <c:v>0.50861001900000002</c:v>
                </c:pt>
                <c:pt idx="356">
                  <c:v>0.41400681</c:v>
                </c:pt>
                <c:pt idx="357">
                  <c:v>0.65439910499999998</c:v>
                </c:pt>
                <c:pt idx="358">
                  <c:v>1.226842287</c:v>
                </c:pt>
                <c:pt idx="359">
                  <c:v>0.20325021900000001</c:v>
                </c:pt>
                <c:pt idx="360">
                  <c:v>0.53751291300000004</c:v>
                </c:pt>
                <c:pt idx="361">
                  <c:v>0.205363292</c:v>
                </c:pt>
                <c:pt idx="362">
                  <c:v>0.41006657499999999</c:v>
                </c:pt>
                <c:pt idx="363">
                  <c:v>0.92027226699999998</c:v>
                </c:pt>
                <c:pt idx="364">
                  <c:v>0.525205382</c:v>
                </c:pt>
                <c:pt idx="365">
                  <c:v>0.82580061999999999</c:v>
                </c:pt>
                <c:pt idx="366">
                  <c:v>0.83795330800000001</c:v>
                </c:pt>
                <c:pt idx="367">
                  <c:v>0.60625011500000003</c:v>
                </c:pt>
                <c:pt idx="368">
                  <c:v>0.75681454999999997</c:v>
                </c:pt>
                <c:pt idx="369">
                  <c:v>1.752020962</c:v>
                </c:pt>
                <c:pt idx="370">
                  <c:v>0.864631441</c:v>
                </c:pt>
                <c:pt idx="371">
                  <c:v>1.5294718089999999</c:v>
                </c:pt>
                <c:pt idx="372">
                  <c:v>0.52974460800000001</c:v>
                </c:pt>
                <c:pt idx="373">
                  <c:v>0.81983793000000005</c:v>
                </c:pt>
                <c:pt idx="374">
                  <c:v>0.50770995399999996</c:v>
                </c:pt>
                <c:pt idx="375">
                  <c:v>0.69969678599999996</c:v>
                </c:pt>
                <c:pt idx="376">
                  <c:v>1.3710260190000001</c:v>
                </c:pt>
                <c:pt idx="377">
                  <c:v>0.86488970600000004</c:v>
                </c:pt>
                <c:pt idx="378">
                  <c:v>0.32237874300000002</c:v>
                </c:pt>
                <c:pt idx="379">
                  <c:v>0.61722392199999998</c:v>
                </c:pt>
                <c:pt idx="380">
                  <c:v>0.29075611899999998</c:v>
                </c:pt>
                <c:pt idx="381">
                  <c:v>0.43516899799999997</c:v>
                </c:pt>
                <c:pt idx="382">
                  <c:v>0.42416125500000001</c:v>
                </c:pt>
                <c:pt idx="383">
                  <c:v>0.85274782299999996</c:v>
                </c:pt>
                <c:pt idx="384">
                  <c:v>0.39508928599999998</c:v>
                </c:pt>
                <c:pt idx="385">
                  <c:v>0.32479808399999999</c:v>
                </c:pt>
                <c:pt idx="386">
                  <c:v>0.32549070200000002</c:v>
                </c:pt>
                <c:pt idx="387">
                  <c:v>0.47621671300000001</c:v>
                </c:pt>
                <c:pt idx="388">
                  <c:v>0.65478650100000002</c:v>
                </c:pt>
                <c:pt idx="389">
                  <c:v>0.79883350600000003</c:v>
                </c:pt>
                <c:pt idx="390">
                  <c:v>0.58380681800000001</c:v>
                </c:pt>
                <c:pt idx="391">
                  <c:v>0.83610660199999998</c:v>
                </c:pt>
                <c:pt idx="392">
                  <c:v>0.58086475900000001</c:v>
                </c:pt>
                <c:pt idx="393">
                  <c:v>0.68381834699999999</c:v>
                </c:pt>
                <c:pt idx="394">
                  <c:v>0.97532718500000004</c:v>
                </c:pt>
                <c:pt idx="395">
                  <c:v>0.9704874</c:v>
                </c:pt>
                <c:pt idx="396">
                  <c:v>1.81700938</c:v>
                </c:pt>
                <c:pt idx="397">
                  <c:v>0.84772276300000005</c:v>
                </c:pt>
                <c:pt idx="398">
                  <c:v>0.84762005399999996</c:v>
                </c:pt>
                <c:pt idx="399">
                  <c:v>0.919019743</c:v>
                </c:pt>
                <c:pt idx="400">
                  <c:v>1.0000000000000001E-9</c:v>
                </c:pt>
                <c:pt idx="401">
                  <c:v>1.0000000000000001E-9</c:v>
                </c:pt>
                <c:pt idx="402">
                  <c:v>2.8409091000000001E-2</c:v>
                </c:pt>
                <c:pt idx="403">
                  <c:v>0.29609036799999999</c:v>
                </c:pt>
                <c:pt idx="404">
                  <c:v>6.8465909000000005E-2</c:v>
                </c:pt>
                <c:pt idx="405">
                  <c:v>0.24318181799999999</c:v>
                </c:pt>
                <c:pt idx="406">
                  <c:v>1.0000000000000001E-9</c:v>
                </c:pt>
                <c:pt idx="407">
                  <c:v>1.0000000000000001E-9</c:v>
                </c:pt>
                <c:pt idx="408">
                  <c:v>8.3333332999999996E-2</c:v>
                </c:pt>
                <c:pt idx="409">
                  <c:v>8.2859848E-2</c:v>
                </c:pt>
                <c:pt idx="410">
                  <c:v>3.4090909000000003E-2</c:v>
                </c:pt>
                <c:pt idx="411">
                  <c:v>0.14772727299999999</c:v>
                </c:pt>
                <c:pt idx="412">
                  <c:v>0.22727272700000001</c:v>
                </c:pt>
                <c:pt idx="413">
                  <c:v>2.8409091000000001E-2</c:v>
                </c:pt>
                <c:pt idx="414">
                  <c:v>0.24147727299999999</c:v>
                </c:pt>
                <c:pt idx="415">
                  <c:v>0.16894390300000001</c:v>
                </c:pt>
                <c:pt idx="416">
                  <c:v>0.75308857799999995</c:v>
                </c:pt>
                <c:pt idx="417">
                  <c:v>0.34280303000000001</c:v>
                </c:pt>
                <c:pt idx="418">
                  <c:v>0.71472537899999999</c:v>
                </c:pt>
                <c:pt idx="419">
                  <c:v>5.1136363999999997E-2</c:v>
                </c:pt>
                <c:pt idx="420">
                  <c:v>0.17613636399999999</c:v>
                </c:pt>
                <c:pt idx="421">
                  <c:v>2.8409091000000001E-2</c:v>
                </c:pt>
                <c:pt idx="422">
                  <c:v>0.215909091</c:v>
                </c:pt>
                <c:pt idx="423">
                  <c:v>0.24578168</c:v>
                </c:pt>
                <c:pt idx="424">
                  <c:v>0.54812834200000005</c:v>
                </c:pt>
                <c:pt idx="425">
                  <c:v>0.35227272700000001</c:v>
                </c:pt>
                <c:pt idx="426">
                  <c:v>0.71306818199999999</c:v>
                </c:pt>
                <c:pt idx="427">
                  <c:v>1.0000000000000001E-9</c:v>
                </c:pt>
                <c:pt idx="428">
                  <c:v>5.6818182000000002E-2</c:v>
                </c:pt>
                <c:pt idx="429">
                  <c:v>1.0000000000000001E-9</c:v>
                </c:pt>
                <c:pt idx="430">
                  <c:v>1.0000000000000001E-9</c:v>
                </c:pt>
                <c:pt idx="431">
                  <c:v>2.2727272999999999E-2</c:v>
                </c:pt>
                <c:pt idx="432">
                  <c:v>0.214772727</c:v>
                </c:pt>
                <c:pt idx="433">
                  <c:v>2.2727272999999999E-2</c:v>
                </c:pt>
                <c:pt idx="434">
                  <c:v>0.19886363600000001</c:v>
                </c:pt>
                <c:pt idx="435">
                  <c:v>1.0000000000000001E-9</c:v>
                </c:pt>
                <c:pt idx="436">
                  <c:v>3.9772727000000001E-2</c:v>
                </c:pt>
                <c:pt idx="437">
                  <c:v>1.0000000000000001E-9</c:v>
                </c:pt>
                <c:pt idx="438">
                  <c:v>2.8409091000000001E-2</c:v>
                </c:pt>
                <c:pt idx="439">
                  <c:v>6.5476190000000004E-2</c:v>
                </c:pt>
                <c:pt idx="440">
                  <c:v>7.9545455000000001E-2</c:v>
                </c:pt>
                <c:pt idx="441">
                  <c:v>3.4090909000000003E-2</c:v>
                </c:pt>
                <c:pt idx="442">
                  <c:v>0.153409091</c:v>
                </c:pt>
                <c:pt idx="443">
                  <c:v>0.18181818199999999</c:v>
                </c:pt>
                <c:pt idx="444">
                  <c:v>0.303673362</c:v>
                </c:pt>
                <c:pt idx="445">
                  <c:v>0.14204545499999999</c:v>
                </c:pt>
                <c:pt idx="446">
                  <c:v>0.19318181800000001</c:v>
                </c:pt>
                <c:pt idx="447">
                  <c:v>0.518644781</c:v>
                </c:pt>
                <c:pt idx="448">
                  <c:v>0.159090909</c:v>
                </c:pt>
                <c:pt idx="449">
                  <c:v>0.375</c:v>
                </c:pt>
                <c:pt idx="450">
                  <c:v>2.8409091000000001E-2</c:v>
                </c:pt>
                <c:pt idx="451">
                  <c:v>0.19318181800000001</c:v>
                </c:pt>
                <c:pt idx="452">
                  <c:v>0.10227272699999999</c:v>
                </c:pt>
                <c:pt idx="453">
                  <c:v>8.5227273000000006E-2</c:v>
                </c:pt>
                <c:pt idx="454">
                  <c:v>0.16623106100000001</c:v>
                </c:pt>
                <c:pt idx="455">
                  <c:v>0.42613636399999999</c:v>
                </c:pt>
                <c:pt idx="456">
                  <c:v>0.303030303</c:v>
                </c:pt>
                <c:pt idx="457">
                  <c:v>0.43181818199999999</c:v>
                </c:pt>
                <c:pt idx="458">
                  <c:v>5.6818182000000002E-2</c:v>
                </c:pt>
                <c:pt idx="459">
                  <c:v>9.6590909000000003E-2</c:v>
                </c:pt>
                <c:pt idx="460">
                  <c:v>0.14651515200000001</c:v>
                </c:pt>
                <c:pt idx="461">
                  <c:v>0.65776515199999996</c:v>
                </c:pt>
                <c:pt idx="462">
                  <c:v>0.16363636400000001</c:v>
                </c:pt>
                <c:pt idx="463">
                  <c:v>0.498863636</c:v>
                </c:pt>
                <c:pt idx="464">
                  <c:v>2.2727272999999999E-2</c:v>
                </c:pt>
                <c:pt idx="465">
                  <c:v>7.7651515000000004E-2</c:v>
                </c:pt>
                <c:pt idx="466">
                  <c:v>3.4090909000000003E-2</c:v>
                </c:pt>
                <c:pt idx="467">
                  <c:v>0.32897727300000001</c:v>
                </c:pt>
                <c:pt idx="468">
                  <c:v>0.390151515</c:v>
                </c:pt>
                <c:pt idx="469">
                  <c:v>0.27613636400000002</c:v>
                </c:pt>
                <c:pt idx="470">
                  <c:v>0.409090909</c:v>
                </c:pt>
                <c:pt idx="471">
                  <c:v>0.26169786099999998</c:v>
                </c:pt>
                <c:pt idx="472">
                  <c:v>0.47760695199999997</c:v>
                </c:pt>
                <c:pt idx="473">
                  <c:v>0.131016043</c:v>
                </c:pt>
                <c:pt idx="474">
                  <c:v>0.43215240599999999</c:v>
                </c:pt>
                <c:pt idx="475">
                  <c:v>0.486548174</c:v>
                </c:pt>
                <c:pt idx="476">
                  <c:v>1.044318182</c:v>
                </c:pt>
                <c:pt idx="477">
                  <c:v>0.58901515199999999</c:v>
                </c:pt>
                <c:pt idx="478">
                  <c:v>1.198863636</c:v>
                </c:pt>
                <c:pt idx="479">
                  <c:v>0.26704545499999999</c:v>
                </c:pt>
                <c:pt idx="480">
                  <c:v>0.36931818199999999</c:v>
                </c:pt>
                <c:pt idx="481">
                  <c:v>0.16477272700000001</c:v>
                </c:pt>
                <c:pt idx="482">
                  <c:v>0.36931818199999999</c:v>
                </c:pt>
                <c:pt idx="483">
                  <c:v>0.85866477299999999</c:v>
                </c:pt>
                <c:pt idx="484">
                  <c:v>1.0340909089999999</c:v>
                </c:pt>
                <c:pt idx="485">
                  <c:v>0.70227272699999999</c:v>
                </c:pt>
                <c:pt idx="486">
                  <c:v>1.3920454550000001</c:v>
                </c:pt>
                <c:pt idx="487">
                  <c:v>0.17613636399999999</c:v>
                </c:pt>
                <c:pt idx="488">
                  <c:v>5.6818182000000002E-2</c:v>
                </c:pt>
                <c:pt idx="489">
                  <c:v>9.6590909000000003E-2</c:v>
                </c:pt>
                <c:pt idx="490">
                  <c:v>8.9015152E-2</c:v>
                </c:pt>
                <c:pt idx="491">
                  <c:v>0.339772727</c:v>
                </c:pt>
                <c:pt idx="492">
                  <c:v>9.6590909000000003E-2</c:v>
                </c:pt>
                <c:pt idx="493">
                  <c:v>0.32386363600000001</c:v>
                </c:pt>
                <c:pt idx="494">
                  <c:v>2.2727272999999999E-2</c:v>
                </c:pt>
                <c:pt idx="495">
                  <c:v>4.0719696999999999E-2</c:v>
                </c:pt>
                <c:pt idx="496">
                  <c:v>3.4090909000000003E-2</c:v>
                </c:pt>
                <c:pt idx="497">
                  <c:v>5.6818182000000002E-2</c:v>
                </c:pt>
                <c:pt idx="498">
                  <c:v>0.346590909</c:v>
                </c:pt>
                <c:pt idx="499">
                  <c:v>0.27272727299999999</c:v>
                </c:pt>
                <c:pt idx="500">
                  <c:v>0.22500000000000001</c:v>
                </c:pt>
                <c:pt idx="501">
                  <c:v>0.39204545499999999</c:v>
                </c:pt>
                <c:pt idx="502">
                  <c:v>0.517561983</c:v>
                </c:pt>
                <c:pt idx="503">
                  <c:v>1.1079545449999999</c:v>
                </c:pt>
                <c:pt idx="504">
                  <c:v>0.590909091</c:v>
                </c:pt>
                <c:pt idx="505">
                  <c:v>0.75811688300000002</c:v>
                </c:pt>
                <c:pt idx="506">
                  <c:v>0.49509803899999999</c:v>
                </c:pt>
                <c:pt idx="507">
                  <c:v>1.1238636360000001</c:v>
                </c:pt>
                <c:pt idx="508">
                  <c:v>0.58522727299999999</c:v>
                </c:pt>
                <c:pt idx="509">
                  <c:v>0.94318181800000001</c:v>
                </c:pt>
                <c:pt idx="510">
                  <c:v>0.29545454500000001</c:v>
                </c:pt>
                <c:pt idx="511">
                  <c:v>0.43912337699999998</c:v>
                </c:pt>
                <c:pt idx="512">
                  <c:v>0.32613636400000001</c:v>
                </c:pt>
                <c:pt idx="513">
                  <c:v>0.44886363600000001</c:v>
                </c:pt>
                <c:pt idx="514">
                  <c:v>0.96164772700000001</c:v>
                </c:pt>
                <c:pt idx="515">
                  <c:v>1.261363636</c:v>
                </c:pt>
                <c:pt idx="516">
                  <c:v>1.0976325760000001</c:v>
                </c:pt>
                <c:pt idx="517">
                  <c:v>1.3600206610000001</c:v>
                </c:pt>
                <c:pt idx="518">
                  <c:v>1.0000000000000001E-9</c:v>
                </c:pt>
                <c:pt idx="519">
                  <c:v>8.6174241999999998E-2</c:v>
                </c:pt>
                <c:pt idx="520">
                  <c:v>1.0000000000000001E-9</c:v>
                </c:pt>
                <c:pt idx="521">
                  <c:v>1.0000000000000001E-9</c:v>
                </c:pt>
                <c:pt idx="522">
                  <c:v>5.7500000000000002E-2</c:v>
                </c:pt>
                <c:pt idx="523">
                  <c:v>0.35662878799999997</c:v>
                </c:pt>
                <c:pt idx="524">
                  <c:v>6.7045455000000004E-2</c:v>
                </c:pt>
                <c:pt idx="525">
                  <c:v>0.28863636399999998</c:v>
                </c:pt>
                <c:pt idx="526">
                  <c:v>1.0000000000000001E-9</c:v>
                </c:pt>
                <c:pt idx="527">
                  <c:v>9.4696969999999991E-3</c:v>
                </c:pt>
                <c:pt idx="528">
                  <c:v>1.0000000000000001E-9</c:v>
                </c:pt>
                <c:pt idx="529">
                  <c:v>1.0000000000000001E-9</c:v>
                </c:pt>
                <c:pt idx="530">
                  <c:v>0.13636363600000001</c:v>
                </c:pt>
                <c:pt idx="531">
                  <c:v>0.11174242400000001</c:v>
                </c:pt>
                <c:pt idx="532">
                  <c:v>6.25E-2</c:v>
                </c:pt>
                <c:pt idx="533">
                  <c:v>8.1439393999999998E-2</c:v>
                </c:pt>
                <c:pt idx="534">
                  <c:v>3.9772727000000001E-2</c:v>
                </c:pt>
                <c:pt idx="535">
                  <c:v>0.16477272700000001</c:v>
                </c:pt>
                <c:pt idx="536">
                  <c:v>3.9772727000000001E-2</c:v>
                </c:pt>
                <c:pt idx="537">
                  <c:v>0.13409090900000001</c:v>
                </c:pt>
                <c:pt idx="538">
                  <c:v>0.11963383800000001</c:v>
                </c:pt>
                <c:pt idx="539">
                  <c:v>0.48276515199999998</c:v>
                </c:pt>
                <c:pt idx="540">
                  <c:v>0.118371212</c:v>
                </c:pt>
                <c:pt idx="541">
                  <c:v>0.44753787900000003</c:v>
                </c:pt>
                <c:pt idx="542">
                  <c:v>3.9772727000000001E-2</c:v>
                </c:pt>
                <c:pt idx="543">
                  <c:v>7.3863635999999996E-2</c:v>
                </c:pt>
                <c:pt idx="544">
                  <c:v>3.9772727000000001E-2</c:v>
                </c:pt>
                <c:pt idx="545">
                  <c:v>8.2954545000000005E-2</c:v>
                </c:pt>
                <c:pt idx="546">
                  <c:v>0.403409091</c:v>
                </c:pt>
                <c:pt idx="547">
                  <c:v>0.36363636399999999</c:v>
                </c:pt>
                <c:pt idx="548">
                  <c:v>0.21249999999999999</c:v>
                </c:pt>
                <c:pt idx="549">
                  <c:v>0.64166666699999997</c:v>
                </c:pt>
                <c:pt idx="550">
                  <c:v>1.0000000000000001E-9</c:v>
                </c:pt>
                <c:pt idx="551">
                  <c:v>9.0909090999999997E-2</c:v>
                </c:pt>
                <c:pt idx="552">
                  <c:v>1.0000000000000001E-9</c:v>
                </c:pt>
                <c:pt idx="553">
                  <c:v>2.8409091000000001E-2</c:v>
                </c:pt>
                <c:pt idx="554">
                  <c:v>6.25E-2</c:v>
                </c:pt>
                <c:pt idx="555">
                  <c:v>0.117234848</c:v>
                </c:pt>
                <c:pt idx="556">
                  <c:v>6.25E-2</c:v>
                </c:pt>
                <c:pt idx="557">
                  <c:v>0.153409091</c:v>
                </c:pt>
                <c:pt idx="558">
                  <c:v>1.0000000000000001E-9</c:v>
                </c:pt>
                <c:pt idx="559">
                  <c:v>6.25E-2</c:v>
                </c:pt>
                <c:pt idx="560">
                  <c:v>1.0000000000000001E-9</c:v>
                </c:pt>
                <c:pt idx="561">
                  <c:v>5.6818182000000002E-2</c:v>
                </c:pt>
                <c:pt idx="562">
                  <c:v>0.17613636399999999</c:v>
                </c:pt>
                <c:pt idx="563">
                  <c:v>0.11931818199999999</c:v>
                </c:pt>
                <c:pt idx="564">
                  <c:v>9.0909090999999997E-2</c:v>
                </c:pt>
                <c:pt idx="565">
                  <c:v>0.12121212100000001</c:v>
                </c:pt>
                <c:pt idx="566">
                  <c:v>0.21509740299999999</c:v>
                </c:pt>
                <c:pt idx="567">
                  <c:v>0.625</c:v>
                </c:pt>
                <c:pt idx="568">
                  <c:v>0.18181818199999999</c:v>
                </c:pt>
                <c:pt idx="569">
                  <c:v>0.23295454500000001</c:v>
                </c:pt>
                <c:pt idx="570">
                  <c:v>0.498863636</c:v>
                </c:pt>
                <c:pt idx="571">
                  <c:v>0.14659090899999999</c:v>
                </c:pt>
                <c:pt idx="572">
                  <c:v>0.189171123</c:v>
                </c:pt>
                <c:pt idx="573">
                  <c:v>7.9545455000000001E-2</c:v>
                </c:pt>
                <c:pt idx="574">
                  <c:v>0.19886363600000001</c:v>
                </c:pt>
                <c:pt idx="575">
                  <c:v>0.13068181800000001</c:v>
                </c:pt>
                <c:pt idx="576">
                  <c:v>0.113636364</c:v>
                </c:pt>
                <c:pt idx="577">
                  <c:v>0.44176136399999999</c:v>
                </c:pt>
                <c:pt idx="578">
                  <c:v>0.34242424199999999</c:v>
                </c:pt>
                <c:pt idx="579">
                  <c:v>0.36363636399999999</c:v>
                </c:pt>
                <c:pt idx="580">
                  <c:v>0.37689393900000001</c:v>
                </c:pt>
                <c:pt idx="581">
                  <c:v>0.162801484</c:v>
                </c:pt>
                <c:pt idx="582">
                  <c:v>0.59414618100000005</c:v>
                </c:pt>
                <c:pt idx="583">
                  <c:v>0.134392393</c:v>
                </c:pt>
                <c:pt idx="584">
                  <c:v>0.259392393</c:v>
                </c:pt>
                <c:pt idx="585">
                  <c:v>0.238770764</c:v>
                </c:pt>
                <c:pt idx="586">
                  <c:v>0.49237013000000002</c:v>
                </c:pt>
                <c:pt idx="587">
                  <c:v>0.98668831199999996</c:v>
                </c:pt>
                <c:pt idx="588">
                  <c:v>0.32636634199999998</c:v>
                </c:pt>
                <c:pt idx="589">
                  <c:v>8.2521645000000005E-2</c:v>
                </c:pt>
                <c:pt idx="590">
                  <c:v>0.230248918</c:v>
                </c:pt>
                <c:pt idx="591">
                  <c:v>0.35572240300000002</c:v>
                </c:pt>
                <c:pt idx="592">
                  <c:v>0.54660443700000005</c:v>
                </c:pt>
                <c:pt idx="593">
                  <c:v>0.25487012999999997</c:v>
                </c:pt>
                <c:pt idx="594">
                  <c:v>0.44805194799999998</c:v>
                </c:pt>
                <c:pt idx="595">
                  <c:v>0.46164772700000001</c:v>
                </c:pt>
                <c:pt idx="596">
                  <c:v>6.8181818000000005E-2</c:v>
                </c:pt>
                <c:pt idx="597">
                  <c:v>0.24431818199999999</c:v>
                </c:pt>
                <c:pt idx="598">
                  <c:v>1.179261364</c:v>
                </c:pt>
                <c:pt idx="599">
                  <c:v>0.42424242400000001</c:v>
                </c:pt>
                <c:pt idx="600">
                  <c:v>0.98295454500000001</c:v>
                </c:pt>
                <c:pt idx="601">
                  <c:v>9.0909090999999997E-2</c:v>
                </c:pt>
                <c:pt idx="602">
                  <c:v>0.325284091</c:v>
                </c:pt>
                <c:pt idx="603">
                  <c:v>0.11931818199999999</c:v>
                </c:pt>
                <c:pt idx="604">
                  <c:v>0.26704545499999999</c:v>
                </c:pt>
                <c:pt idx="605">
                  <c:v>0.50025066799999995</c:v>
                </c:pt>
                <c:pt idx="606">
                  <c:v>0.63377339600000004</c:v>
                </c:pt>
                <c:pt idx="607">
                  <c:v>0.30156888999999998</c:v>
                </c:pt>
                <c:pt idx="608">
                  <c:v>0.84826203200000005</c:v>
                </c:pt>
                <c:pt idx="609">
                  <c:v>4.5454544999999999E-2</c:v>
                </c:pt>
                <c:pt idx="610">
                  <c:v>0.29119318199999999</c:v>
                </c:pt>
                <c:pt idx="611">
                  <c:v>2.2727272999999999E-2</c:v>
                </c:pt>
                <c:pt idx="612">
                  <c:v>0.107954545</c:v>
                </c:pt>
                <c:pt idx="613">
                  <c:v>0.13068181800000001</c:v>
                </c:pt>
                <c:pt idx="614">
                  <c:v>0.45929383099999999</c:v>
                </c:pt>
                <c:pt idx="615">
                  <c:v>0.11931818199999999</c:v>
                </c:pt>
                <c:pt idx="616">
                  <c:v>0.465909091</c:v>
                </c:pt>
                <c:pt idx="617">
                  <c:v>9.0909090999999997E-2</c:v>
                </c:pt>
                <c:pt idx="618">
                  <c:v>0.208238636</c:v>
                </c:pt>
                <c:pt idx="619">
                  <c:v>0.11931818199999999</c:v>
                </c:pt>
                <c:pt idx="620">
                  <c:v>0.25568181800000001</c:v>
                </c:pt>
                <c:pt idx="621">
                  <c:v>0.28267045499999999</c:v>
                </c:pt>
                <c:pt idx="622">
                  <c:v>0.31960227299999999</c:v>
                </c:pt>
                <c:pt idx="623">
                  <c:v>0.17613636399999999</c:v>
                </c:pt>
                <c:pt idx="624">
                  <c:v>0.36363636399999999</c:v>
                </c:pt>
                <c:pt idx="625">
                  <c:v>0.29048701300000002</c:v>
                </c:pt>
                <c:pt idx="626">
                  <c:v>1.1280438310000001</c:v>
                </c:pt>
                <c:pt idx="627">
                  <c:v>0.43912337699999998</c:v>
                </c:pt>
                <c:pt idx="628">
                  <c:v>0.58116883100000005</c:v>
                </c:pt>
                <c:pt idx="629">
                  <c:v>0.31401515200000002</c:v>
                </c:pt>
                <c:pt idx="630">
                  <c:v>1.050094697</c:v>
                </c:pt>
                <c:pt idx="631">
                  <c:v>0.35275252499999998</c:v>
                </c:pt>
                <c:pt idx="632">
                  <c:v>0.75151515199999996</c:v>
                </c:pt>
                <c:pt idx="633">
                  <c:v>0.47727272700000001</c:v>
                </c:pt>
                <c:pt idx="634">
                  <c:v>0.57386363600000001</c:v>
                </c:pt>
                <c:pt idx="635">
                  <c:v>0.76420454500000001</c:v>
                </c:pt>
                <c:pt idx="636">
                  <c:v>0.94666838799999997</c:v>
                </c:pt>
                <c:pt idx="637">
                  <c:v>0.74621212100000001</c:v>
                </c:pt>
                <c:pt idx="638">
                  <c:v>0.78977272700000001</c:v>
                </c:pt>
                <c:pt idx="639">
                  <c:v>0.113636364</c:v>
                </c:pt>
                <c:pt idx="640">
                  <c:v>0.29786931799999999</c:v>
                </c:pt>
                <c:pt idx="641">
                  <c:v>0.113636364</c:v>
                </c:pt>
                <c:pt idx="642">
                  <c:v>0.203125</c:v>
                </c:pt>
                <c:pt idx="643">
                  <c:v>0.20088873700000001</c:v>
                </c:pt>
                <c:pt idx="644">
                  <c:v>0.54155144600000005</c:v>
                </c:pt>
                <c:pt idx="645">
                  <c:v>0.23496715900000001</c:v>
                </c:pt>
                <c:pt idx="646">
                  <c:v>0.64831943199999997</c:v>
                </c:pt>
                <c:pt idx="647">
                  <c:v>8.5227273000000006E-2</c:v>
                </c:pt>
                <c:pt idx="648">
                  <c:v>0.134517045</c:v>
                </c:pt>
                <c:pt idx="649">
                  <c:v>8.5227273000000006E-2</c:v>
                </c:pt>
                <c:pt idx="650">
                  <c:v>0.203125</c:v>
                </c:pt>
                <c:pt idx="651">
                  <c:v>0.239602273</c:v>
                </c:pt>
                <c:pt idx="652">
                  <c:v>0.28196022700000001</c:v>
                </c:pt>
                <c:pt idx="653">
                  <c:v>9.4886364000000001E-2</c:v>
                </c:pt>
                <c:pt idx="654">
                  <c:v>0.31299070200000001</c:v>
                </c:pt>
                <c:pt idx="655">
                  <c:v>0.134676607</c:v>
                </c:pt>
                <c:pt idx="656">
                  <c:v>0.33967402400000002</c:v>
                </c:pt>
                <c:pt idx="657">
                  <c:v>8.3540243E-2</c:v>
                </c:pt>
                <c:pt idx="658">
                  <c:v>0.31660405400000002</c:v>
                </c:pt>
                <c:pt idx="659">
                  <c:v>0.31257784100000002</c:v>
                </c:pt>
                <c:pt idx="660">
                  <c:v>0.56749524399999995</c:v>
                </c:pt>
                <c:pt idx="661">
                  <c:v>1.0938829189999999</c:v>
                </c:pt>
                <c:pt idx="662">
                  <c:v>0.19571881599999999</c:v>
                </c:pt>
                <c:pt idx="663">
                  <c:v>0.32259123299999998</c:v>
                </c:pt>
                <c:pt idx="664">
                  <c:v>0.144582452</c:v>
                </c:pt>
                <c:pt idx="665">
                  <c:v>0.38048717300000001</c:v>
                </c:pt>
                <c:pt idx="666">
                  <c:v>0.473209777</c:v>
                </c:pt>
                <c:pt idx="667">
                  <c:v>0.75850366700000005</c:v>
                </c:pt>
                <c:pt idx="668">
                  <c:v>0.42441199800000001</c:v>
                </c:pt>
                <c:pt idx="669">
                  <c:v>9.0909090999999997E-2</c:v>
                </c:pt>
                <c:pt idx="670">
                  <c:v>0.19673295499999999</c:v>
                </c:pt>
                <c:pt idx="671">
                  <c:v>6.8181818000000005E-2</c:v>
                </c:pt>
                <c:pt idx="672">
                  <c:v>0.12926136399999999</c:v>
                </c:pt>
                <c:pt idx="673">
                  <c:v>0.15346816499999999</c:v>
                </c:pt>
                <c:pt idx="674">
                  <c:v>0.42634184000000003</c:v>
                </c:pt>
                <c:pt idx="675">
                  <c:v>0.19268774699999999</c:v>
                </c:pt>
                <c:pt idx="676">
                  <c:v>0.57194911100000001</c:v>
                </c:pt>
                <c:pt idx="677">
                  <c:v>0.113636364</c:v>
                </c:pt>
                <c:pt idx="678">
                  <c:v>0.15838068199999999</c:v>
                </c:pt>
                <c:pt idx="679">
                  <c:v>9.0909090999999997E-2</c:v>
                </c:pt>
                <c:pt idx="680">
                  <c:v>0.20880681800000001</c:v>
                </c:pt>
                <c:pt idx="681">
                  <c:v>0.31265422100000001</c:v>
                </c:pt>
                <c:pt idx="682">
                  <c:v>0.28041350999999998</c:v>
                </c:pt>
                <c:pt idx="683">
                  <c:v>0.123295455</c:v>
                </c:pt>
                <c:pt idx="684">
                  <c:v>0.34708161199999998</c:v>
                </c:pt>
                <c:pt idx="685">
                  <c:v>0.35795454500000001</c:v>
                </c:pt>
                <c:pt idx="686">
                  <c:v>0.53828510399999996</c:v>
                </c:pt>
                <c:pt idx="687">
                  <c:v>0.284090909</c:v>
                </c:pt>
                <c:pt idx="688">
                  <c:v>0.35085227299999999</c:v>
                </c:pt>
                <c:pt idx="689">
                  <c:v>0.28232368400000002</c:v>
                </c:pt>
                <c:pt idx="690">
                  <c:v>0.78090751800000002</c:v>
                </c:pt>
                <c:pt idx="691">
                  <c:v>0.35421372099999998</c:v>
                </c:pt>
                <c:pt idx="692">
                  <c:v>0.77892963000000004</c:v>
                </c:pt>
                <c:pt idx="693">
                  <c:v>0.17045454500000001</c:v>
                </c:pt>
                <c:pt idx="694">
                  <c:v>0.39133522700000001</c:v>
                </c:pt>
                <c:pt idx="695">
                  <c:v>0.21022727299999999</c:v>
                </c:pt>
                <c:pt idx="696">
                  <c:v>0.28835227299999999</c:v>
                </c:pt>
                <c:pt idx="697">
                  <c:v>0.43045454500000002</c:v>
                </c:pt>
                <c:pt idx="698">
                  <c:v>0.66283143899999997</c:v>
                </c:pt>
                <c:pt idx="699">
                  <c:v>0.435795455</c:v>
                </c:pt>
                <c:pt idx="700">
                  <c:v>0.63685433899999999</c:v>
                </c:pt>
                <c:pt idx="701">
                  <c:v>5.8238636000000003E-2</c:v>
                </c:pt>
                <c:pt idx="702">
                  <c:v>0.21164772700000001</c:v>
                </c:pt>
                <c:pt idx="703">
                  <c:v>0.77855119900000003</c:v>
                </c:pt>
                <c:pt idx="704">
                  <c:v>0.22511220400000001</c:v>
                </c:pt>
                <c:pt idx="705">
                  <c:v>0.81602129499999998</c:v>
                </c:pt>
                <c:pt idx="706">
                  <c:v>6.3920455000000001E-2</c:v>
                </c:pt>
                <c:pt idx="707">
                  <c:v>0.10255681799999999</c:v>
                </c:pt>
                <c:pt idx="708">
                  <c:v>1.2784090999999999E-2</c:v>
                </c:pt>
                <c:pt idx="709">
                  <c:v>0.14914772700000001</c:v>
                </c:pt>
                <c:pt idx="710">
                  <c:v>0.45539772699999997</c:v>
                </c:pt>
                <c:pt idx="711">
                  <c:v>0.27414772700000001</c:v>
                </c:pt>
                <c:pt idx="712">
                  <c:v>0.53344524800000004</c:v>
                </c:pt>
                <c:pt idx="713">
                  <c:v>0.64728805</c:v>
                </c:pt>
                <c:pt idx="714">
                  <c:v>0.201523587</c:v>
                </c:pt>
                <c:pt idx="715">
                  <c:v>0.72720252799999996</c:v>
                </c:pt>
                <c:pt idx="716">
                  <c:v>0.85092610300000004</c:v>
                </c:pt>
                <c:pt idx="717">
                  <c:v>1.667796732</c:v>
                </c:pt>
                <c:pt idx="718">
                  <c:v>0.50273568999999996</c:v>
                </c:pt>
                <c:pt idx="719">
                  <c:v>0.30955387200000001</c:v>
                </c:pt>
                <c:pt idx="720">
                  <c:v>0.61506086500000001</c:v>
                </c:pt>
                <c:pt idx="721">
                  <c:v>1.151613531</c:v>
                </c:pt>
                <c:pt idx="722">
                  <c:v>1.2717009109999999</c:v>
                </c:pt>
                <c:pt idx="723">
                  <c:v>1.621801568</c:v>
                </c:pt>
                <c:pt idx="724">
                  <c:v>0.32954545499999999</c:v>
                </c:pt>
                <c:pt idx="725">
                  <c:v>9.6590909000000003E-2</c:v>
                </c:pt>
                <c:pt idx="726">
                  <c:v>0.25</c:v>
                </c:pt>
                <c:pt idx="727">
                  <c:v>0.26544140399999999</c:v>
                </c:pt>
                <c:pt idx="728">
                  <c:v>0.57202665799999997</c:v>
                </c:pt>
                <c:pt idx="729">
                  <c:v>0.25243506500000001</c:v>
                </c:pt>
                <c:pt idx="730">
                  <c:v>0.73538961000000003</c:v>
                </c:pt>
                <c:pt idx="731">
                  <c:v>0.17613636399999999</c:v>
                </c:pt>
                <c:pt idx="732">
                  <c:v>0.171401515</c:v>
                </c:pt>
                <c:pt idx="733">
                  <c:v>0.10227272699999999</c:v>
                </c:pt>
                <c:pt idx="734">
                  <c:v>0.26704545499999999</c:v>
                </c:pt>
                <c:pt idx="735">
                  <c:v>0.60795454500000001</c:v>
                </c:pt>
                <c:pt idx="736">
                  <c:v>0.44949494899999998</c:v>
                </c:pt>
                <c:pt idx="737">
                  <c:v>0.33522727299999999</c:v>
                </c:pt>
                <c:pt idx="738">
                  <c:v>0.62861570200000005</c:v>
                </c:pt>
                <c:pt idx="739">
                  <c:v>0.75619834699999999</c:v>
                </c:pt>
                <c:pt idx="740">
                  <c:v>1.3844696970000001</c:v>
                </c:pt>
                <c:pt idx="741">
                  <c:v>0.73295454500000001</c:v>
                </c:pt>
                <c:pt idx="742">
                  <c:v>1.019480519</c:v>
                </c:pt>
                <c:pt idx="743">
                  <c:v>0.71129701899999997</c:v>
                </c:pt>
                <c:pt idx="744">
                  <c:v>1.4100579440000001</c:v>
                </c:pt>
                <c:pt idx="745">
                  <c:v>0.76948051900000003</c:v>
                </c:pt>
                <c:pt idx="746">
                  <c:v>1.263798701</c:v>
                </c:pt>
                <c:pt idx="747">
                  <c:v>0.39939839599999999</c:v>
                </c:pt>
                <c:pt idx="748">
                  <c:v>0.57147631799999998</c:v>
                </c:pt>
                <c:pt idx="749">
                  <c:v>0.33348930500000001</c:v>
                </c:pt>
                <c:pt idx="750">
                  <c:v>0.60394384999999995</c:v>
                </c:pt>
                <c:pt idx="751">
                  <c:v>1.228693182</c:v>
                </c:pt>
                <c:pt idx="752">
                  <c:v>1.4625946970000001</c:v>
                </c:pt>
                <c:pt idx="753">
                  <c:v>1.240056818</c:v>
                </c:pt>
                <c:pt idx="754">
                  <c:v>1.5965909089999999</c:v>
                </c:pt>
                <c:pt idx="755">
                  <c:v>2.2727272999999999E-2</c:v>
                </c:pt>
                <c:pt idx="756">
                  <c:v>0.458407801</c:v>
                </c:pt>
                <c:pt idx="757">
                  <c:v>0.13602941199999999</c:v>
                </c:pt>
                <c:pt idx="758">
                  <c:v>0.59625668399999998</c:v>
                </c:pt>
                <c:pt idx="759">
                  <c:v>1.0000000000000001E-9</c:v>
                </c:pt>
                <c:pt idx="760">
                  <c:v>3.2954545000000002E-2</c:v>
                </c:pt>
                <c:pt idx="761">
                  <c:v>1.0000000000000001E-9</c:v>
                </c:pt>
                <c:pt idx="762">
                  <c:v>0.125</c:v>
                </c:pt>
                <c:pt idx="763">
                  <c:v>0.22727272700000001</c:v>
                </c:pt>
                <c:pt idx="764">
                  <c:v>0.19488636400000001</c:v>
                </c:pt>
                <c:pt idx="765">
                  <c:v>5.6818182000000002E-2</c:v>
                </c:pt>
                <c:pt idx="766">
                  <c:v>0.253615702</c:v>
                </c:pt>
                <c:pt idx="767">
                  <c:v>0.111363636</c:v>
                </c:pt>
                <c:pt idx="768">
                  <c:v>0.284400826</c:v>
                </c:pt>
                <c:pt idx="769">
                  <c:v>8.2954545000000005E-2</c:v>
                </c:pt>
                <c:pt idx="770">
                  <c:v>0.263461538</c:v>
                </c:pt>
                <c:pt idx="771">
                  <c:v>0.241461747</c:v>
                </c:pt>
                <c:pt idx="772">
                  <c:v>0.73313521299999995</c:v>
                </c:pt>
                <c:pt idx="773">
                  <c:v>0.30192417900000001</c:v>
                </c:pt>
                <c:pt idx="774">
                  <c:v>0.85174935399999996</c:v>
                </c:pt>
                <c:pt idx="775">
                  <c:v>0.14772727299999999</c:v>
                </c:pt>
                <c:pt idx="776">
                  <c:v>0.195764463</c:v>
                </c:pt>
                <c:pt idx="777">
                  <c:v>0.11931818199999999</c:v>
                </c:pt>
                <c:pt idx="778">
                  <c:v>0.27709790200000001</c:v>
                </c:pt>
                <c:pt idx="779">
                  <c:v>0.62544034100000001</c:v>
                </c:pt>
                <c:pt idx="780">
                  <c:v>0.57673037199999999</c:v>
                </c:pt>
                <c:pt idx="781">
                  <c:v>0.28721590899999999</c:v>
                </c:pt>
                <c:pt idx="782">
                  <c:v>0.91452042300000003</c:v>
                </c:pt>
                <c:pt idx="783">
                  <c:v>0.27272727299999999</c:v>
                </c:pt>
                <c:pt idx="784">
                  <c:v>9.0909090999999997E-2</c:v>
                </c:pt>
                <c:pt idx="785">
                  <c:v>0.215909091</c:v>
                </c:pt>
                <c:pt idx="786">
                  <c:v>0.18124999999999999</c:v>
                </c:pt>
                <c:pt idx="787">
                  <c:v>0.31334159299999997</c:v>
                </c:pt>
                <c:pt idx="788">
                  <c:v>0.20113636400000001</c:v>
                </c:pt>
                <c:pt idx="789">
                  <c:v>0.53068181800000003</c:v>
                </c:pt>
                <c:pt idx="790">
                  <c:v>0.14204545499999999</c:v>
                </c:pt>
                <c:pt idx="791">
                  <c:v>0.221590909</c:v>
                </c:pt>
                <c:pt idx="792">
                  <c:v>0.11931818199999999</c:v>
                </c:pt>
                <c:pt idx="793">
                  <c:v>0.30113636399999999</c:v>
                </c:pt>
                <c:pt idx="794">
                  <c:v>0.43181818199999999</c:v>
                </c:pt>
                <c:pt idx="795">
                  <c:v>0.33680555600000001</c:v>
                </c:pt>
                <c:pt idx="796">
                  <c:v>0.22727272700000001</c:v>
                </c:pt>
                <c:pt idx="797">
                  <c:v>0.46384297499999999</c:v>
                </c:pt>
                <c:pt idx="798">
                  <c:v>0.35714285699999998</c:v>
                </c:pt>
                <c:pt idx="799">
                  <c:v>0.84469696999999999</c:v>
                </c:pt>
                <c:pt idx="800">
                  <c:v>0.28977272700000001</c:v>
                </c:pt>
                <c:pt idx="801">
                  <c:v>0.44318181800000001</c:v>
                </c:pt>
                <c:pt idx="802">
                  <c:v>0.309659091</c:v>
                </c:pt>
                <c:pt idx="803">
                  <c:v>0.72201681900000003</c:v>
                </c:pt>
                <c:pt idx="804">
                  <c:v>0.28977272700000001</c:v>
                </c:pt>
                <c:pt idx="805">
                  <c:v>0.58121657800000004</c:v>
                </c:pt>
                <c:pt idx="806">
                  <c:v>0.153409091</c:v>
                </c:pt>
                <c:pt idx="807">
                  <c:v>0.340909091</c:v>
                </c:pt>
                <c:pt idx="808">
                  <c:v>0.17045454500000001</c:v>
                </c:pt>
                <c:pt idx="809">
                  <c:v>0.23295454500000001</c:v>
                </c:pt>
                <c:pt idx="810">
                  <c:v>0.640625</c:v>
                </c:pt>
                <c:pt idx="811">
                  <c:v>0.52187499999999998</c:v>
                </c:pt>
                <c:pt idx="812">
                  <c:v>0.68543388400000005</c:v>
                </c:pt>
                <c:pt idx="813">
                  <c:v>0.20716363600000001</c:v>
                </c:pt>
                <c:pt idx="814">
                  <c:v>0.63159545500000003</c:v>
                </c:pt>
                <c:pt idx="815">
                  <c:v>0.15034545499999999</c:v>
                </c:pt>
                <c:pt idx="816">
                  <c:v>0.45148181799999998</c:v>
                </c:pt>
                <c:pt idx="817">
                  <c:v>0.266679263</c:v>
                </c:pt>
                <c:pt idx="818">
                  <c:v>0.54273816600000002</c:v>
                </c:pt>
                <c:pt idx="819">
                  <c:v>1.3552381659999999</c:v>
                </c:pt>
                <c:pt idx="820">
                  <c:v>0.161969697</c:v>
                </c:pt>
                <c:pt idx="821">
                  <c:v>0.38021464599999999</c:v>
                </c:pt>
                <c:pt idx="822">
                  <c:v>0.15628787899999999</c:v>
                </c:pt>
                <c:pt idx="823">
                  <c:v>0.50856060599999997</c:v>
                </c:pt>
                <c:pt idx="824">
                  <c:v>0.58289772699999998</c:v>
                </c:pt>
                <c:pt idx="825">
                  <c:v>0.70777597400000003</c:v>
                </c:pt>
                <c:pt idx="826">
                  <c:v>0.35704545500000001</c:v>
                </c:pt>
                <c:pt idx="827">
                  <c:v>0.76975206600000001</c:v>
                </c:pt>
                <c:pt idx="828">
                  <c:v>0.26477272699999999</c:v>
                </c:pt>
                <c:pt idx="829">
                  <c:v>0.61905991699999996</c:v>
                </c:pt>
                <c:pt idx="830">
                  <c:v>0.185227273</c:v>
                </c:pt>
                <c:pt idx="831">
                  <c:v>0.49641608399999998</c:v>
                </c:pt>
                <c:pt idx="832">
                  <c:v>1.388071303</c:v>
                </c:pt>
                <c:pt idx="833">
                  <c:v>0.66246410200000005</c:v>
                </c:pt>
                <c:pt idx="834">
                  <c:v>1.4906983680000001</c:v>
                </c:pt>
                <c:pt idx="835">
                  <c:v>0.28560606100000002</c:v>
                </c:pt>
                <c:pt idx="836">
                  <c:v>0.462115473</c:v>
                </c:pt>
                <c:pt idx="837">
                  <c:v>0.25719697000000002</c:v>
                </c:pt>
                <c:pt idx="838">
                  <c:v>0.56838578100000003</c:v>
                </c:pt>
                <c:pt idx="839">
                  <c:v>0.99901988600000002</c:v>
                </c:pt>
                <c:pt idx="840">
                  <c:v>1.0653667360000001</c:v>
                </c:pt>
                <c:pt idx="841">
                  <c:v>0.54456884999999999</c:v>
                </c:pt>
                <c:pt idx="842">
                  <c:v>1.380429514</c:v>
                </c:pt>
                <c:pt idx="843">
                  <c:v>0.27272727299999999</c:v>
                </c:pt>
                <c:pt idx="844">
                  <c:v>0.19886363600000001</c:v>
                </c:pt>
                <c:pt idx="845">
                  <c:v>0.46022727299999999</c:v>
                </c:pt>
                <c:pt idx="846">
                  <c:v>0.35768760100000002</c:v>
                </c:pt>
                <c:pt idx="847">
                  <c:v>0.70752599599999999</c:v>
                </c:pt>
                <c:pt idx="848">
                  <c:v>0.34085648099999999</c:v>
                </c:pt>
                <c:pt idx="849">
                  <c:v>1.0056292090000001</c:v>
                </c:pt>
                <c:pt idx="850">
                  <c:v>0.42045454500000001</c:v>
                </c:pt>
                <c:pt idx="851">
                  <c:v>0.48301767699999998</c:v>
                </c:pt>
                <c:pt idx="852">
                  <c:v>0.346590909</c:v>
                </c:pt>
                <c:pt idx="853">
                  <c:v>0.73863636399999999</c:v>
                </c:pt>
                <c:pt idx="854">
                  <c:v>0.75994318199999999</c:v>
                </c:pt>
                <c:pt idx="855">
                  <c:v>0.70044191899999997</c:v>
                </c:pt>
                <c:pt idx="856">
                  <c:v>0.50568181800000001</c:v>
                </c:pt>
                <c:pt idx="857">
                  <c:v>0.91270661200000003</c:v>
                </c:pt>
                <c:pt idx="858">
                  <c:v>0.51775974000000002</c:v>
                </c:pt>
                <c:pt idx="859">
                  <c:v>1.4139339829999999</c:v>
                </c:pt>
                <c:pt idx="860">
                  <c:v>0.64935064899999995</c:v>
                </c:pt>
                <c:pt idx="861">
                  <c:v>0.97321428600000004</c:v>
                </c:pt>
                <c:pt idx="862">
                  <c:v>0.60833326200000004</c:v>
                </c:pt>
                <c:pt idx="863">
                  <c:v>1.3642344500000001</c:v>
                </c:pt>
                <c:pt idx="864">
                  <c:v>0.53619911200000003</c:v>
                </c:pt>
                <c:pt idx="865">
                  <c:v>1.352865779</c:v>
                </c:pt>
                <c:pt idx="866">
                  <c:v>0.625</c:v>
                </c:pt>
                <c:pt idx="867">
                  <c:v>0.95375631299999997</c:v>
                </c:pt>
                <c:pt idx="868">
                  <c:v>0.64204545499999999</c:v>
                </c:pt>
                <c:pt idx="869">
                  <c:v>1.0227272730000001</c:v>
                </c:pt>
                <c:pt idx="870">
                  <c:v>1.019886364</c:v>
                </c:pt>
                <c:pt idx="871">
                  <c:v>1.1246986910000001</c:v>
                </c:pt>
                <c:pt idx="872">
                  <c:v>0.88068181800000001</c:v>
                </c:pt>
                <c:pt idx="873">
                  <c:v>0.87861570200000005</c:v>
                </c:pt>
                <c:pt idx="874">
                  <c:v>0.62950540099999996</c:v>
                </c:pt>
                <c:pt idx="875">
                  <c:v>0.58049242400000001</c:v>
                </c:pt>
                <c:pt idx="876">
                  <c:v>0.23674242400000001</c:v>
                </c:pt>
                <c:pt idx="877">
                  <c:v>0.31960227299999999</c:v>
                </c:pt>
                <c:pt idx="878">
                  <c:v>0.21753246800000001</c:v>
                </c:pt>
                <c:pt idx="879">
                  <c:v>0.93710058299999999</c:v>
                </c:pt>
                <c:pt idx="880">
                  <c:v>0.59002976200000001</c:v>
                </c:pt>
                <c:pt idx="881">
                  <c:v>1.015710852</c:v>
                </c:pt>
                <c:pt idx="882">
                  <c:v>0.33588286699999997</c:v>
                </c:pt>
                <c:pt idx="883">
                  <c:v>0.13352272700000001</c:v>
                </c:pt>
                <c:pt idx="884">
                  <c:v>0.26114510499999999</c:v>
                </c:pt>
                <c:pt idx="885">
                  <c:v>0.77605666399999995</c:v>
                </c:pt>
                <c:pt idx="886">
                  <c:v>0.45738636399999999</c:v>
                </c:pt>
                <c:pt idx="887">
                  <c:v>0.15056818199999999</c:v>
                </c:pt>
                <c:pt idx="888">
                  <c:v>1.0000000000000001E-9</c:v>
                </c:pt>
                <c:pt idx="889">
                  <c:v>6.737013E-2</c:v>
                </c:pt>
                <c:pt idx="890">
                  <c:v>0.40942513400000002</c:v>
                </c:pt>
                <c:pt idx="891">
                  <c:v>0.140151515</c:v>
                </c:pt>
                <c:pt idx="892">
                  <c:v>0.4375</c:v>
                </c:pt>
                <c:pt idx="893">
                  <c:v>0.11931818199999999</c:v>
                </c:pt>
                <c:pt idx="894">
                  <c:v>1.1363636E-2</c:v>
                </c:pt>
                <c:pt idx="895">
                  <c:v>5.1136363999999997E-2</c:v>
                </c:pt>
                <c:pt idx="896">
                  <c:v>0.19237013</c:v>
                </c:pt>
                <c:pt idx="897">
                  <c:v>5.1136363999999997E-2</c:v>
                </c:pt>
                <c:pt idx="898">
                  <c:v>0.247589532</c:v>
                </c:pt>
                <c:pt idx="899">
                  <c:v>0.49268851299999999</c:v>
                </c:pt>
                <c:pt idx="900">
                  <c:v>0.178030303</c:v>
                </c:pt>
                <c:pt idx="901">
                  <c:v>0.37878787899999999</c:v>
                </c:pt>
                <c:pt idx="902">
                  <c:v>0.163842668</c:v>
                </c:pt>
                <c:pt idx="903">
                  <c:v>0.74369491499999996</c:v>
                </c:pt>
                <c:pt idx="904">
                  <c:v>0.306344697</c:v>
                </c:pt>
                <c:pt idx="905">
                  <c:v>0.74573863600000001</c:v>
                </c:pt>
                <c:pt idx="906">
                  <c:v>0.28465909099999998</c:v>
                </c:pt>
                <c:pt idx="907">
                  <c:v>0.13636363600000001</c:v>
                </c:pt>
                <c:pt idx="908">
                  <c:v>0.221590909</c:v>
                </c:pt>
                <c:pt idx="909">
                  <c:v>0.32782467500000001</c:v>
                </c:pt>
                <c:pt idx="910">
                  <c:v>0.60852272699999999</c:v>
                </c:pt>
                <c:pt idx="911">
                  <c:v>0.39772727299999999</c:v>
                </c:pt>
                <c:pt idx="912">
                  <c:v>0.55275974000000005</c:v>
                </c:pt>
                <c:pt idx="913">
                  <c:v>0.109848485</c:v>
                </c:pt>
                <c:pt idx="914">
                  <c:v>0.27272727299999999</c:v>
                </c:pt>
                <c:pt idx="915">
                  <c:v>1.023921028</c:v>
                </c:pt>
                <c:pt idx="916">
                  <c:v>0.42424242400000001</c:v>
                </c:pt>
                <c:pt idx="917">
                  <c:v>0.92825311899999996</c:v>
                </c:pt>
                <c:pt idx="918">
                  <c:v>0.14204545499999999</c:v>
                </c:pt>
                <c:pt idx="919">
                  <c:v>0.251136364</c:v>
                </c:pt>
                <c:pt idx="920">
                  <c:v>6.8181818000000005E-2</c:v>
                </c:pt>
                <c:pt idx="921">
                  <c:v>0.215909091</c:v>
                </c:pt>
                <c:pt idx="922">
                  <c:v>0.35612139100000001</c:v>
                </c:pt>
                <c:pt idx="923">
                  <c:v>0.38920454500000001</c:v>
                </c:pt>
                <c:pt idx="924">
                  <c:v>0.706869835</c:v>
                </c:pt>
                <c:pt idx="925">
                  <c:v>0.23768816400000001</c:v>
                </c:pt>
                <c:pt idx="926">
                  <c:v>0.76988785500000001</c:v>
                </c:pt>
                <c:pt idx="927">
                  <c:v>1.5594008260000001</c:v>
                </c:pt>
                <c:pt idx="928">
                  <c:v>1.045891608</c:v>
                </c:pt>
                <c:pt idx="929">
                  <c:v>1.762564641</c:v>
                </c:pt>
                <c:pt idx="930">
                  <c:v>0.57792207799999995</c:v>
                </c:pt>
                <c:pt idx="931">
                  <c:v>0.721590909</c:v>
                </c:pt>
                <c:pt idx="932">
                  <c:v>0.44886363600000001</c:v>
                </c:pt>
                <c:pt idx="933">
                  <c:v>0.75243506500000001</c:v>
                </c:pt>
                <c:pt idx="934">
                  <c:v>1.0754216059999999</c:v>
                </c:pt>
                <c:pt idx="935">
                  <c:v>1.4613433440000001</c:v>
                </c:pt>
                <c:pt idx="936">
                  <c:v>1.0063920449999999</c:v>
                </c:pt>
                <c:pt idx="937">
                  <c:v>1.8264924</c:v>
                </c:pt>
                <c:pt idx="938">
                  <c:v>0.17045454500000001</c:v>
                </c:pt>
                <c:pt idx="939">
                  <c:v>0.300189394</c:v>
                </c:pt>
                <c:pt idx="940">
                  <c:v>0.10227272699999999</c:v>
                </c:pt>
                <c:pt idx="941">
                  <c:v>0.265151515</c:v>
                </c:pt>
                <c:pt idx="942">
                  <c:v>0.17773892799999999</c:v>
                </c:pt>
                <c:pt idx="943">
                  <c:v>0.63326446300000006</c:v>
                </c:pt>
                <c:pt idx="944">
                  <c:v>0.30681818199999999</c:v>
                </c:pt>
                <c:pt idx="945">
                  <c:v>0.70287433200000005</c:v>
                </c:pt>
                <c:pt idx="946">
                  <c:v>0.11931818199999999</c:v>
                </c:pt>
                <c:pt idx="947">
                  <c:v>0.17708333300000001</c:v>
                </c:pt>
                <c:pt idx="948">
                  <c:v>3.4090909000000003E-2</c:v>
                </c:pt>
                <c:pt idx="949">
                  <c:v>0.221590909</c:v>
                </c:pt>
                <c:pt idx="950">
                  <c:v>0.34295851199999999</c:v>
                </c:pt>
                <c:pt idx="951">
                  <c:v>0.540178571</c:v>
                </c:pt>
                <c:pt idx="952">
                  <c:v>0.3125</c:v>
                </c:pt>
                <c:pt idx="953">
                  <c:v>0.66425619800000002</c:v>
                </c:pt>
                <c:pt idx="954">
                  <c:v>0.49979358000000002</c:v>
                </c:pt>
                <c:pt idx="955">
                  <c:v>1.037671164</c:v>
                </c:pt>
                <c:pt idx="956">
                  <c:v>0.38977171399999999</c:v>
                </c:pt>
                <c:pt idx="957">
                  <c:v>0.80620471299999996</c:v>
                </c:pt>
                <c:pt idx="958">
                  <c:v>0.61091732300000001</c:v>
                </c:pt>
                <c:pt idx="959">
                  <c:v>1.451279169</c:v>
                </c:pt>
                <c:pt idx="960">
                  <c:v>0.83583495399999996</c:v>
                </c:pt>
                <c:pt idx="961">
                  <c:v>1.29361631</c:v>
                </c:pt>
                <c:pt idx="962">
                  <c:v>0.52229020999999998</c:v>
                </c:pt>
                <c:pt idx="963">
                  <c:v>0.68060064899999995</c:v>
                </c:pt>
                <c:pt idx="964">
                  <c:v>0.44907024800000001</c:v>
                </c:pt>
                <c:pt idx="965">
                  <c:v>0.80397727299999999</c:v>
                </c:pt>
                <c:pt idx="966">
                  <c:v>0.96017567000000004</c:v>
                </c:pt>
                <c:pt idx="967">
                  <c:v>1.352678571</c:v>
                </c:pt>
                <c:pt idx="968">
                  <c:v>1.053331612</c:v>
                </c:pt>
                <c:pt idx="969">
                  <c:v>1.5413223140000001</c:v>
                </c:pt>
                <c:pt idx="970">
                  <c:v>0.14090909099999999</c:v>
                </c:pt>
                <c:pt idx="971">
                  <c:v>1.0000000000000001E-9</c:v>
                </c:pt>
                <c:pt idx="972">
                  <c:v>4.1666666999999998E-2</c:v>
                </c:pt>
                <c:pt idx="973">
                  <c:v>0.58838383800000005</c:v>
                </c:pt>
                <c:pt idx="974">
                  <c:v>0.12878787899999999</c:v>
                </c:pt>
                <c:pt idx="975">
                  <c:v>0.452651515</c:v>
                </c:pt>
                <c:pt idx="976">
                  <c:v>1.0000000000000001E-9</c:v>
                </c:pt>
                <c:pt idx="977">
                  <c:v>5.1136363999999997E-2</c:v>
                </c:pt>
                <c:pt idx="978">
                  <c:v>1.0000000000000001E-9</c:v>
                </c:pt>
                <c:pt idx="979">
                  <c:v>1.0000000000000001E-9</c:v>
                </c:pt>
                <c:pt idx="980">
                  <c:v>0.15719696999999999</c:v>
                </c:pt>
                <c:pt idx="981">
                  <c:v>0.221590909</c:v>
                </c:pt>
                <c:pt idx="982">
                  <c:v>2.8409091000000001E-2</c:v>
                </c:pt>
                <c:pt idx="983">
                  <c:v>0.19318181800000001</c:v>
                </c:pt>
                <c:pt idx="984">
                  <c:v>0.24147727299999999</c:v>
                </c:pt>
                <c:pt idx="985">
                  <c:v>0.23409090900000001</c:v>
                </c:pt>
                <c:pt idx="986">
                  <c:v>0.18152109299999999</c:v>
                </c:pt>
                <c:pt idx="987">
                  <c:v>0.92613636399999999</c:v>
                </c:pt>
                <c:pt idx="988">
                  <c:v>0.340909091</c:v>
                </c:pt>
                <c:pt idx="989">
                  <c:v>0.875</c:v>
                </c:pt>
                <c:pt idx="990">
                  <c:v>5.6818182000000002E-2</c:v>
                </c:pt>
                <c:pt idx="991">
                  <c:v>0.153409091</c:v>
                </c:pt>
                <c:pt idx="992">
                  <c:v>3.4090909000000003E-2</c:v>
                </c:pt>
                <c:pt idx="993">
                  <c:v>0.1875</c:v>
                </c:pt>
                <c:pt idx="994">
                  <c:v>0.534090909</c:v>
                </c:pt>
                <c:pt idx="995">
                  <c:v>0.64204545499999999</c:v>
                </c:pt>
                <c:pt idx="996">
                  <c:v>0.27272727299999999</c:v>
                </c:pt>
                <c:pt idx="997">
                  <c:v>0.98863636399999999</c:v>
                </c:pt>
                <c:pt idx="998">
                  <c:v>1.0000000000000001E-9</c:v>
                </c:pt>
                <c:pt idx="999">
                  <c:v>0.103977273</c:v>
                </c:pt>
                <c:pt idx="1000">
                  <c:v>1.0000000000000001E-9</c:v>
                </c:pt>
                <c:pt idx="1001">
                  <c:v>2.8409091000000001E-2</c:v>
                </c:pt>
                <c:pt idx="1002">
                  <c:v>6.8181818000000005E-2</c:v>
                </c:pt>
                <c:pt idx="1003">
                  <c:v>0.27935606099999999</c:v>
                </c:pt>
                <c:pt idx="1004">
                  <c:v>9.6590909000000003E-2</c:v>
                </c:pt>
                <c:pt idx="1005">
                  <c:v>0.28977272700000001</c:v>
                </c:pt>
                <c:pt idx="1006">
                  <c:v>2.2727272999999999E-2</c:v>
                </c:pt>
                <c:pt idx="1007">
                  <c:v>8.5227273000000006E-2</c:v>
                </c:pt>
                <c:pt idx="1008">
                  <c:v>1.1363636E-2</c:v>
                </c:pt>
                <c:pt idx="1009">
                  <c:v>7.9545455000000001E-2</c:v>
                </c:pt>
                <c:pt idx="1010">
                  <c:v>0.19886363600000001</c:v>
                </c:pt>
                <c:pt idx="1011">
                  <c:v>0.18181818199999999</c:v>
                </c:pt>
                <c:pt idx="1012">
                  <c:v>5.1136363999999997E-2</c:v>
                </c:pt>
                <c:pt idx="1013">
                  <c:v>0.25568181800000001</c:v>
                </c:pt>
                <c:pt idx="1014">
                  <c:v>0.22478495500000001</c:v>
                </c:pt>
                <c:pt idx="1015">
                  <c:v>0.68555194799999997</c:v>
                </c:pt>
                <c:pt idx="1016">
                  <c:v>0.145021645</c:v>
                </c:pt>
                <c:pt idx="1017">
                  <c:v>0.34577922100000003</c:v>
                </c:pt>
                <c:pt idx="1018">
                  <c:v>0.12736742400000001</c:v>
                </c:pt>
                <c:pt idx="1019">
                  <c:v>0.684659091</c:v>
                </c:pt>
                <c:pt idx="1020">
                  <c:v>0.18181818199999999</c:v>
                </c:pt>
                <c:pt idx="1021">
                  <c:v>0.43348930499999999</c:v>
                </c:pt>
                <c:pt idx="1022">
                  <c:v>6.25E-2</c:v>
                </c:pt>
                <c:pt idx="1023">
                  <c:v>0.184659091</c:v>
                </c:pt>
                <c:pt idx="1024">
                  <c:v>9.0909090999999997E-2</c:v>
                </c:pt>
                <c:pt idx="1025">
                  <c:v>0.17613636399999999</c:v>
                </c:pt>
                <c:pt idx="1026">
                  <c:v>0.44805194799999998</c:v>
                </c:pt>
                <c:pt idx="1027">
                  <c:v>0.41912878799999997</c:v>
                </c:pt>
                <c:pt idx="1028">
                  <c:v>0.33522727299999999</c:v>
                </c:pt>
                <c:pt idx="1029">
                  <c:v>0.63068181800000001</c:v>
                </c:pt>
                <c:pt idx="1030">
                  <c:v>0.193393494</c:v>
                </c:pt>
                <c:pt idx="1031">
                  <c:v>0.57230004700000003</c:v>
                </c:pt>
                <c:pt idx="1032">
                  <c:v>0.212332888</c:v>
                </c:pt>
                <c:pt idx="1033">
                  <c:v>0.27881015999999997</c:v>
                </c:pt>
                <c:pt idx="1034">
                  <c:v>0.30989441000000001</c:v>
                </c:pt>
                <c:pt idx="1035">
                  <c:v>0.55393851299999997</c:v>
                </c:pt>
                <c:pt idx="1036">
                  <c:v>0.92467714899999998</c:v>
                </c:pt>
                <c:pt idx="1037">
                  <c:v>0.20965909099999999</c:v>
                </c:pt>
                <c:pt idx="1038">
                  <c:v>0.49893774699999999</c:v>
                </c:pt>
                <c:pt idx="1039">
                  <c:v>0.26647727300000001</c:v>
                </c:pt>
                <c:pt idx="1040">
                  <c:v>0.35568181799999998</c:v>
                </c:pt>
                <c:pt idx="1041">
                  <c:v>0.52651515199999999</c:v>
                </c:pt>
                <c:pt idx="1042">
                  <c:v>0.62840909099999998</c:v>
                </c:pt>
                <c:pt idx="1043">
                  <c:v>0.20182629899999999</c:v>
                </c:pt>
                <c:pt idx="1044">
                  <c:v>0.83228114500000006</c:v>
                </c:pt>
                <c:pt idx="1045">
                  <c:v>1.426315236</c:v>
                </c:pt>
                <c:pt idx="1046">
                  <c:v>0.65016233800000001</c:v>
                </c:pt>
                <c:pt idx="1047">
                  <c:v>0.340909091</c:v>
                </c:pt>
                <c:pt idx="1048">
                  <c:v>0.596590909</c:v>
                </c:pt>
                <c:pt idx="1049">
                  <c:v>0.934659091</c:v>
                </c:pt>
                <c:pt idx="1050">
                  <c:v>1.241071429</c:v>
                </c:pt>
                <c:pt idx="1051">
                  <c:v>0.59258021400000005</c:v>
                </c:pt>
                <c:pt idx="1052">
                  <c:v>1.4659090910000001</c:v>
                </c:pt>
                <c:pt idx="1053">
                  <c:v>0.42864304800000003</c:v>
                </c:pt>
                <c:pt idx="1054">
                  <c:v>0.153409091</c:v>
                </c:pt>
                <c:pt idx="1055">
                  <c:v>0.30525568199999997</c:v>
                </c:pt>
                <c:pt idx="1056">
                  <c:v>0.84737872400000003</c:v>
                </c:pt>
                <c:pt idx="1057">
                  <c:v>0.465909091</c:v>
                </c:pt>
                <c:pt idx="1058">
                  <c:v>0.77585227300000004</c:v>
                </c:pt>
                <c:pt idx="1059">
                  <c:v>0.26136363600000001</c:v>
                </c:pt>
                <c:pt idx="1060">
                  <c:v>0.50795454500000004</c:v>
                </c:pt>
                <c:pt idx="1061">
                  <c:v>0.3125</c:v>
                </c:pt>
                <c:pt idx="1062">
                  <c:v>0.48863636399999999</c:v>
                </c:pt>
                <c:pt idx="1063">
                  <c:v>0.50852272700000001</c:v>
                </c:pt>
                <c:pt idx="1064">
                  <c:v>0.6875</c:v>
                </c:pt>
                <c:pt idx="1065">
                  <c:v>0.346590909</c:v>
                </c:pt>
                <c:pt idx="1066">
                  <c:v>0.67045454500000001</c:v>
                </c:pt>
                <c:pt idx="1067">
                  <c:v>0.40878209399999998</c:v>
                </c:pt>
                <c:pt idx="1068">
                  <c:v>0.43418044099999997</c:v>
                </c:pt>
                <c:pt idx="1069">
                  <c:v>0.75425619799999999</c:v>
                </c:pt>
                <c:pt idx="1070">
                  <c:v>0.54625946999999997</c:v>
                </c:pt>
                <c:pt idx="1071">
                  <c:v>1.4153050110000001</c:v>
                </c:pt>
                <c:pt idx="1072">
                  <c:v>0.71742424199999999</c:v>
                </c:pt>
                <c:pt idx="1073">
                  <c:v>1.2758522729999999</c:v>
                </c:pt>
                <c:pt idx="1074">
                  <c:v>0.79824284499999998</c:v>
                </c:pt>
                <c:pt idx="1075">
                  <c:v>0.659090909</c:v>
                </c:pt>
                <c:pt idx="1076">
                  <c:v>0.88636363600000001</c:v>
                </c:pt>
                <c:pt idx="1077">
                  <c:v>0.96793831200000002</c:v>
                </c:pt>
                <c:pt idx="1078">
                  <c:v>1.1625248699999999</c:v>
                </c:pt>
                <c:pt idx="1079">
                  <c:v>0.9375</c:v>
                </c:pt>
                <c:pt idx="1080">
                  <c:v>1.181818182</c:v>
                </c:pt>
                <c:pt idx="1081">
                  <c:v>0.68966450199999996</c:v>
                </c:pt>
                <c:pt idx="1082">
                  <c:v>0.293831169</c:v>
                </c:pt>
                <c:pt idx="1083">
                  <c:v>1.3021509739999999</c:v>
                </c:pt>
                <c:pt idx="1084">
                  <c:v>0.63920454500000001</c:v>
                </c:pt>
                <c:pt idx="1085">
                  <c:v>1.042613636</c:v>
                </c:pt>
                <c:pt idx="1086">
                  <c:v>0.23295454500000001</c:v>
                </c:pt>
                <c:pt idx="1087">
                  <c:v>0.51704545499999999</c:v>
                </c:pt>
                <c:pt idx="1088">
                  <c:v>0.215909091</c:v>
                </c:pt>
                <c:pt idx="1089">
                  <c:v>0.28977272700000001</c:v>
                </c:pt>
                <c:pt idx="1090">
                  <c:v>0.55530303000000003</c:v>
                </c:pt>
                <c:pt idx="1091">
                  <c:v>0.87073863600000001</c:v>
                </c:pt>
                <c:pt idx="1092">
                  <c:v>0.409090909</c:v>
                </c:pt>
                <c:pt idx="1093">
                  <c:v>0.67613636399999999</c:v>
                </c:pt>
                <c:pt idx="1094">
                  <c:v>0.83522727299999999</c:v>
                </c:pt>
                <c:pt idx="1095">
                  <c:v>0.25757575799999999</c:v>
                </c:pt>
                <c:pt idx="1096">
                  <c:v>1.130681818</c:v>
                </c:pt>
                <c:pt idx="1097">
                  <c:v>1.8018465910000001</c:v>
                </c:pt>
                <c:pt idx="1098">
                  <c:v>0.45454545499999999</c:v>
                </c:pt>
                <c:pt idx="1099">
                  <c:v>0.80113636399999999</c:v>
                </c:pt>
                <c:pt idx="1100">
                  <c:v>0.35795454500000001</c:v>
                </c:pt>
                <c:pt idx="1101">
                  <c:v>0.70454545499999999</c:v>
                </c:pt>
                <c:pt idx="1102">
                  <c:v>0.88464085999999997</c:v>
                </c:pt>
                <c:pt idx="1103">
                  <c:v>1.5538101600000001</c:v>
                </c:pt>
                <c:pt idx="1104">
                  <c:v>0.93181818199999999</c:v>
                </c:pt>
                <c:pt idx="1105">
                  <c:v>1.5596590910000001</c:v>
                </c:pt>
                <c:pt idx="1106">
                  <c:v>0.120738636</c:v>
                </c:pt>
                <c:pt idx="1107">
                  <c:v>0.43560606099999999</c:v>
                </c:pt>
                <c:pt idx="1108">
                  <c:v>0.13068181800000001</c:v>
                </c:pt>
                <c:pt idx="1109">
                  <c:v>0.20454545499999999</c:v>
                </c:pt>
                <c:pt idx="1110">
                  <c:v>0.17334160900000001</c:v>
                </c:pt>
                <c:pt idx="1111">
                  <c:v>0.86363636399999999</c:v>
                </c:pt>
                <c:pt idx="1112">
                  <c:v>0.33522727299999999</c:v>
                </c:pt>
                <c:pt idx="1113">
                  <c:v>0.70454545499999999</c:v>
                </c:pt>
                <c:pt idx="1114">
                  <c:v>0.113636364</c:v>
                </c:pt>
                <c:pt idx="1115">
                  <c:v>0.29545454500000001</c:v>
                </c:pt>
                <c:pt idx="1116">
                  <c:v>7.3863635999999996E-2</c:v>
                </c:pt>
                <c:pt idx="1117">
                  <c:v>0.17045454500000001</c:v>
                </c:pt>
                <c:pt idx="1118">
                  <c:v>0.382142857</c:v>
                </c:pt>
                <c:pt idx="1119">
                  <c:v>0.55113636399999999</c:v>
                </c:pt>
                <c:pt idx="1120">
                  <c:v>0.215909091</c:v>
                </c:pt>
                <c:pt idx="1121">
                  <c:v>0.48863636399999999</c:v>
                </c:pt>
                <c:pt idx="1122">
                  <c:v>0.49218703000000003</c:v>
                </c:pt>
                <c:pt idx="1123">
                  <c:v>1.128343275</c:v>
                </c:pt>
                <c:pt idx="1124">
                  <c:v>0.52838203500000003</c:v>
                </c:pt>
                <c:pt idx="1125">
                  <c:v>0.75565476200000004</c:v>
                </c:pt>
                <c:pt idx="1126">
                  <c:v>0.60935351400000004</c:v>
                </c:pt>
                <c:pt idx="1127">
                  <c:v>0.88068181800000001</c:v>
                </c:pt>
                <c:pt idx="1128">
                  <c:v>1.3920454550000001</c:v>
                </c:pt>
                <c:pt idx="1129">
                  <c:v>0.98295454500000001</c:v>
                </c:pt>
                <c:pt idx="1130">
                  <c:v>0.57954545499999999</c:v>
                </c:pt>
                <c:pt idx="1131">
                  <c:v>0.71022727299999999</c:v>
                </c:pt>
                <c:pt idx="1132">
                  <c:v>0.89613931499999999</c:v>
                </c:pt>
                <c:pt idx="1133">
                  <c:v>1.4829545449999999</c:v>
                </c:pt>
                <c:pt idx="1134">
                  <c:v>0.95454545499999999</c:v>
                </c:pt>
                <c:pt idx="1135">
                  <c:v>1.2159090910000001</c:v>
                </c:pt>
                <c:pt idx="1136">
                  <c:v>0.35866217099999997</c:v>
                </c:pt>
                <c:pt idx="1137">
                  <c:v>1.1386946389999999</c:v>
                </c:pt>
                <c:pt idx="1138">
                  <c:v>0.40005827500000002</c:v>
                </c:pt>
                <c:pt idx="1139">
                  <c:v>0.67846736600000002</c:v>
                </c:pt>
                <c:pt idx="1140">
                  <c:v>0.57307520899999997</c:v>
                </c:pt>
                <c:pt idx="1141">
                  <c:v>0.90952797200000002</c:v>
                </c:pt>
                <c:pt idx="1142">
                  <c:v>1.60270979</c:v>
                </c:pt>
                <c:pt idx="1143">
                  <c:v>0.42657342700000001</c:v>
                </c:pt>
                <c:pt idx="1144">
                  <c:v>0.75611888100000002</c:v>
                </c:pt>
                <c:pt idx="1145">
                  <c:v>0.29589160799999997</c:v>
                </c:pt>
                <c:pt idx="1146">
                  <c:v>0.50043706300000002</c:v>
                </c:pt>
                <c:pt idx="1147">
                  <c:v>0.91231476899999997</c:v>
                </c:pt>
                <c:pt idx="1148">
                  <c:v>0.89816433600000001</c:v>
                </c:pt>
                <c:pt idx="1149">
                  <c:v>1.1993006989999999</c:v>
                </c:pt>
                <c:pt idx="1150">
                  <c:v>0.55605001099999996</c:v>
                </c:pt>
                <c:pt idx="1151">
                  <c:v>0.49165607099999997</c:v>
                </c:pt>
                <c:pt idx="1152">
                  <c:v>1.0227272730000001</c:v>
                </c:pt>
                <c:pt idx="1153">
                  <c:v>0.9375</c:v>
                </c:pt>
                <c:pt idx="1154">
                  <c:v>1.119318182</c:v>
                </c:pt>
                <c:pt idx="1155">
                  <c:v>0.63636363600000001</c:v>
                </c:pt>
                <c:pt idx="1156">
                  <c:v>1.1647727269999999</c:v>
                </c:pt>
                <c:pt idx="1157">
                  <c:v>1.625</c:v>
                </c:pt>
                <c:pt idx="1158">
                  <c:v>0.50974025999999995</c:v>
                </c:pt>
                <c:pt idx="1159">
                  <c:v>1.0625</c:v>
                </c:pt>
                <c:pt idx="1160">
                  <c:v>0.52272727299999999</c:v>
                </c:pt>
                <c:pt idx="1161">
                  <c:v>0.80113636399999999</c:v>
                </c:pt>
                <c:pt idx="1162">
                  <c:v>0.58400178300000005</c:v>
                </c:pt>
                <c:pt idx="1163">
                  <c:v>1.306818182</c:v>
                </c:pt>
                <c:pt idx="1164">
                  <c:v>0.73295454500000001</c:v>
                </c:pt>
                <c:pt idx="1165">
                  <c:v>1.318181818</c:v>
                </c:pt>
                <c:pt idx="1166">
                  <c:v>0.44886363600000001</c:v>
                </c:pt>
                <c:pt idx="1167">
                  <c:v>0.637310606</c:v>
                </c:pt>
                <c:pt idx="1168">
                  <c:v>0.29545454500000001</c:v>
                </c:pt>
                <c:pt idx="1169">
                  <c:v>0.55113636399999999</c:v>
                </c:pt>
                <c:pt idx="1170">
                  <c:v>0.91623376599999995</c:v>
                </c:pt>
                <c:pt idx="1171">
                  <c:v>1.255681818</c:v>
                </c:pt>
                <c:pt idx="1172">
                  <c:v>0.79545454500000001</c:v>
                </c:pt>
                <c:pt idx="1173">
                  <c:v>1.130681818</c:v>
                </c:pt>
                <c:pt idx="1174">
                  <c:v>1.2742014420000001</c:v>
                </c:pt>
                <c:pt idx="1175">
                  <c:v>1.7823183250000001</c:v>
                </c:pt>
                <c:pt idx="1176">
                  <c:v>1.45876703</c:v>
                </c:pt>
                <c:pt idx="1177">
                  <c:v>1.755681818</c:v>
                </c:pt>
                <c:pt idx="1178">
                  <c:v>1.2727272730000001</c:v>
                </c:pt>
                <c:pt idx="1179">
                  <c:v>1.7459415579999999</c:v>
                </c:pt>
                <c:pt idx="1180">
                  <c:v>1.167045455</c:v>
                </c:pt>
                <c:pt idx="1181">
                  <c:v>1.6022727269999999</c:v>
                </c:pt>
                <c:pt idx="1182">
                  <c:v>2.0752840909999999</c:v>
                </c:pt>
                <c:pt idx="1183">
                  <c:v>0.13047889600000001</c:v>
                </c:pt>
                <c:pt idx="1184">
                  <c:v>0.54099025999999995</c:v>
                </c:pt>
                <c:pt idx="1185">
                  <c:v>0.14042207800000001</c:v>
                </c:pt>
                <c:pt idx="1186">
                  <c:v>0.21428571399999999</c:v>
                </c:pt>
                <c:pt idx="1187">
                  <c:v>0.22983511600000001</c:v>
                </c:pt>
                <c:pt idx="1188">
                  <c:v>1.1420454550000001</c:v>
                </c:pt>
                <c:pt idx="1189">
                  <c:v>0.44318181800000001</c:v>
                </c:pt>
                <c:pt idx="1190">
                  <c:v>0.85795454500000001</c:v>
                </c:pt>
                <c:pt idx="1191">
                  <c:v>0.153409091</c:v>
                </c:pt>
                <c:pt idx="1192">
                  <c:v>0.35227272700000001</c:v>
                </c:pt>
                <c:pt idx="1193">
                  <c:v>0.13636363600000001</c:v>
                </c:pt>
                <c:pt idx="1194">
                  <c:v>0.18181818199999999</c:v>
                </c:pt>
                <c:pt idx="1195">
                  <c:v>0.44166666700000001</c:v>
                </c:pt>
                <c:pt idx="1196">
                  <c:v>0.715909091</c:v>
                </c:pt>
                <c:pt idx="1197">
                  <c:v>0.32954545499999999</c:v>
                </c:pt>
                <c:pt idx="1198">
                  <c:v>0.53977272700000001</c:v>
                </c:pt>
                <c:pt idx="1199">
                  <c:v>0.18513257599999999</c:v>
                </c:pt>
                <c:pt idx="1200">
                  <c:v>0.63636363600000001</c:v>
                </c:pt>
                <c:pt idx="1201">
                  <c:v>0.17613636399999999</c:v>
                </c:pt>
                <c:pt idx="1202">
                  <c:v>0.48863636399999999</c:v>
                </c:pt>
                <c:pt idx="1203">
                  <c:v>0.43633190199999999</c:v>
                </c:pt>
                <c:pt idx="1204">
                  <c:v>1.2954545449999999</c:v>
                </c:pt>
                <c:pt idx="1205">
                  <c:v>0.63636363600000001</c:v>
                </c:pt>
                <c:pt idx="1206">
                  <c:v>1.2954545449999999</c:v>
                </c:pt>
                <c:pt idx="1207">
                  <c:v>0.26704545499999999</c:v>
                </c:pt>
                <c:pt idx="1208">
                  <c:v>0.465909091</c:v>
                </c:pt>
                <c:pt idx="1209">
                  <c:v>0.19318181800000001</c:v>
                </c:pt>
                <c:pt idx="1210">
                  <c:v>0.42613636399999999</c:v>
                </c:pt>
                <c:pt idx="1211">
                  <c:v>0.83014705899999996</c:v>
                </c:pt>
                <c:pt idx="1212">
                  <c:v>1.1590909089999999</c:v>
                </c:pt>
                <c:pt idx="1213">
                  <c:v>0.60795454500000001</c:v>
                </c:pt>
                <c:pt idx="1214">
                  <c:v>1.4034090910000001</c:v>
                </c:pt>
                <c:pt idx="1215">
                  <c:v>6.9602273000000006E-2</c:v>
                </c:pt>
                <c:pt idx="1216">
                  <c:v>0.365530303</c:v>
                </c:pt>
                <c:pt idx="1217">
                  <c:v>7.9545455000000001E-2</c:v>
                </c:pt>
                <c:pt idx="1218">
                  <c:v>0.18181818199999999</c:v>
                </c:pt>
                <c:pt idx="1219">
                  <c:v>0.111463904</c:v>
                </c:pt>
                <c:pt idx="1220">
                  <c:v>0.54845328299999996</c:v>
                </c:pt>
                <c:pt idx="1221">
                  <c:v>0.18276515199999999</c:v>
                </c:pt>
                <c:pt idx="1222">
                  <c:v>0.46685606099999999</c:v>
                </c:pt>
                <c:pt idx="1223">
                  <c:v>6.25E-2</c:v>
                </c:pt>
                <c:pt idx="1224">
                  <c:v>0.19507575799999999</c:v>
                </c:pt>
                <c:pt idx="1225">
                  <c:v>2.2727272999999999E-2</c:v>
                </c:pt>
                <c:pt idx="1226">
                  <c:v>0.14772727299999999</c:v>
                </c:pt>
                <c:pt idx="1227">
                  <c:v>0.35454545500000001</c:v>
                </c:pt>
                <c:pt idx="1228">
                  <c:v>0.43939393900000001</c:v>
                </c:pt>
                <c:pt idx="1229">
                  <c:v>0.19318181800000001</c:v>
                </c:pt>
                <c:pt idx="1230">
                  <c:v>0.44318181800000001</c:v>
                </c:pt>
                <c:pt idx="1231">
                  <c:v>0.43701928099999998</c:v>
                </c:pt>
                <c:pt idx="1232">
                  <c:v>1.2978896099999999</c:v>
                </c:pt>
                <c:pt idx="1233">
                  <c:v>0.47970779200000002</c:v>
                </c:pt>
                <c:pt idx="1234">
                  <c:v>0.70698051900000003</c:v>
                </c:pt>
                <c:pt idx="1235">
                  <c:v>0.482608384</c:v>
                </c:pt>
                <c:pt idx="1236">
                  <c:v>1.3920454550000001</c:v>
                </c:pt>
                <c:pt idx="1237">
                  <c:v>0.590909091</c:v>
                </c:pt>
                <c:pt idx="1238">
                  <c:v>0.93348930500000005</c:v>
                </c:pt>
                <c:pt idx="1239">
                  <c:v>0.39204545499999999</c:v>
                </c:pt>
                <c:pt idx="1240">
                  <c:v>0.75568181800000001</c:v>
                </c:pt>
                <c:pt idx="1241">
                  <c:v>0.43181818199999999</c:v>
                </c:pt>
                <c:pt idx="1242">
                  <c:v>0.5625</c:v>
                </c:pt>
                <c:pt idx="1243">
                  <c:v>1.160606061</c:v>
                </c:pt>
                <c:pt idx="1244">
                  <c:v>0.81818181800000001</c:v>
                </c:pt>
                <c:pt idx="1245">
                  <c:v>1.073863636</c:v>
                </c:pt>
                <c:pt idx="1246">
                  <c:v>0.47153708300000002</c:v>
                </c:pt>
                <c:pt idx="1247">
                  <c:v>0.58182263099999998</c:v>
                </c:pt>
                <c:pt idx="1248">
                  <c:v>0.86591353999999998</c:v>
                </c:pt>
                <c:pt idx="1249">
                  <c:v>0.809644841</c:v>
                </c:pt>
                <c:pt idx="1250">
                  <c:v>1.4950284089999999</c:v>
                </c:pt>
                <c:pt idx="1251">
                  <c:v>0.64495093000000003</c:v>
                </c:pt>
                <c:pt idx="1252">
                  <c:v>1.3594764610000001</c:v>
                </c:pt>
                <c:pt idx="1253">
                  <c:v>0.745028409</c:v>
                </c:pt>
                <c:pt idx="1254">
                  <c:v>0.99944760099999996</c:v>
                </c:pt>
                <c:pt idx="1255">
                  <c:v>1.8826886380000001</c:v>
                </c:pt>
                <c:pt idx="1256">
                  <c:v>1.1224634739999999</c:v>
                </c:pt>
                <c:pt idx="1257">
                  <c:v>1.497936959</c:v>
                </c:pt>
                <c:pt idx="1258">
                  <c:v>0.64610848700000001</c:v>
                </c:pt>
                <c:pt idx="1259">
                  <c:v>1.628079641</c:v>
                </c:pt>
                <c:pt idx="1260">
                  <c:v>0.73603418600000003</c:v>
                </c:pt>
                <c:pt idx="1261">
                  <c:v>1.135655399</c:v>
                </c:pt>
                <c:pt idx="1262">
                  <c:v>1.144323274</c:v>
                </c:pt>
                <c:pt idx="1263">
                  <c:v>1.681818182</c:v>
                </c:pt>
                <c:pt idx="1264">
                  <c:v>2.325757576</c:v>
                </c:pt>
                <c:pt idx="1265">
                  <c:v>0.86725206600000004</c:v>
                </c:pt>
                <c:pt idx="1266">
                  <c:v>1.5178571430000001</c:v>
                </c:pt>
                <c:pt idx="1267">
                  <c:v>0.909090909</c:v>
                </c:pt>
                <c:pt idx="1268">
                  <c:v>1.2279040400000001</c:v>
                </c:pt>
                <c:pt idx="1269">
                  <c:v>1.629389483</c:v>
                </c:pt>
                <c:pt idx="1270">
                  <c:v>1.4448529409999999</c:v>
                </c:pt>
                <c:pt idx="1271">
                  <c:v>2.3489583330000001</c:v>
                </c:pt>
                <c:pt idx="1272">
                  <c:v>0.49340763399999998</c:v>
                </c:pt>
                <c:pt idx="1273">
                  <c:v>1.21780303</c:v>
                </c:pt>
                <c:pt idx="1274">
                  <c:v>0.60227272700000001</c:v>
                </c:pt>
                <c:pt idx="1275">
                  <c:v>0.80397727299999999</c:v>
                </c:pt>
                <c:pt idx="1276">
                  <c:v>0.641259629</c:v>
                </c:pt>
                <c:pt idx="1277">
                  <c:v>1.732877242</c:v>
                </c:pt>
                <c:pt idx="1278">
                  <c:v>0.92207792200000005</c:v>
                </c:pt>
                <c:pt idx="1279">
                  <c:v>1.5044642859999999</c:v>
                </c:pt>
                <c:pt idx="1280">
                  <c:v>0.54566115699999995</c:v>
                </c:pt>
                <c:pt idx="1281">
                  <c:v>1.0167965370000001</c:v>
                </c:pt>
                <c:pt idx="1282">
                  <c:v>0.62159090900000002</c:v>
                </c:pt>
                <c:pt idx="1283">
                  <c:v>0.84476010099999999</c:v>
                </c:pt>
                <c:pt idx="1284">
                  <c:v>1.0060606059999999</c:v>
                </c:pt>
                <c:pt idx="1285">
                  <c:v>1.4259641869999999</c:v>
                </c:pt>
                <c:pt idx="1286">
                  <c:v>0.94886363600000001</c:v>
                </c:pt>
                <c:pt idx="1287">
                  <c:v>1.2760416670000001</c:v>
                </c:pt>
                <c:pt idx="1288">
                  <c:v>0.96380919499999995</c:v>
                </c:pt>
                <c:pt idx="1289">
                  <c:v>1.340618031</c:v>
                </c:pt>
                <c:pt idx="1290">
                  <c:v>1.5310458840000001</c:v>
                </c:pt>
                <c:pt idx="1291">
                  <c:v>1.8260101010000001</c:v>
                </c:pt>
                <c:pt idx="1292">
                  <c:v>2.6704545450000001</c:v>
                </c:pt>
                <c:pt idx="1293">
                  <c:v>1.4220816119999999</c:v>
                </c:pt>
                <c:pt idx="1294">
                  <c:v>2.268922484</c:v>
                </c:pt>
                <c:pt idx="1295">
                  <c:v>1.598642677</c:v>
                </c:pt>
                <c:pt idx="1296">
                  <c:v>1.9206123740000001</c:v>
                </c:pt>
                <c:pt idx="1297">
                  <c:v>1.974288338</c:v>
                </c:pt>
                <c:pt idx="1298">
                  <c:v>0.293560606</c:v>
                </c:pt>
                <c:pt idx="1299">
                  <c:v>2.8409091000000001E-2</c:v>
                </c:pt>
                <c:pt idx="1300">
                  <c:v>5.6818182000000002E-2</c:v>
                </c:pt>
                <c:pt idx="1301">
                  <c:v>0.64968885300000001</c:v>
                </c:pt>
                <c:pt idx="1302">
                  <c:v>0.234375</c:v>
                </c:pt>
                <c:pt idx="1303">
                  <c:v>0.465909091</c:v>
                </c:pt>
                <c:pt idx="1304">
                  <c:v>2.8409091000000001E-2</c:v>
                </c:pt>
                <c:pt idx="1305">
                  <c:v>0.134469697</c:v>
                </c:pt>
                <c:pt idx="1306">
                  <c:v>2.8409091000000001E-2</c:v>
                </c:pt>
                <c:pt idx="1307">
                  <c:v>5.6818182000000002E-2</c:v>
                </c:pt>
                <c:pt idx="1308">
                  <c:v>0.12689393900000001</c:v>
                </c:pt>
                <c:pt idx="1309">
                  <c:v>0.26657196999999999</c:v>
                </c:pt>
                <c:pt idx="1310">
                  <c:v>9.0909090999999997E-2</c:v>
                </c:pt>
                <c:pt idx="1311">
                  <c:v>0.215909091</c:v>
                </c:pt>
                <c:pt idx="1312">
                  <c:v>0.34848484800000001</c:v>
                </c:pt>
                <c:pt idx="1313">
                  <c:v>3.0303030000000002E-2</c:v>
                </c:pt>
                <c:pt idx="1314">
                  <c:v>0.271780303</c:v>
                </c:pt>
                <c:pt idx="1315">
                  <c:v>0.26282918500000002</c:v>
                </c:pt>
                <c:pt idx="1316">
                  <c:v>1.097027972</c:v>
                </c:pt>
                <c:pt idx="1317">
                  <c:v>0.54924242400000001</c:v>
                </c:pt>
                <c:pt idx="1318">
                  <c:v>1.0063920449999999</c:v>
                </c:pt>
                <c:pt idx="1319">
                  <c:v>0.113636364</c:v>
                </c:pt>
                <c:pt idx="1320">
                  <c:v>0.28977272700000001</c:v>
                </c:pt>
                <c:pt idx="1321">
                  <c:v>9.0909090999999997E-2</c:v>
                </c:pt>
                <c:pt idx="1322">
                  <c:v>0.30681818199999999</c:v>
                </c:pt>
                <c:pt idx="1323">
                  <c:v>0.302599862</c:v>
                </c:pt>
                <c:pt idx="1324">
                  <c:v>0.74699197900000003</c:v>
                </c:pt>
                <c:pt idx="1325">
                  <c:v>0.46022727299999999</c:v>
                </c:pt>
                <c:pt idx="1326">
                  <c:v>0.86079545499999999</c:v>
                </c:pt>
                <c:pt idx="1327">
                  <c:v>1.0000000000000001E-9</c:v>
                </c:pt>
                <c:pt idx="1328">
                  <c:v>0.13636363600000001</c:v>
                </c:pt>
                <c:pt idx="1329">
                  <c:v>1.0000000000000001E-9</c:v>
                </c:pt>
                <c:pt idx="1330">
                  <c:v>1.0000000000000001E-9</c:v>
                </c:pt>
                <c:pt idx="1331">
                  <c:v>2.9491342E-2</c:v>
                </c:pt>
                <c:pt idx="1332">
                  <c:v>0.409090909</c:v>
                </c:pt>
                <c:pt idx="1333">
                  <c:v>0.10227272699999999</c:v>
                </c:pt>
                <c:pt idx="1334">
                  <c:v>0.33522727299999999</c:v>
                </c:pt>
                <c:pt idx="1335">
                  <c:v>2.2727272999999999E-2</c:v>
                </c:pt>
                <c:pt idx="1336">
                  <c:v>9.0909090999999997E-2</c:v>
                </c:pt>
                <c:pt idx="1337">
                  <c:v>1.1363636E-2</c:v>
                </c:pt>
                <c:pt idx="1338">
                  <c:v>5.1136363999999997E-2</c:v>
                </c:pt>
                <c:pt idx="1339">
                  <c:v>8.2521645000000005E-2</c:v>
                </c:pt>
                <c:pt idx="1340">
                  <c:v>0.17045454500000001</c:v>
                </c:pt>
                <c:pt idx="1341">
                  <c:v>5.6818182000000002E-2</c:v>
                </c:pt>
                <c:pt idx="1342">
                  <c:v>0.1875</c:v>
                </c:pt>
                <c:pt idx="1343">
                  <c:v>0.213498623</c:v>
                </c:pt>
                <c:pt idx="1344">
                  <c:v>0.50159002799999997</c:v>
                </c:pt>
                <c:pt idx="1345">
                  <c:v>0.225378788</c:v>
                </c:pt>
                <c:pt idx="1346">
                  <c:v>0.28219696999999999</c:v>
                </c:pt>
                <c:pt idx="1347">
                  <c:v>0.14123376600000001</c:v>
                </c:pt>
                <c:pt idx="1348">
                  <c:v>0.81807659899999996</c:v>
                </c:pt>
                <c:pt idx="1349">
                  <c:v>0.3125</c:v>
                </c:pt>
                <c:pt idx="1350">
                  <c:v>0.590909091</c:v>
                </c:pt>
                <c:pt idx="1351">
                  <c:v>8.5227273000000006E-2</c:v>
                </c:pt>
                <c:pt idx="1352">
                  <c:v>0.32102272700000001</c:v>
                </c:pt>
                <c:pt idx="1353">
                  <c:v>0.17045454500000001</c:v>
                </c:pt>
                <c:pt idx="1354">
                  <c:v>0.159090909</c:v>
                </c:pt>
                <c:pt idx="1355">
                  <c:v>0.25044372300000001</c:v>
                </c:pt>
                <c:pt idx="1356">
                  <c:v>0.59375</c:v>
                </c:pt>
                <c:pt idx="1357">
                  <c:v>0.37121212100000001</c:v>
                </c:pt>
                <c:pt idx="1358">
                  <c:v>0.51704545499999999</c:v>
                </c:pt>
                <c:pt idx="1359">
                  <c:v>9.2803029999999995E-2</c:v>
                </c:pt>
                <c:pt idx="1360">
                  <c:v>0.45075757599999999</c:v>
                </c:pt>
                <c:pt idx="1361">
                  <c:v>9.8484848E-2</c:v>
                </c:pt>
                <c:pt idx="1362">
                  <c:v>0.15984848500000001</c:v>
                </c:pt>
                <c:pt idx="1363">
                  <c:v>1.0170454550000001</c:v>
                </c:pt>
                <c:pt idx="1364">
                  <c:v>0.346590909</c:v>
                </c:pt>
                <c:pt idx="1365">
                  <c:v>0.75</c:v>
                </c:pt>
                <c:pt idx="1366">
                  <c:v>7.9545455000000001E-2</c:v>
                </c:pt>
                <c:pt idx="1367">
                  <c:v>0.21022727299999999</c:v>
                </c:pt>
                <c:pt idx="1368">
                  <c:v>7.9545455000000001E-2</c:v>
                </c:pt>
                <c:pt idx="1369">
                  <c:v>8.5227273000000006E-2</c:v>
                </c:pt>
                <c:pt idx="1370">
                  <c:v>0.38633657999999999</c:v>
                </c:pt>
                <c:pt idx="1371">
                  <c:v>0.625</c:v>
                </c:pt>
                <c:pt idx="1372">
                  <c:v>0.38409090899999998</c:v>
                </c:pt>
                <c:pt idx="1373">
                  <c:v>0.53977272700000001</c:v>
                </c:pt>
                <c:pt idx="1374">
                  <c:v>0.30371900800000001</c:v>
                </c:pt>
                <c:pt idx="1375">
                  <c:v>0.63326446300000006</c:v>
                </c:pt>
                <c:pt idx="1376">
                  <c:v>0.195764463</c:v>
                </c:pt>
                <c:pt idx="1377">
                  <c:v>0.53667355400000005</c:v>
                </c:pt>
                <c:pt idx="1378">
                  <c:v>0.56041180999999995</c:v>
                </c:pt>
                <c:pt idx="1379">
                  <c:v>1.1647727269999999</c:v>
                </c:pt>
                <c:pt idx="1380">
                  <c:v>0.75378787899999999</c:v>
                </c:pt>
                <c:pt idx="1381">
                  <c:v>1.4602272730000001</c:v>
                </c:pt>
                <c:pt idx="1382">
                  <c:v>0.31818181800000001</c:v>
                </c:pt>
                <c:pt idx="1383">
                  <c:v>0.46022727299999999</c:v>
                </c:pt>
                <c:pt idx="1384">
                  <c:v>0.20454545499999999</c:v>
                </c:pt>
                <c:pt idx="1385">
                  <c:v>0.44886363600000001</c:v>
                </c:pt>
                <c:pt idx="1386">
                  <c:v>0.889508929</c:v>
                </c:pt>
                <c:pt idx="1387">
                  <c:v>1.244318182</c:v>
                </c:pt>
                <c:pt idx="1388">
                  <c:v>0.82159090899999998</c:v>
                </c:pt>
                <c:pt idx="1389">
                  <c:v>1.5625</c:v>
                </c:pt>
                <c:pt idx="1390">
                  <c:v>8.5227273000000006E-2</c:v>
                </c:pt>
                <c:pt idx="1391">
                  <c:v>0.28977272700000001</c:v>
                </c:pt>
                <c:pt idx="1392">
                  <c:v>9.0909090999999997E-2</c:v>
                </c:pt>
                <c:pt idx="1393">
                  <c:v>0.14204545499999999</c:v>
                </c:pt>
                <c:pt idx="1394">
                  <c:v>0.117424242</c:v>
                </c:pt>
                <c:pt idx="1395">
                  <c:v>0.52272727299999999</c:v>
                </c:pt>
                <c:pt idx="1396">
                  <c:v>0.17613636399999999</c:v>
                </c:pt>
                <c:pt idx="1397">
                  <c:v>0.471590909</c:v>
                </c:pt>
                <c:pt idx="1398">
                  <c:v>5.6818182000000002E-2</c:v>
                </c:pt>
                <c:pt idx="1399">
                  <c:v>9.1856061000000003E-2</c:v>
                </c:pt>
                <c:pt idx="1400">
                  <c:v>4.5454544999999999E-2</c:v>
                </c:pt>
                <c:pt idx="1401">
                  <c:v>9.0909090999999997E-2</c:v>
                </c:pt>
                <c:pt idx="1402">
                  <c:v>0.36038961000000003</c:v>
                </c:pt>
                <c:pt idx="1403">
                  <c:v>0.39772727299999999</c:v>
                </c:pt>
                <c:pt idx="1404">
                  <c:v>0.28181818199999997</c:v>
                </c:pt>
                <c:pt idx="1405">
                  <c:v>0.471590909</c:v>
                </c:pt>
                <c:pt idx="1406">
                  <c:v>0.51537433200000005</c:v>
                </c:pt>
                <c:pt idx="1407">
                  <c:v>1.294730392</c:v>
                </c:pt>
                <c:pt idx="1408">
                  <c:v>0.66310160399999996</c:v>
                </c:pt>
                <c:pt idx="1409">
                  <c:v>0.84735485099999996</c:v>
                </c:pt>
                <c:pt idx="1410">
                  <c:v>0.55428364500000005</c:v>
                </c:pt>
                <c:pt idx="1411">
                  <c:v>1.4232954550000001</c:v>
                </c:pt>
                <c:pt idx="1412">
                  <c:v>0.75</c:v>
                </c:pt>
                <c:pt idx="1413">
                  <c:v>1.0340909089999999</c:v>
                </c:pt>
                <c:pt idx="1414">
                  <c:v>0.375</c:v>
                </c:pt>
                <c:pt idx="1415">
                  <c:v>0.57832792200000005</c:v>
                </c:pt>
                <c:pt idx="1416">
                  <c:v>0.40568181800000003</c:v>
                </c:pt>
                <c:pt idx="1417">
                  <c:v>0.54545454500000001</c:v>
                </c:pt>
                <c:pt idx="1418">
                  <c:v>1.0539772730000001</c:v>
                </c:pt>
                <c:pt idx="1419">
                  <c:v>1.474431818</c:v>
                </c:pt>
                <c:pt idx="1420">
                  <c:v>1.211268939</c:v>
                </c:pt>
                <c:pt idx="1421">
                  <c:v>1.502066116</c:v>
                </c:pt>
                <c:pt idx="1422">
                  <c:v>1.0000000000000001E-9</c:v>
                </c:pt>
                <c:pt idx="1423">
                  <c:v>0.19602272700000001</c:v>
                </c:pt>
                <c:pt idx="1424">
                  <c:v>1.0000000000000001E-9</c:v>
                </c:pt>
                <c:pt idx="1425">
                  <c:v>1.0000000000000001E-9</c:v>
                </c:pt>
                <c:pt idx="1426">
                  <c:v>4.6212121000000002E-2</c:v>
                </c:pt>
                <c:pt idx="1427">
                  <c:v>0.58585858599999996</c:v>
                </c:pt>
                <c:pt idx="1428">
                  <c:v>0.13825757599999999</c:v>
                </c:pt>
                <c:pt idx="1429">
                  <c:v>0.41666666699999999</c:v>
                </c:pt>
                <c:pt idx="1430">
                  <c:v>1.0000000000000001E-9</c:v>
                </c:pt>
                <c:pt idx="1431">
                  <c:v>6.8181818000000005E-2</c:v>
                </c:pt>
                <c:pt idx="1432">
                  <c:v>1.0000000000000001E-9</c:v>
                </c:pt>
                <c:pt idx="1433">
                  <c:v>1.0000000000000001E-9</c:v>
                </c:pt>
                <c:pt idx="1434">
                  <c:v>0.15151515199999999</c:v>
                </c:pt>
                <c:pt idx="1435">
                  <c:v>0.23863636399999999</c:v>
                </c:pt>
                <c:pt idx="1436">
                  <c:v>9.0909090999999997E-2</c:v>
                </c:pt>
                <c:pt idx="1437">
                  <c:v>0.12121212100000001</c:v>
                </c:pt>
                <c:pt idx="1438">
                  <c:v>2.9356060999999999E-2</c:v>
                </c:pt>
                <c:pt idx="1439">
                  <c:v>0.21685606099999999</c:v>
                </c:pt>
                <c:pt idx="1440">
                  <c:v>2.9356060999999999E-2</c:v>
                </c:pt>
                <c:pt idx="1441">
                  <c:v>0.15208333299999999</c:v>
                </c:pt>
                <c:pt idx="1442">
                  <c:v>0.123579545</c:v>
                </c:pt>
                <c:pt idx="1443">
                  <c:v>0.64378156600000003</c:v>
                </c:pt>
                <c:pt idx="1444">
                  <c:v>0.171559343</c:v>
                </c:pt>
                <c:pt idx="1445">
                  <c:v>0.58595328300000005</c:v>
                </c:pt>
                <c:pt idx="1446">
                  <c:v>6.628788E-3</c:v>
                </c:pt>
                <c:pt idx="1447">
                  <c:v>6.3446970000000005E-2</c:v>
                </c:pt>
                <c:pt idx="1448">
                  <c:v>6.628788E-3</c:v>
                </c:pt>
                <c:pt idx="1449">
                  <c:v>7.8219697000000005E-2</c:v>
                </c:pt>
                <c:pt idx="1450">
                  <c:v>0.36458333300000001</c:v>
                </c:pt>
                <c:pt idx="1451">
                  <c:v>0.43844696999999999</c:v>
                </c:pt>
                <c:pt idx="1452">
                  <c:v>0.224810606</c:v>
                </c:pt>
                <c:pt idx="1453">
                  <c:v>0.69374999999999998</c:v>
                </c:pt>
                <c:pt idx="1454">
                  <c:v>1.0000000000000001E-9</c:v>
                </c:pt>
                <c:pt idx="1455">
                  <c:v>0.14204545499999999</c:v>
                </c:pt>
                <c:pt idx="1456">
                  <c:v>1.0000000000000001E-9</c:v>
                </c:pt>
                <c:pt idx="1457">
                  <c:v>2.8409091000000001E-2</c:v>
                </c:pt>
                <c:pt idx="1458">
                  <c:v>6.6287878999999994E-2</c:v>
                </c:pt>
                <c:pt idx="1459">
                  <c:v>0.22064393900000001</c:v>
                </c:pt>
                <c:pt idx="1460">
                  <c:v>7.5757575999999993E-2</c:v>
                </c:pt>
                <c:pt idx="1461">
                  <c:v>0.22348484800000001</c:v>
                </c:pt>
                <c:pt idx="1462">
                  <c:v>2.2727272999999999E-2</c:v>
                </c:pt>
                <c:pt idx="1463">
                  <c:v>8.5227273000000006E-2</c:v>
                </c:pt>
                <c:pt idx="1464">
                  <c:v>1.1363636E-2</c:v>
                </c:pt>
                <c:pt idx="1465">
                  <c:v>7.9545455000000001E-2</c:v>
                </c:pt>
                <c:pt idx="1466">
                  <c:v>0.19318181800000001</c:v>
                </c:pt>
                <c:pt idx="1467">
                  <c:v>0.18181818199999999</c:v>
                </c:pt>
                <c:pt idx="1468">
                  <c:v>0.113636364</c:v>
                </c:pt>
                <c:pt idx="1469">
                  <c:v>0.15530303000000001</c:v>
                </c:pt>
                <c:pt idx="1470">
                  <c:v>0.23162632799999999</c:v>
                </c:pt>
                <c:pt idx="1471">
                  <c:v>0.77935606099999999</c:v>
                </c:pt>
                <c:pt idx="1472">
                  <c:v>0.25</c:v>
                </c:pt>
                <c:pt idx="1473">
                  <c:v>0.30681818199999999</c:v>
                </c:pt>
                <c:pt idx="1474">
                  <c:v>0.14820075799999999</c:v>
                </c:pt>
                <c:pt idx="1475">
                  <c:v>0.65688131299999997</c:v>
                </c:pt>
                <c:pt idx="1476">
                  <c:v>0.18825757600000001</c:v>
                </c:pt>
                <c:pt idx="1477">
                  <c:v>0.29333778999999999</c:v>
                </c:pt>
                <c:pt idx="1478">
                  <c:v>9.0909090999999997E-2</c:v>
                </c:pt>
                <c:pt idx="1479">
                  <c:v>0.252840909</c:v>
                </c:pt>
                <c:pt idx="1480">
                  <c:v>0.153409091</c:v>
                </c:pt>
                <c:pt idx="1481">
                  <c:v>0.14204545499999999</c:v>
                </c:pt>
                <c:pt idx="1482">
                  <c:v>0.48051948100000003</c:v>
                </c:pt>
                <c:pt idx="1483">
                  <c:v>0.43617424199999999</c:v>
                </c:pt>
                <c:pt idx="1484">
                  <c:v>0.38636363600000001</c:v>
                </c:pt>
                <c:pt idx="1485">
                  <c:v>0.41666666699999999</c:v>
                </c:pt>
                <c:pt idx="1486">
                  <c:v>0.204513624</c:v>
                </c:pt>
                <c:pt idx="1487">
                  <c:v>0.88822574499999996</c:v>
                </c:pt>
                <c:pt idx="1488">
                  <c:v>0.223453018</c:v>
                </c:pt>
                <c:pt idx="1489">
                  <c:v>0.37686210799999997</c:v>
                </c:pt>
                <c:pt idx="1490">
                  <c:v>0.36347449799999998</c:v>
                </c:pt>
                <c:pt idx="1491">
                  <c:v>1.823863636</c:v>
                </c:pt>
                <c:pt idx="1492">
                  <c:v>0.81818181800000001</c:v>
                </c:pt>
                <c:pt idx="1493">
                  <c:v>1.3977272730000001</c:v>
                </c:pt>
                <c:pt idx="1494">
                  <c:v>0.22727272700000001</c:v>
                </c:pt>
                <c:pt idx="1495">
                  <c:v>0.68181818199999999</c:v>
                </c:pt>
                <c:pt idx="1496">
                  <c:v>0.284090909</c:v>
                </c:pt>
                <c:pt idx="1497">
                  <c:v>0.46022727299999999</c:v>
                </c:pt>
                <c:pt idx="1498">
                  <c:v>0.51799242400000001</c:v>
                </c:pt>
                <c:pt idx="1499">
                  <c:v>0.92288961000000003</c:v>
                </c:pt>
                <c:pt idx="1500">
                  <c:v>0.4375</c:v>
                </c:pt>
                <c:pt idx="1501">
                  <c:v>0.67045454500000001</c:v>
                </c:pt>
                <c:pt idx="1502">
                  <c:v>0.15760281400000001</c:v>
                </c:pt>
                <c:pt idx="1503">
                  <c:v>0.73336038999999997</c:v>
                </c:pt>
                <c:pt idx="1504">
                  <c:v>0.18222402600000001</c:v>
                </c:pt>
                <c:pt idx="1505">
                  <c:v>0.415178571</c:v>
                </c:pt>
                <c:pt idx="1506">
                  <c:v>0.402435816</c:v>
                </c:pt>
                <c:pt idx="1507">
                  <c:v>1.676136364</c:v>
                </c:pt>
                <c:pt idx="1508">
                  <c:v>0.68560606099999999</c:v>
                </c:pt>
                <c:pt idx="1509">
                  <c:v>1.3579545449999999</c:v>
                </c:pt>
                <c:pt idx="1510">
                  <c:v>0.159090909</c:v>
                </c:pt>
                <c:pt idx="1511">
                  <c:v>0.54545454500000001</c:v>
                </c:pt>
                <c:pt idx="1512">
                  <c:v>0.221590909</c:v>
                </c:pt>
                <c:pt idx="1513">
                  <c:v>0.42613636399999999</c:v>
                </c:pt>
                <c:pt idx="1514">
                  <c:v>0.58973930500000005</c:v>
                </c:pt>
                <c:pt idx="1515">
                  <c:v>0.93917112300000005</c:v>
                </c:pt>
                <c:pt idx="1516">
                  <c:v>0.449296162</c:v>
                </c:pt>
                <c:pt idx="1517">
                  <c:v>1.0641711229999999</c:v>
                </c:pt>
                <c:pt idx="1518">
                  <c:v>0.100378788</c:v>
                </c:pt>
                <c:pt idx="1519">
                  <c:v>0.53977272700000001</c:v>
                </c:pt>
                <c:pt idx="1520">
                  <c:v>0.125</c:v>
                </c:pt>
                <c:pt idx="1521">
                  <c:v>0.23863636399999999</c:v>
                </c:pt>
                <c:pt idx="1522">
                  <c:v>0.24692234800000001</c:v>
                </c:pt>
                <c:pt idx="1523">
                  <c:v>0.91639610400000004</c:v>
                </c:pt>
                <c:pt idx="1524">
                  <c:v>0.36363636399999999</c:v>
                </c:pt>
                <c:pt idx="1525">
                  <c:v>0.79545454500000001</c:v>
                </c:pt>
                <c:pt idx="1526">
                  <c:v>0.21022727299999999</c:v>
                </c:pt>
                <c:pt idx="1527">
                  <c:v>0.45681818200000002</c:v>
                </c:pt>
                <c:pt idx="1528">
                  <c:v>0.26136363600000001</c:v>
                </c:pt>
                <c:pt idx="1529">
                  <c:v>0.4375</c:v>
                </c:pt>
                <c:pt idx="1530">
                  <c:v>0.42329545499999999</c:v>
                </c:pt>
                <c:pt idx="1531">
                  <c:v>0.60795454500000001</c:v>
                </c:pt>
                <c:pt idx="1532">
                  <c:v>0.32954545499999999</c:v>
                </c:pt>
                <c:pt idx="1533">
                  <c:v>0.55681818199999999</c:v>
                </c:pt>
                <c:pt idx="1534">
                  <c:v>0.39957300299999998</c:v>
                </c:pt>
                <c:pt idx="1535">
                  <c:v>0.647210744</c:v>
                </c:pt>
                <c:pt idx="1536">
                  <c:v>0.82334710700000002</c:v>
                </c:pt>
                <c:pt idx="1537">
                  <c:v>0.42694128799999997</c:v>
                </c:pt>
                <c:pt idx="1538">
                  <c:v>1.589583333</c:v>
                </c:pt>
                <c:pt idx="1539">
                  <c:v>0.64820707099999997</c:v>
                </c:pt>
                <c:pt idx="1540">
                  <c:v>1.1378787880000001</c:v>
                </c:pt>
                <c:pt idx="1541">
                  <c:v>0.45454545499999999</c:v>
                </c:pt>
                <c:pt idx="1542">
                  <c:v>0.95880681800000001</c:v>
                </c:pt>
                <c:pt idx="1543">
                  <c:v>0.653409091</c:v>
                </c:pt>
                <c:pt idx="1544">
                  <c:v>0.784090909</c:v>
                </c:pt>
                <c:pt idx="1545">
                  <c:v>0.94926948099999997</c:v>
                </c:pt>
                <c:pt idx="1546">
                  <c:v>1.288997934</c:v>
                </c:pt>
                <c:pt idx="1547">
                  <c:v>0.922348485</c:v>
                </c:pt>
                <c:pt idx="1548">
                  <c:v>1.011363636</c:v>
                </c:pt>
                <c:pt idx="1549">
                  <c:v>0.171954466</c:v>
                </c:pt>
                <c:pt idx="1550">
                  <c:v>0.66719594299999996</c:v>
                </c:pt>
                <c:pt idx="1551">
                  <c:v>0.197522648</c:v>
                </c:pt>
                <c:pt idx="1552">
                  <c:v>0.43615901099999999</c:v>
                </c:pt>
                <c:pt idx="1553">
                  <c:v>0.376007227</c:v>
                </c:pt>
                <c:pt idx="1554">
                  <c:v>0.855630165</c:v>
                </c:pt>
                <c:pt idx="1555">
                  <c:v>0.212164256</c:v>
                </c:pt>
                <c:pt idx="1556">
                  <c:v>0.55733471099999998</c:v>
                </c:pt>
                <c:pt idx="1557">
                  <c:v>0.25051652899999999</c:v>
                </c:pt>
                <c:pt idx="1558">
                  <c:v>0.517561983</c:v>
                </c:pt>
                <c:pt idx="1559">
                  <c:v>0.42968319599999999</c:v>
                </c:pt>
                <c:pt idx="1560">
                  <c:v>0.87239152900000005</c:v>
                </c:pt>
                <c:pt idx="1561">
                  <c:v>0.43233471099999998</c:v>
                </c:pt>
                <c:pt idx="1562">
                  <c:v>0.90392561999999999</c:v>
                </c:pt>
                <c:pt idx="1563">
                  <c:v>0.33691199799999999</c:v>
                </c:pt>
                <c:pt idx="1564">
                  <c:v>0.91927468700000003</c:v>
                </c:pt>
                <c:pt idx="1565">
                  <c:v>0.33028320999999999</c:v>
                </c:pt>
                <c:pt idx="1566">
                  <c:v>0.86153321000000005</c:v>
                </c:pt>
                <c:pt idx="1567">
                  <c:v>1.0003726580000001</c:v>
                </c:pt>
                <c:pt idx="1568">
                  <c:v>1.744318182</c:v>
                </c:pt>
                <c:pt idx="1569">
                  <c:v>0.76089015199999999</c:v>
                </c:pt>
                <c:pt idx="1570">
                  <c:v>1.2329545449999999</c:v>
                </c:pt>
                <c:pt idx="1571">
                  <c:v>0.76704545499999999</c:v>
                </c:pt>
                <c:pt idx="1572">
                  <c:v>1.301136364</c:v>
                </c:pt>
                <c:pt idx="1573">
                  <c:v>0.890194559</c:v>
                </c:pt>
                <c:pt idx="1574">
                  <c:v>2.0208556149999999</c:v>
                </c:pt>
                <c:pt idx="1575">
                  <c:v>1.4034090910000001</c:v>
                </c:pt>
                <c:pt idx="1576">
                  <c:v>0.243672521</c:v>
                </c:pt>
                <c:pt idx="1577">
                  <c:v>0.57982308900000001</c:v>
                </c:pt>
                <c:pt idx="1578">
                  <c:v>0.25787706599999999</c:v>
                </c:pt>
                <c:pt idx="1579">
                  <c:v>0.44764979300000002</c:v>
                </c:pt>
                <c:pt idx="1580">
                  <c:v>0.41262145900000002</c:v>
                </c:pt>
                <c:pt idx="1581">
                  <c:v>1.313079777</c:v>
                </c:pt>
                <c:pt idx="1582">
                  <c:v>0.73944805199999997</c:v>
                </c:pt>
                <c:pt idx="1583">
                  <c:v>1.304220779</c:v>
                </c:pt>
                <c:pt idx="1584">
                  <c:v>0.33664772700000001</c:v>
                </c:pt>
                <c:pt idx="1585">
                  <c:v>0.60227272700000001</c:v>
                </c:pt>
                <c:pt idx="1586">
                  <c:v>0.35227272700000001</c:v>
                </c:pt>
                <c:pt idx="1587">
                  <c:v>0.61022727300000001</c:v>
                </c:pt>
                <c:pt idx="1588">
                  <c:v>0.51421356399999996</c:v>
                </c:pt>
                <c:pt idx="1589">
                  <c:v>0.856635802</c:v>
                </c:pt>
                <c:pt idx="1590">
                  <c:v>0.51578282799999997</c:v>
                </c:pt>
                <c:pt idx="1591">
                  <c:v>0.97260100999999999</c:v>
                </c:pt>
                <c:pt idx="1592">
                  <c:v>0.61034656600000003</c:v>
                </c:pt>
                <c:pt idx="1593">
                  <c:v>0.61370400400000003</c:v>
                </c:pt>
                <c:pt idx="1594">
                  <c:v>0.84308712100000005</c:v>
                </c:pt>
                <c:pt idx="1595">
                  <c:v>0.62143969700000001</c:v>
                </c:pt>
                <c:pt idx="1596">
                  <c:v>1.8272854759999999</c:v>
                </c:pt>
                <c:pt idx="1597">
                  <c:v>1.0240238660000001</c:v>
                </c:pt>
                <c:pt idx="1598">
                  <c:v>1.6535693199999999</c:v>
                </c:pt>
                <c:pt idx="1599">
                  <c:v>0.52090097400000002</c:v>
                </c:pt>
                <c:pt idx="1600">
                  <c:v>0.98177390799999997</c:v>
                </c:pt>
                <c:pt idx="1601">
                  <c:v>0.61038961000000003</c:v>
                </c:pt>
                <c:pt idx="1602">
                  <c:v>0.83652597399999995</c:v>
                </c:pt>
                <c:pt idx="1603">
                  <c:v>0.76017045500000002</c:v>
                </c:pt>
                <c:pt idx="1604">
                  <c:v>1.368997708</c:v>
                </c:pt>
                <c:pt idx="1605">
                  <c:v>0.92336309500000002</c:v>
                </c:pt>
                <c:pt idx="1606">
                  <c:v>1.376772186</c:v>
                </c:pt>
                <c:pt idx="1607">
                  <c:v>0.23613824899999999</c:v>
                </c:pt>
                <c:pt idx="1608">
                  <c:v>0.21435794599999999</c:v>
                </c:pt>
                <c:pt idx="1609">
                  <c:v>0.44920643100000002</c:v>
                </c:pt>
                <c:pt idx="1610">
                  <c:v>0.41410228900000001</c:v>
                </c:pt>
                <c:pt idx="1611">
                  <c:v>1.8094919789999999</c:v>
                </c:pt>
                <c:pt idx="1612">
                  <c:v>0.84358288800000003</c:v>
                </c:pt>
                <c:pt idx="1613">
                  <c:v>1.572749554</c:v>
                </c:pt>
                <c:pt idx="1614">
                  <c:v>0.26167000899999998</c:v>
                </c:pt>
                <c:pt idx="1615">
                  <c:v>0.57653743300000004</c:v>
                </c:pt>
                <c:pt idx="1616">
                  <c:v>0.246991979</c:v>
                </c:pt>
                <c:pt idx="1617">
                  <c:v>0.46479500899999998</c:v>
                </c:pt>
                <c:pt idx="1618">
                  <c:v>0.60397249799999997</c:v>
                </c:pt>
                <c:pt idx="1619">
                  <c:v>1.0347445040000001</c:v>
                </c:pt>
                <c:pt idx="1620">
                  <c:v>0.57843137300000003</c:v>
                </c:pt>
                <c:pt idx="1621">
                  <c:v>1.02350713</c:v>
                </c:pt>
                <c:pt idx="1622">
                  <c:v>0.59906833500000001</c:v>
                </c:pt>
                <c:pt idx="1623">
                  <c:v>1.184863789</c:v>
                </c:pt>
                <c:pt idx="1624">
                  <c:v>0.45418197100000002</c:v>
                </c:pt>
                <c:pt idx="1625">
                  <c:v>1.058348638</c:v>
                </c:pt>
                <c:pt idx="1626">
                  <c:v>1.1834601769999999</c:v>
                </c:pt>
                <c:pt idx="1627">
                  <c:v>1.7102272730000001</c:v>
                </c:pt>
                <c:pt idx="1628">
                  <c:v>1.244318182</c:v>
                </c:pt>
                <c:pt idx="1629">
                  <c:v>0.70454545499999999</c:v>
                </c:pt>
                <c:pt idx="1630">
                  <c:v>1.2405303029999999</c:v>
                </c:pt>
                <c:pt idx="1631">
                  <c:v>1.4295657470000001</c:v>
                </c:pt>
                <c:pt idx="1632">
                  <c:v>2.0888888890000001</c:v>
                </c:pt>
                <c:pt idx="1633">
                  <c:v>1.4962121209999999</c:v>
                </c:pt>
                <c:pt idx="1634">
                  <c:v>0.32085055099999998</c:v>
                </c:pt>
                <c:pt idx="1635">
                  <c:v>0.69452479300000003</c:v>
                </c:pt>
                <c:pt idx="1636">
                  <c:v>0.28770661199999997</c:v>
                </c:pt>
                <c:pt idx="1637">
                  <c:v>0.50210055099999995</c:v>
                </c:pt>
                <c:pt idx="1638">
                  <c:v>0.49969561699999998</c:v>
                </c:pt>
                <c:pt idx="1639">
                  <c:v>1.3187615960000001</c:v>
                </c:pt>
                <c:pt idx="1640">
                  <c:v>0.68831168799999998</c:v>
                </c:pt>
                <c:pt idx="1641">
                  <c:v>1.2890692640000001</c:v>
                </c:pt>
                <c:pt idx="1642">
                  <c:v>0.36126893900000001</c:v>
                </c:pt>
                <c:pt idx="1643">
                  <c:v>0.55776515199999999</c:v>
                </c:pt>
                <c:pt idx="1644">
                  <c:v>0.32386363600000001</c:v>
                </c:pt>
                <c:pt idx="1645">
                  <c:v>0.56098484800000004</c:v>
                </c:pt>
                <c:pt idx="1646">
                  <c:v>0.69908910499999999</c:v>
                </c:pt>
                <c:pt idx="1647">
                  <c:v>0.89893378199999996</c:v>
                </c:pt>
                <c:pt idx="1648">
                  <c:v>0.58585858599999996</c:v>
                </c:pt>
                <c:pt idx="1649">
                  <c:v>1.0445707070000001</c:v>
                </c:pt>
                <c:pt idx="1650">
                  <c:v>0.90741978599999995</c:v>
                </c:pt>
                <c:pt idx="1651">
                  <c:v>0.99359402900000005</c:v>
                </c:pt>
                <c:pt idx="1652">
                  <c:v>1.266673033</c:v>
                </c:pt>
                <c:pt idx="1653">
                  <c:v>0.91663176099999999</c:v>
                </c:pt>
                <c:pt idx="1654">
                  <c:v>1.2195247929999999</c:v>
                </c:pt>
                <c:pt idx="1655">
                  <c:v>1.515736915</c:v>
                </c:pt>
                <c:pt idx="1656">
                  <c:v>0.73794006199999995</c:v>
                </c:pt>
                <c:pt idx="1657">
                  <c:v>0.71985294099999997</c:v>
                </c:pt>
                <c:pt idx="1658">
                  <c:v>0.88311051699999998</c:v>
                </c:pt>
                <c:pt idx="1659">
                  <c:v>2.0679515319999999</c:v>
                </c:pt>
                <c:pt idx="1660">
                  <c:v>1.611742424</c:v>
                </c:pt>
                <c:pt idx="1661">
                  <c:v>1.965418388</c:v>
                </c:pt>
                <c:pt idx="1662">
                  <c:v>9.3312936999999999E-2</c:v>
                </c:pt>
                <c:pt idx="1663">
                  <c:v>0.11888111899999999</c:v>
                </c:pt>
                <c:pt idx="1664">
                  <c:v>0.26471445199999999</c:v>
                </c:pt>
                <c:pt idx="1665">
                  <c:v>0.22528130599999999</c:v>
                </c:pt>
                <c:pt idx="1666">
                  <c:v>1.2032828280000001</c:v>
                </c:pt>
                <c:pt idx="1667">
                  <c:v>0.53598484800000001</c:v>
                </c:pt>
                <c:pt idx="1668">
                  <c:v>1.1022727269999999</c:v>
                </c:pt>
                <c:pt idx="1669">
                  <c:v>0.13210227299999999</c:v>
                </c:pt>
                <c:pt idx="1670">
                  <c:v>0.35795454500000001</c:v>
                </c:pt>
                <c:pt idx="1671">
                  <c:v>0.17045454500000001</c:v>
                </c:pt>
                <c:pt idx="1672">
                  <c:v>0.34469696999999999</c:v>
                </c:pt>
                <c:pt idx="1673">
                  <c:v>0.331439394</c:v>
                </c:pt>
                <c:pt idx="1674">
                  <c:v>0.58991477299999995</c:v>
                </c:pt>
                <c:pt idx="1675">
                  <c:v>0.26988636399999999</c:v>
                </c:pt>
                <c:pt idx="1676">
                  <c:v>0.62026515199999999</c:v>
                </c:pt>
                <c:pt idx="1677">
                  <c:v>0.15029761899999999</c:v>
                </c:pt>
                <c:pt idx="1678">
                  <c:v>0.56753246800000001</c:v>
                </c:pt>
                <c:pt idx="1679">
                  <c:v>0.54518398300000004</c:v>
                </c:pt>
                <c:pt idx="1680">
                  <c:v>0.415359231</c:v>
                </c:pt>
                <c:pt idx="1681">
                  <c:v>1.564947949</c:v>
                </c:pt>
                <c:pt idx="1682">
                  <c:v>0.77264996900000005</c:v>
                </c:pt>
                <c:pt idx="1683">
                  <c:v>1.577574212</c:v>
                </c:pt>
                <c:pt idx="1684">
                  <c:v>0.22842261899999999</c:v>
                </c:pt>
                <c:pt idx="1685">
                  <c:v>0.51866883100000005</c:v>
                </c:pt>
                <c:pt idx="1686">
                  <c:v>0.25730519499999999</c:v>
                </c:pt>
                <c:pt idx="1687">
                  <c:v>0.61336580100000004</c:v>
                </c:pt>
                <c:pt idx="1688">
                  <c:v>0.66573322499999998</c:v>
                </c:pt>
                <c:pt idx="1689">
                  <c:v>1.154038149</c:v>
                </c:pt>
                <c:pt idx="1690">
                  <c:v>0.62946428600000004</c:v>
                </c:pt>
                <c:pt idx="1691">
                  <c:v>0.12236570200000001</c:v>
                </c:pt>
                <c:pt idx="1692">
                  <c:v>0.407024793</c:v>
                </c:pt>
                <c:pt idx="1693">
                  <c:v>0.13657024800000001</c:v>
                </c:pt>
                <c:pt idx="1694">
                  <c:v>0.29035812700000002</c:v>
                </c:pt>
                <c:pt idx="1695">
                  <c:v>0.299230249</c:v>
                </c:pt>
                <c:pt idx="1696">
                  <c:v>0.77003684800000005</c:v>
                </c:pt>
                <c:pt idx="1697">
                  <c:v>0.41452380999999999</c:v>
                </c:pt>
                <c:pt idx="1698">
                  <c:v>0.21392045500000001</c:v>
                </c:pt>
                <c:pt idx="1699">
                  <c:v>0.41136363599999998</c:v>
                </c:pt>
                <c:pt idx="1700">
                  <c:v>0.22954545500000001</c:v>
                </c:pt>
                <c:pt idx="1701">
                  <c:v>0.45151515199999998</c:v>
                </c:pt>
                <c:pt idx="1702">
                  <c:v>0.430934343</c:v>
                </c:pt>
                <c:pt idx="1703">
                  <c:v>0.56132330200000002</c:v>
                </c:pt>
                <c:pt idx="1704">
                  <c:v>0.33907828299999998</c:v>
                </c:pt>
                <c:pt idx="1705">
                  <c:v>0.70877525299999999</c:v>
                </c:pt>
                <c:pt idx="1706">
                  <c:v>0.47973238899999998</c:v>
                </c:pt>
                <c:pt idx="1707">
                  <c:v>1.169932277</c:v>
                </c:pt>
                <c:pt idx="1708">
                  <c:v>0.48958333300000001</c:v>
                </c:pt>
                <c:pt idx="1709">
                  <c:v>0.69109848500000004</c:v>
                </c:pt>
                <c:pt idx="1710">
                  <c:v>0.483492596</c:v>
                </c:pt>
                <c:pt idx="1711">
                  <c:v>1.3142426330000001</c:v>
                </c:pt>
                <c:pt idx="1712">
                  <c:v>0.60210055100000004</c:v>
                </c:pt>
                <c:pt idx="1713">
                  <c:v>0.99846864400000002</c:v>
                </c:pt>
                <c:pt idx="1714">
                  <c:v>0.37642045499999999</c:v>
                </c:pt>
                <c:pt idx="1715">
                  <c:v>0.70092975199999996</c:v>
                </c:pt>
                <c:pt idx="1716">
                  <c:v>0.44318181800000001</c:v>
                </c:pt>
                <c:pt idx="1717">
                  <c:v>0.55378787900000004</c:v>
                </c:pt>
                <c:pt idx="1718">
                  <c:v>0.79159902599999998</c:v>
                </c:pt>
                <c:pt idx="1719">
                  <c:v>0.90003802200000005</c:v>
                </c:pt>
                <c:pt idx="1720">
                  <c:v>0.68513257599999999</c:v>
                </c:pt>
                <c:pt idx="1721">
                  <c:v>1.0684659089999999</c:v>
                </c:pt>
                <c:pt idx="1722">
                  <c:v>0.39091097600000002</c:v>
                </c:pt>
                <c:pt idx="1723">
                  <c:v>1.252577643</c:v>
                </c:pt>
                <c:pt idx="1724">
                  <c:v>0.421214007</c:v>
                </c:pt>
                <c:pt idx="1725">
                  <c:v>0.830304916</c:v>
                </c:pt>
                <c:pt idx="1726">
                  <c:v>0.76834334599999998</c:v>
                </c:pt>
                <c:pt idx="1727">
                  <c:v>1.588068182</c:v>
                </c:pt>
                <c:pt idx="1728">
                  <c:v>0.64977903999999997</c:v>
                </c:pt>
                <c:pt idx="1729">
                  <c:v>1.280478395</c:v>
                </c:pt>
                <c:pt idx="1730">
                  <c:v>0.73074494899999998</c:v>
                </c:pt>
                <c:pt idx="1731">
                  <c:v>1.1909722220000001</c:v>
                </c:pt>
                <c:pt idx="1732">
                  <c:v>1.035984848</c:v>
                </c:pt>
                <c:pt idx="1733">
                  <c:v>1.6238365800000001</c:v>
                </c:pt>
                <c:pt idx="1734">
                  <c:v>0.940340909</c:v>
                </c:pt>
                <c:pt idx="1735">
                  <c:v>1.5653409089999999</c:v>
                </c:pt>
                <c:pt idx="1736">
                  <c:v>0.70343614700000001</c:v>
                </c:pt>
                <c:pt idx="1737">
                  <c:v>1.5329058440000001</c:v>
                </c:pt>
                <c:pt idx="1738">
                  <c:v>0.729951299</c:v>
                </c:pt>
                <c:pt idx="1739">
                  <c:v>1.2981331169999999</c:v>
                </c:pt>
                <c:pt idx="1740">
                  <c:v>1.863636364</c:v>
                </c:pt>
                <c:pt idx="1741">
                  <c:v>3.0056818179999998</c:v>
                </c:pt>
                <c:pt idx="1742">
                  <c:v>0.78292298000000005</c:v>
                </c:pt>
                <c:pt idx="1743">
                  <c:v>1.421198092</c:v>
                </c:pt>
                <c:pt idx="1744">
                  <c:v>0.86010101000000005</c:v>
                </c:pt>
                <c:pt idx="1745">
                  <c:v>1.4282828279999999</c:v>
                </c:pt>
                <c:pt idx="1746">
                  <c:v>1.496496212</c:v>
                </c:pt>
                <c:pt idx="1747">
                  <c:v>2.2719696969999998</c:v>
                </c:pt>
                <c:pt idx="1748">
                  <c:v>1.388034759</c:v>
                </c:pt>
                <c:pt idx="1749">
                  <c:v>0.67586948999999996</c:v>
                </c:pt>
                <c:pt idx="1750">
                  <c:v>1.2818543389999999</c:v>
                </c:pt>
                <c:pt idx="1751">
                  <c:v>0.70049070199999997</c:v>
                </c:pt>
                <c:pt idx="1752">
                  <c:v>1.049354339</c:v>
                </c:pt>
                <c:pt idx="1753">
                  <c:v>0.91707063200000005</c:v>
                </c:pt>
                <c:pt idx="1754">
                  <c:v>2.088495768</c:v>
                </c:pt>
                <c:pt idx="1755">
                  <c:v>1.285967938</c:v>
                </c:pt>
                <c:pt idx="1756">
                  <c:v>0.92108585899999995</c:v>
                </c:pt>
                <c:pt idx="1757">
                  <c:v>0.95091540399999996</c:v>
                </c:pt>
                <c:pt idx="1758">
                  <c:v>1.1081123740000001</c:v>
                </c:pt>
                <c:pt idx="1759">
                  <c:v>1.70697601</c:v>
                </c:pt>
                <c:pt idx="1760">
                  <c:v>1.0219042700000001</c:v>
                </c:pt>
                <c:pt idx="1761">
                  <c:v>1.2831783750000001</c:v>
                </c:pt>
                <c:pt idx="1762">
                  <c:v>1.7138601929999999</c:v>
                </c:pt>
                <c:pt idx="1763">
                  <c:v>1.232596714</c:v>
                </c:pt>
                <c:pt idx="1764">
                  <c:v>1.5892781119999999</c:v>
                </c:pt>
                <c:pt idx="1765">
                  <c:v>1.239913338</c:v>
                </c:pt>
                <c:pt idx="1766">
                  <c:v>1.9252356260000001</c:v>
                </c:pt>
                <c:pt idx="1767">
                  <c:v>1.6467126620000001</c:v>
                </c:pt>
                <c:pt idx="1768">
                  <c:v>1.60842803</c:v>
                </c:pt>
                <c:pt idx="1769">
                  <c:v>1.0000000000000001E-9</c:v>
                </c:pt>
                <c:pt idx="1770">
                  <c:v>2.8409091000000001E-2</c:v>
                </c:pt>
                <c:pt idx="1771">
                  <c:v>0.35740944099999999</c:v>
                </c:pt>
                <c:pt idx="1772">
                  <c:v>9.6906566E-2</c:v>
                </c:pt>
                <c:pt idx="1773">
                  <c:v>0.358901515</c:v>
                </c:pt>
                <c:pt idx="1774">
                  <c:v>7.9545455000000001E-2</c:v>
                </c:pt>
                <c:pt idx="1775">
                  <c:v>1.0000000000000001E-9</c:v>
                </c:pt>
                <c:pt idx="1776">
                  <c:v>2.8409091000000001E-2</c:v>
                </c:pt>
                <c:pt idx="1777">
                  <c:v>0.159090909</c:v>
                </c:pt>
                <c:pt idx="1778">
                  <c:v>0.16619318199999999</c:v>
                </c:pt>
                <c:pt idx="1779">
                  <c:v>2.8409091000000001E-2</c:v>
                </c:pt>
                <c:pt idx="1780">
                  <c:v>0.11525974</c:v>
                </c:pt>
                <c:pt idx="1781">
                  <c:v>0.243837413</c:v>
                </c:pt>
                <c:pt idx="1782">
                  <c:v>2.4431818000000001E-2</c:v>
                </c:pt>
                <c:pt idx="1783">
                  <c:v>0.19965830100000001</c:v>
                </c:pt>
                <c:pt idx="1784">
                  <c:v>0.50054755299999998</c:v>
                </c:pt>
                <c:pt idx="1785">
                  <c:v>0.285421176</c:v>
                </c:pt>
                <c:pt idx="1786">
                  <c:v>0.590521458</c:v>
                </c:pt>
                <c:pt idx="1787">
                  <c:v>8.6647726999999994E-2</c:v>
                </c:pt>
                <c:pt idx="1788">
                  <c:v>0.18105332199999999</c:v>
                </c:pt>
                <c:pt idx="1789">
                  <c:v>4.1193182000000002E-2</c:v>
                </c:pt>
                <c:pt idx="1790">
                  <c:v>0.117679196</c:v>
                </c:pt>
                <c:pt idx="1791">
                  <c:v>0.455033937</c:v>
                </c:pt>
                <c:pt idx="1792">
                  <c:v>0.23863636399999999</c:v>
                </c:pt>
                <c:pt idx="1793">
                  <c:v>0.49004120899999998</c:v>
                </c:pt>
                <c:pt idx="1794">
                  <c:v>1.0000000000000001E-9</c:v>
                </c:pt>
                <c:pt idx="1795">
                  <c:v>8.5227273000000006E-2</c:v>
                </c:pt>
                <c:pt idx="1796">
                  <c:v>1.0000000000000001E-9</c:v>
                </c:pt>
                <c:pt idx="1797">
                  <c:v>1.0000000000000001E-9</c:v>
                </c:pt>
                <c:pt idx="1798">
                  <c:v>1.8939393999999998E-2</c:v>
                </c:pt>
                <c:pt idx="1799">
                  <c:v>0.20298574</c:v>
                </c:pt>
                <c:pt idx="1800">
                  <c:v>3.1565656999999997E-2</c:v>
                </c:pt>
                <c:pt idx="1801">
                  <c:v>0.259469697</c:v>
                </c:pt>
                <c:pt idx="1802">
                  <c:v>1.0000000000000001E-9</c:v>
                </c:pt>
                <c:pt idx="1803">
                  <c:v>6.8181818000000005E-2</c:v>
                </c:pt>
                <c:pt idx="1804">
                  <c:v>1.0000000000000001E-9</c:v>
                </c:pt>
                <c:pt idx="1805">
                  <c:v>2.8409091000000001E-2</c:v>
                </c:pt>
                <c:pt idx="1806">
                  <c:v>0.14123376600000001</c:v>
                </c:pt>
                <c:pt idx="1807">
                  <c:v>0.13068181800000001</c:v>
                </c:pt>
                <c:pt idx="1808">
                  <c:v>2.8409091000000001E-2</c:v>
                </c:pt>
                <c:pt idx="1809">
                  <c:v>9.4696970000000005E-2</c:v>
                </c:pt>
                <c:pt idx="1810">
                  <c:v>0.20859760399999999</c:v>
                </c:pt>
                <c:pt idx="1811">
                  <c:v>4.1351010000000001E-2</c:v>
                </c:pt>
                <c:pt idx="1812">
                  <c:v>0.162878788</c:v>
                </c:pt>
                <c:pt idx="1813">
                  <c:v>3.9180870999999999E-2</c:v>
                </c:pt>
                <c:pt idx="1814">
                  <c:v>0.39236915700000002</c:v>
                </c:pt>
                <c:pt idx="1815">
                  <c:v>9.5486110999999999E-2</c:v>
                </c:pt>
                <c:pt idx="1816">
                  <c:v>0.42566287899999999</c:v>
                </c:pt>
                <c:pt idx="1817">
                  <c:v>0.17954545499999999</c:v>
                </c:pt>
                <c:pt idx="1818">
                  <c:v>8.5227273000000006E-2</c:v>
                </c:pt>
                <c:pt idx="1819">
                  <c:v>0.14772727299999999</c:v>
                </c:pt>
                <c:pt idx="1820">
                  <c:v>0.16548701299999999</c:v>
                </c:pt>
                <c:pt idx="1821">
                  <c:v>0.36704545500000002</c:v>
                </c:pt>
                <c:pt idx="1822">
                  <c:v>0.26704545499999999</c:v>
                </c:pt>
                <c:pt idx="1823">
                  <c:v>0.336850649</c:v>
                </c:pt>
                <c:pt idx="1824">
                  <c:v>2.2727272999999999E-2</c:v>
                </c:pt>
                <c:pt idx="1825">
                  <c:v>0.15311771599999999</c:v>
                </c:pt>
                <c:pt idx="1826">
                  <c:v>0.19318181800000001</c:v>
                </c:pt>
                <c:pt idx="1827">
                  <c:v>0.60060160399999996</c:v>
                </c:pt>
                <c:pt idx="1828">
                  <c:v>3.9772727000000001E-2</c:v>
                </c:pt>
                <c:pt idx="1829">
                  <c:v>9.2045454999999998E-2</c:v>
                </c:pt>
                <c:pt idx="1830">
                  <c:v>1.0000000000000001E-9</c:v>
                </c:pt>
                <c:pt idx="1831">
                  <c:v>0.107954545</c:v>
                </c:pt>
                <c:pt idx="1832">
                  <c:v>0.16808026500000001</c:v>
                </c:pt>
                <c:pt idx="1833">
                  <c:v>0.385064935</c:v>
                </c:pt>
                <c:pt idx="1834">
                  <c:v>0.43982438000000001</c:v>
                </c:pt>
                <c:pt idx="1835">
                  <c:v>0.35518127700000002</c:v>
                </c:pt>
                <c:pt idx="1836">
                  <c:v>0.12033279199999999</c:v>
                </c:pt>
                <c:pt idx="1837">
                  <c:v>0.39928300900000002</c:v>
                </c:pt>
                <c:pt idx="1838">
                  <c:v>0.47203431899999998</c:v>
                </c:pt>
                <c:pt idx="1839">
                  <c:v>1.1332644629999999</c:v>
                </c:pt>
                <c:pt idx="1840">
                  <c:v>0.60270979000000002</c:v>
                </c:pt>
                <c:pt idx="1841">
                  <c:v>1.1716555500000001</c:v>
                </c:pt>
                <c:pt idx="1842">
                  <c:v>0.331709957</c:v>
                </c:pt>
                <c:pt idx="1843">
                  <c:v>0.412878788</c:v>
                </c:pt>
                <c:pt idx="1844">
                  <c:v>0.23674242400000001</c:v>
                </c:pt>
                <c:pt idx="1845">
                  <c:v>0.44940476200000001</c:v>
                </c:pt>
                <c:pt idx="1846">
                  <c:v>0.72639563200000001</c:v>
                </c:pt>
                <c:pt idx="1847">
                  <c:v>0.94429788999999997</c:v>
                </c:pt>
                <c:pt idx="1848">
                  <c:v>0.62571022700000001</c:v>
                </c:pt>
                <c:pt idx="1849">
                  <c:v>1.3094469449999999</c:v>
                </c:pt>
                <c:pt idx="1850">
                  <c:v>9.0909090999999997E-2</c:v>
                </c:pt>
                <c:pt idx="1851">
                  <c:v>0.12121212100000001</c:v>
                </c:pt>
                <c:pt idx="1852">
                  <c:v>2.2727272999999999E-2</c:v>
                </c:pt>
                <c:pt idx="1853">
                  <c:v>0.14583333300000001</c:v>
                </c:pt>
                <c:pt idx="1854">
                  <c:v>7.3572261E-2</c:v>
                </c:pt>
                <c:pt idx="1855">
                  <c:v>0.320764463</c:v>
                </c:pt>
                <c:pt idx="1856">
                  <c:v>0.113636364</c:v>
                </c:pt>
                <c:pt idx="1857">
                  <c:v>0.41310160400000001</c:v>
                </c:pt>
                <c:pt idx="1858">
                  <c:v>3.9772727000000001E-2</c:v>
                </c:pt>
                <c:pt idx="1859">
                  <c:v>6.9128787999999997E-2</c:v>
                </c:pt>
                <c:pt idx="1860">
                  <c:v>1.0000000000000001E-9</c:v>
                </c:pt>
                <c:pt idx="1861">
                  <c:v>0.13636363600000001</c:v>
                </c:pt>
                <c:pt idx="1862">
                  <c:v>0.19847799299999999</c:v>
                </c:pt>
                <c:pt idx="1863">
                  <c:v>0.30722402599999998</c:v>
                </c:pt>
                <c:pt idx="1864">
                  <c:v>0.18181818199999999</c:v>
                </c:pt>
                <c:pt idx="1865">
                  <c:v>0.44834710700000002</c:v>
                </c:pt>
                <c:pt idx="1866">
                  <c:v>0.25008729200000002</c:v>
                </c:pt>
                <c:pt idx="1867">
                  <c:v>0.62267561999999999</c:v>
                </c:pt>
                <c:pt idx="1868">
                  <c:v>0.15627869599999999</c:v>
                </c:pt>
                <c:pt idx="1869">
                  <c:v>0.45370916999999999</c:v>
                </c:pt>
                <c:pt idx="1870">
                  <c:v>0.35665595900000002</c:v>
                </c:pt>
                <c:pt idx="1871">
                  <c:v>0.92002916899999998</c:v>
                </c:pt>
                <c:pt idx="1872">
                  <c:v>0.46651677200000002</c:v>
                </c:pt>
                <c:pt idx="1873">
                  <c:v>0.93566176499999998</c:v>
                </c:pt>
                <c:pt idx="1874">
                  <c:v>0.34047202799999998</c:v>
                </c:pt>
                <c:pt idx="1875">
                  <c:v>0.44480519499999999</c:v>
                </c:pt>
                <c:pt idx="1876">
                  <c:v>0.30134297500000001</c:v>
                </c:pt>
                <c:pt idx="1877">
                  <c:v>0.59375</c:v>
                </c:pt>
                <c:pt idx="1878">
                  <c:v>0.63063021500000005</c:v>
                </c:pt>
                <c:pt idx="1879">
                  <c:v>0.89529220799999998</c:v>
                </c:pt>
                <c:pt idx="1880">
                  <c:v>0.74083161200000003</c:v>
                </c:pt>
                <c:pt idx="1881">
                  <c:v>1.1038223140000001</c:v>
                </c:pt>
                <c:pt idx="1882">
                  <c:v>1.0000000000000001E-9</c:v>
                </c:pt>
                <c:pt idx="1883">
                  <c:v>7.5568181999999998E-2</c:v>
                </c:pt>
                <c:pt idx="1884">
                  <c:v>1.0000000000000001E-9</c:v>
                </c:pt>
                <c:pt idx="1885">
                  <c:v>1.0000000000000001E-9</c:v>
                </c:pt>
                <c:pt idx="1886">
                  <c:v>5.6818182000000002E-2</c:v>
                </c:pt>
                <c:pt idx="1887">
                  <c:v>0.418560606</c:v>
                </c:pt>
                <c:pt idx="1888">
                  <c:v>5.6818182000000002E-2</c:v>
                </c:pt>
                <c:pt idx="1889">
                  <c:v>0.32386363600000001</c:v>
                </c:pt>
                <c:pt idx="1890">
                  <c:v>1.0000000000000001E-9</c:v>
                </c:pt>
                <c:pt idx="1891">
                  <c:v>2.2727272999999999E-2</c:v>
                </c:pt>
                <c:pt idx="1892">
                  <c:v>1.0000000000000001E-9</c:v>
                </c:pt>
                <c:pt idx="1893">
                  <c:v>1.0000000000000001E-9</c:v>
                </c:pt>
                <c:pt idx="1894">
                  <c:v>0.107954545</c:v>
                </c:pt>
                <c:pt idx="1895">
                  <c:v>0.125</c:v>
                </c:pt>
                <c:pt idx="1896">
                  <c:v>1.0000000000000001E-9</c:v>
                </c:pt>
                <c:pt idx="1897">
                  <c:v>0.11931818199999999</c:v>
                </c:pt>
                <c:pt idx="1898">
                  <c:v>2.2727272999999999E-2</c:v>
                </c:pt>
                <c:pt idx="1899">
                  <c:v>0.152272727</c:v>
                </c:pt>
                <c:pt idx="1900">
                  <c:v>1.0000000000000001E-9</c:v>
                </c:pt>
                <c:pt idx="1901">
                  <c:v>0.153409091</c:v>
                </c:pt>
                <c:pt idx="1902">
                  <c:v>0.10715240600000001</c:v>
                </c:pt>
                <c:pt idx="1903">
                  <c:v>0.67613636399999999</c:v>
                </c:pt>
                <c:pt idx="1904">
                  <c:v>0.18181818199999999</c:v>
                </c:pt>
                <c:pt idx="1905">
                  <c:v>0.60795454500000001</c:v>
                </c:pt>
                <c:pt idx="1906">
                  <c:v>2.2727272999999999E-2</c:v>
                </c:pt>
                <c:pt idx="1907">
                  <c:v>8.5227273000000006E-2</c:v>
                </c:pt>
                <c:pt idx="1908">
                  <c:v>1.0000000000000001E-9</c:v>
                </c:pt>
                <c:pt idx="1909">
                  <c:v>0.10227272699999999</c:v>
                </c:pt>
                <c:pt idx="1910">
                  <c:v>0.42613636399999999</c:v>
                </c:pt>
                <c:pt idx="1911">
                  <c:v>0.44318181800000001</c:v>
                </c:pt>
                <c:pt idx="1912">
                  <c:v>0.14772727299999999</c:v>
                </c:pt>
                <c:pt idx="1913">
                  <c:v>0.76704545499999999</c:v>
                </c:pt>
                <c:pt idx="1914">
                  <c:v>1.0000000000000001E-9</c:v>
                </c:pt>
                <c:pt idx="1915">
                  <c:v>6.7045455000000004E-2</c:v>
                </c:pt>
                <c:pt idx="1916">
                  <c:v>1.0000000000000001E-9</c:v>
                </c:pt>
                <c:pt idx="1917">
                  <c:v>2.8409091000000001E-2</c:v>
                </c:pt>
                <c:pt idx="1918">
                  <c:v>3.9772727000000001E-2</c:v>
                </c:pt>
                <c:pt idx="1919">
                  <c:v>0.165719697</c:v>
                </c:pt>
                <c:pt idx="1920">
                  <c:v>3.9772727000000001E-2</c:v>
                </c:pt>
                <c:pt idx="1921">
                  <c:v>0.17613636399999999</c:v>
                </c:pt>
                <c:pt idx="1922">
                  <c:v>1.0000000000000001E-9</c:v>
                </c:pt>
                <c:pt idx="1923">
                  <c:v>6.25E-2</c:v>
                </c:pt>
                <c:pt idx="1924">
                  <c:v>1.0000000000000001E-9</c:v>
                </c:pt>
                <c:pt idx="1925">
                  <c:v>5.6818182000000002E-2</c:v>
                </c:pt>
                <c:pt idx="1926">
                  <c:v>0.14772727299999999</c:v>
                </c:pt>
                <c:pt idx="1927">
                  <c:v>0.11931818199999999</c:v>
                </c:pt>
                <c:pt idx="1928">
                  <c:v>2.8409091000000001E-2</c:v>
                </c:pt>
                <c:pt idx="1929">
                  <c:v>0.1875</c:v>
                </c:pt>
                <c:pt idx="1930">
                  <c:v>8.7043908000000003E-2</c:v>
                </c:pt>
                <c:pt idx="1931">
                  <c:v>0.44502164500000002</c:v>
                </c:pt>
                <c:pt idx="1932">
                  <c:v>2.3493867000000002E-2</c:v>
                </c:pt>
                <c:pt idx="1933">
                  <c:v>0.145021645</c:v>
                </c:pt>
                <c:pt idx="1934">
                  <c:v>6.8181818000000005E-2</c:v>
                </c:pt>
                <c:pt idx="1935">
                  <c:v>0.471590909</c:v>
                </c:pt>
                <c:pt idx="1936">
                  <c:v>6.8181818000000005E-2</c:v>
                </c:pt>
                <c:pt idx="1937">
                  <c:v>0.223262032</c:v>
                </c:pt>
                <c:pt idx="1938">
                  <c:v>5.6818182000000002E-2</c:v>
                </c:pt>
                <c:pt idx="1939">
                  <c:v>0.153409091</c:v>
                </c:pt>
                <c:pt idx="1940">
                  <c:v>8.5227273000000006E-2</c:v>
                </c:pt>
                <c:pt idx="1941">
                  <c:v>0.14772727299999999</c:v>
                </c:pt>
                <c:pt idx="1942">
                  <c:v>0.331168831</c:v>
                </c:pt>
                <c:pt idx="1943">
                  <c:v>0.25151515200000002</c:v>
                </c:pt>
                <c:pt idx="1944">
                  <c:v>0.25</c:v>
                </c:pt>
                <c:pt idx="1945">
                  <c:v>0.46022727299999999</c:v>
                </c:pt>
                <c:pt idx="1946">
                  <c:v>0.14772727299999999</c:v>
                </c:pt>
                <c:pt idx="1947">
                  <c:v>0.34008079499999999</c:v>
                </c:pt>
                <c:pt idx="1948">
                  <c:v>0.11931818199999999</c:v>
                </c:pt>
                <c:pt idx="1949">
                  <c:v>0.128977273</c:v>
                </c:pt>
                <c:pt idx="1950">
                  <c:v>0.17444933400000001</c:v>
                </c:pt>
                <c:pt idx="1951">
                  <c:v>0.70669978899999997</c:v>
                </c:pt>
                <c:pt idx="1952">
                  <c:v>0.235491543</c:v>
                </c:pt>
                <c:pt idx="1953">
                  <c:v>0.49259381600000002</c:v>
                </c:pt>
                <c:pt idx="1954">
                  <c:v>0.13636363600000001</c:v>
                </c:pt>
                <c:pt idx="1955">
                  <c:v>0.28927865600000002</c:v>
                </c:pt>
                <c:pt idx="1956">
                  <c:v>0.14204545499999999</c:v>
                </c:pt>
                <c:pt idx="1957">
                  <c:v>0.191477273</c:v>
                </c:pt>
                <c:pt idx="1958">
                  <c:v>0.29545454500000001</c:v>
                </c:pt>
                <c:pt idx="1959">
                  <c:v>0.39398644799999999</c:v>
                </c:pt>
                <c:pt idx="1960">
                  <c:v>0.153409091</c:v>
                </c:pt>
                <c:pt idx="1961">
                  <c:v>0.29375000000000001</c:v>
                </c:pt>
                <c:pt idx="1962">
                  <c:v>8.0965909000000003E-2</c:v>
                </c:pt>
                <c:pt idx="1963">
                  <c:v>0.29897583999999999</c:v>
                </c:pt>
                <c:pt idx="1964">
                  <c:v>3.5511363999999997E-2</c:v>
                </c:pt>
                <c:pt idx="1965">
                  <c:v>0.21164772700000001</c:v>
                </c:pt>
                <c:pt idx="1966">
                  <c:v>0.27425085999999999</c:v>
                </c:pt>
                <c:pt idx="1967">
                  <c:v>1.035585194</c:v>
                </c:pt>
                <c:pt idx="1968">
                  <c:v>0.423190236</c:v>
                </c:pt>
                <c:pt idx="1969">
                  <c:v>0.852451599</c:v>
                </c:pt>
                <c:pt idx="1970">
                  <c:v>0.153409091</c:v>
                </c:pt>
                <c:pt idx="1971">
                  <c:v>0.36038961000000003</c:v>
                </c:pt>
                <c:pt idx="1972">
                  <c:v>0.14204545499999999</c:v>
                </c:pt>
                <c:pt idx="1973">
                  <c:v>0.30681818199999999</c:v>
                </c:pt>
                <c:pt idx="1974">
                  <c:v>0.63636363600000001</c:v>
                </c:pt>
                <c:pt idx="1975">
                  <c:v>0.72402597400000002</c:v>
                </c:pt>
                <c:pt idx="1976">
                  <c:v>0.223262032</c:v>
                </c:pt>
                <c:pt idx="1977">
                  <c:v>0.94318181800000001</c:v>
                </c:pt>
                <c:pt idx="1978">
                  <c:v>2.2727272999999999E-2</c:v>
                </c:pt>
                <c:pt idx="1979">
                  <c:v>1.0000000000000001E-9</c:v>
                </c:pt>
                <c:pt idx="1980">
                  <c:v>5.6818182000000002E-2</c:v>
                </c:pt>
                <c:pt idx="1981">
                  <c:v>0.122727273</c:v>
                </c:pt>
                <c:pt idx="1982">
                  <c:v>0.38999236100000001</c:v>
                </c:pt>
                <c:pt idx="1983">
                  <c:v>0.159090909</c:v>
                </c:pt>
                <c:pt idx="1984">
                  <c:v>0.355397727</c:v>
                </c:pt>
                <c:pt idx="1985">
                  <c:v>0.125</c:v>
                </c:pt>
                <c:pt idx="1986">
                  <c:v>0.26363636400000001</c:v>
                </c:pt>
                <c:pt idx="1987">
                  <c:v>0.13636363600000001</c:v>
                </c:pt>
                <c:pt idx="1988">
                  <c:v>0.26136363600000001</c:v>
                </c:pt>
                <c:pt idx="1989">
                  <c:v>0.26704545499999999</c:v>
                </c:pt>
                <c:pt idx="1990">
                  <c:v>0.30681818199999999</c:v>
                </c:pt>
                <c:pt idx="1991">
                  <c:v>7.9545455000000001E-2</c:v>
                </c:pt>
                <c:pt idx="1992">
                  <c:v>0.30113636399999999</c:v>
                </c:pt>
                <c:pt idx="1993">
                  <c:v>0.15981515199999999</c:v>
                </c:pt>
                <c:pt idx="1994">
                  <c:v>0.58061695400000002</c:v>
                </c:pt>
                <c:pt idx="1995">
                  <c:v>0.15407828300000001</c:v>
                </c:pt>
                <c:pt idx="1996">
                  <c:v>0.33810606100000001</c:v>
                </c:pt>
                <c:pt idx="1997">
                  <c:v>0.28181818199999997</c:v>
                </c:pt>
                <c:pt idx="1998">
                  <c:v>0.80735046499999996</c:v>
                </c:pt>
                <c:pt idx="1999">
                  <c:v>0.30265151499999998</c:v>
                </c:pt>
                <c:pt idx="2000">
                  <c:v>0.70767045500000003</c:v>
                </c:pt>
                <c:pt idx="2001">
                  <c:v>0.28598484800000001</c:v>
                </c:pt>
                <c:pt idx="2002">
                  <c:v>0.45638678500000002</c:v>
                </c:pt>
                <c:pt idx="2003">
                  <c:v>0.399621212</c:v>
                </c:pt>
                <c:pt idx="2004">
                  <c:v>0.56439393900000001</c:v>
                </c:pt>
                <c:pt idx="2005">
                  <c:v>0.60957792200000005</c:v>
                </c:pt>
                <c:pt idx="2006">
                  <c:v>0.62559305200000004</c:v>
                </c:pt>
                <c:pt idx="2007">
                  <c:v>0.55681818199999999</c:v>
                </c:pt>
                <c:pt idx="2008">
                  <c:v>0.659090909</c:v>
                </c:pt>
                <c:pt idx="2009">
                  <c:v>0.31060606099999999</c:v>
                </c:pt>
                <c:pt idx="2010">
                  <c:v>2.8409091000000001E-2</c:v>
                </c:pt>
                <c:pt idx="2011">
                  <c:v>8.5227273000000006E-2</c:v>
                </c:pt>
                <c:pt idx="2012">
                  <c:v>0.70556006500000001</c:v>
                </c:pt>
                <c:pt idx="2013">
                  <c:v>0.190340909</c:v>
                </c:pt>
                <c:pt idx="2014">
                  <c:v>0.49147727299999999</c:v>
                </c:pt>
                <c:pt idx="2015">
                  <c:v>0.19318181800000001</c:v>
                </c:pt>
                <c:pt idx="2016">
                  <c:v>2.8409091000000001E-2</c:v>
                </c:pt>
                <c:pt idx="2017">
                  <c:v>8.5227273000000006E-2</c:v>
                </c:pt>
                <c:pt idx="2018">
                  <c:v>0.225378788</c:v>
                </c:pt>
                <c:pt idx="2019">
                  <c:v>6.8181818000000005E-2</c:v>
                </c:pt>
                <c:pt idx="2020">
                  <c:v>0.24431818199999999</c:v>
                </c:pt>
                <c:pt idx="2021">
                  <c:v>0.12575757600000001</c:v>
                </c:pt>
                <c:pt idx="2022">
                  <c:v>0.46287878799999999</c:v>
                </c:pt>
                <c:pt idx="2023">
                  <c:v>8.4090909000000005E-2</c:v>
                </c:pt>
                <c:pt idx="2024">
                  <c:v>0.38806818199999998</c:v>
                </c:pt>
                <c:pt idx="2025">
                  <c:v>0.29715786100000002</c:v>
                </c:pt>
                <c:pt idx="2026">
                  <c:v>1.22770979</c:v>
                </c:pt>
                <c:pt idx="2027">
                  <c:v>0.56818181800000001</c:v>
                </c:pt>
                <c:pt idx="2028">
                  <c:v>1.0859375</c:v>
                </c:pt>
                <c:pt idx="2029">
                  <c:v>0.17613636399999999</c:v>
                </c:pt>
                <c:pt idx="2030">
                  <c:v>0.403409091</c:v>
                </c:pt>
                <c:pt idx="2031">
                  <c:v>9.0909090999999997E-2</c:v>
                </c:pt>
                <c:pt idx="2032">
                  <c:v>0.36931818199999999</c:v>
                </c:pt>
                <c:pt idx="2033">
                  <c:v>0.450549951</c:v>
                </c:pt>
                <c:pt idx="2034">
                  <c:v>0.87199197900000003</c:v>
                </c:pt>
                <c:pt idx="2035">
                  <c:v>0.44886363600000001</c:v>
                </c:pt>
                <c:pt idx="2036">
                  <c:v>0.934659091</c:v>
                </c:pt>
                <c:pt idx="2037">
                  <c:v>1.0000000000000001E-9</c:v>
                </c:pt>
                <c:pt idx="2038">
                  <c:v>0.12878787899999999</c:v>
                </c:pt>
                <c:pt idx="2039">
                  <c:v>1.0000000000000001E-9</c:v>
                </c:pt>
                <c:pt idx="2040">
                  <c:v>2.8409091000000001E-2</c:v>
                </c:pt>
                <c:pt idx="2041">
                  <c:v>0.409090909</c:v>
                </c:pt>
                <c:pt idx="2042">
                  <c:v>6.25E-2</c:v>
                </c:pt>
                <c:pt idx="2043">
                  <c:v>0.32954545499999999</c:v>
                </c:pt>
                <c:pt idx="2044">
                  <c:v>3.4090909000000003E-2</c:v>
                </c:pt>
                <c:pt idx="2045">
                  <c:v>0.13068181800000001</c:v>
                </c:pt>
                <c:pt idx="2046">
                  <c:v>2.8409091000000001E-2</c:v>
                </c:pt>
                <c:pt idx="2047">
                  <c:v>8.5227273000000006E-2</c:v>
                </c:pt>
                <c:pt idx="2048">
                  <c:v>0.19237013</c:v>
                </c:pt>
                <c:pt idx="2049">
                  <c:v>0.19318181800000001</c:v>
                </c:pt>
                <c:pt idx="2050">
                  <c:v>2.2727272999999999E-2</c:v>
                </c:pt>
                <c:pt idx="2051">
                  <c:v>0.20454545499999999</c:v>
                </c:pt>
                <c:pt idx="2052">
                  <c:v>0.26346925100000002</c:v>
                </c:pt>
                <c:pt idx="2053">
                  <c:v>0.60507487699999996</c:v>
                </c:pt>
                <c:pt idx="2054">
                  <c:v>0.26647727300000001</c:v>
                </c:pt>
                <c:pt idx="2055">
                  <c:v>0.40852272699999997</c:v>
                </c:pt>
                <c:pt idx="2056">
                  <c:v>0.262432359</c:v>
                </c:pt>
                <c:pt idx="2057">
                  <c:v>0.95159932700000005</c:v>
                </c:pt>
                <c:pt idx="2058">
                  <c:v>0.36931818199999999</c:v>
                </c:pt>
                <c:pt idx="2059">
                  <c:v>0.73863636399999999</c:v>
                </c:pt>
                <c:pt idx="2060">
                  <c:v>0.24204545499999999</c:v>
                </c:pt>
                <c:pt idx="2061">
                  <c:v>0.55454545499999996</c:v>
                </c:pt>
                <c:pt idx="2062">
                  <c:v>0.31590909099999998</c:v>
                </c:pt>
                <c:pt idx="2063">
                  <c:v>0.40681818199999997</c:v>
                </c:pt>
                <c:pt idx="2064">
                  <c:v>0.45880165299999998</c:v>
                </c:pt>
                <c:pt idx="2065">
                  <c:v>0.79545454500000001</c:v>
                </c:pt>
                <c:pt idx="2066">
                  <c:v>0.51704545499999999</c:v>
                </c:pt>
                <c:pt idx="2067">
                  <c:v>0.73295454500000001</c:v>
                </c:pt>
                <c:pt idx="2068">
                  <c:v>0.191558442</c:v>
                </c:pt>
                <c:pt idx="2069">
                  <c:v>0.68181818199999999</c:v>
                </c:pt>
                <c:pt idx="2070">
                  <c:v>0.19318181800000001</c:v>
                </c:pt>
                <c:pt idx="2071">
                  <c:v>0.38636363600000001</c:v>
                </c:pt>
                <c:pt idx="2072">
                  <c:v>0.28598484800000001</c:v>
                </c:pt>
                <c:pt idx="2073">
                  <c:v>1.198863636</c:v>
                </c:pt>
                <c:pt idx="2074">
                  <c:v>0.36363636399999999</c:v>
                </c:pt>
                <c:pt idx="2075">
                  <c:v>0.91477272700000001</c:v>
                </c:pt>
                <c:pt idx="2076">
                  <c:v>0.16477272700000001</c:v>
                </c:pt>
                <c:pt idx="2077">
                  <c:v>0.36931818199999999</c:v>
                </c:pt>
                <c:pt idx="2078">
                  <c:v>7.9545455000000001E-2</c:v>
                </c:pt>
                <c:pt idx="2079">
                  <c:v>0.22727272700000001</c:v>
                </c:pt>
                <c:pt idx="2080">
                  <c:v>0.48292748899999999</c:v>
                </c:pt>
                <c:pt idx="2081">
                  <c:v>0.83522727299999999</c:v>
                </c:pt>
                <c:pt idx="2082">
                  <c:v>0.44318181800000001</c:v>
                </c:pt>
                <c:pt idx="2083">
                  <c:v>0.73295454500000001</c:v>
                </c:pt>
                <c:pt idx="2084">
                  <c:v>0.42278554800000001</c:v>
                </c:pt>
                <c:pt idx="2085">
                  <c:v>0.95498251700000003</c:v>
                </c:pt>
                <c:pt idx="2086">
                  <c:v>0.29589160799999997</c:v>
                </c:pt>
                <c:pt idx="2087">
                  <c:v>0.81293706300000002</c:v>
                </c:pt>
                <c:pt idx="2088">
                  <c:v>0.524610617</c:v>
                </c:pt>
                <c:pt idx="2089">
                  <c:v>0.6875</c:v>
                </c:pt>
                <c:pt idx="2090">
                  <c:v>1.568181818</c:v>
                </c:pt>
                <c:pt idx="2091">
                  <c:v>0.571969697</c:v>
                </c:pt>
                <c:pt idx="2092">
                  <c:v>0.80492424200000001</c:v>
                </c:pt>
                <c:pt idx="2093">
                  <c:v>0.31628787899999999</c:v>
                </c:pt>
                <c:pt idx="2094">
                  <c:v>0.73674242400000001</c:v>
                </c:pt>
                <c:pt idx="2095">
                  <c:v>1.1548832600000001</c:v>
                </c:pt>
                <c:pt idx="2096">
                  <c:v>1.6590909089999999</c:v>
                </c:pt>
                <c:pt idx="2097">
                  <c:v>1.011363636</c:v>
                </c:pt>
                <c:pt idx="2098">
                  <c:v>1.7329545449999999</c:v>
                </c:pt>
                <c:pt idx="2099">
                  <c:v>0.14042207800000001</c:v>
                </c:pt>
                <c:pt idx="2100">
                  <c:v>0.44318181800000001</c:v>
                </c:pt>
                <c:pt idx="2101">
                  <c:v>0.113636364</c:v>
                </c:pt>
                <c:pt idx="2102">
                  <c:v>0.30681818199999999</c:v>
                </c:pt>
                <c:pt idx="2103">
                  <c:v>0.17613636399999999</c:v>
                </c:pt>
                <c:pt idx="2104">
                  <c:v>0.67613636399999999</c:v>
                </c:pt>
                <c:pt idx="2105">
                  <c:v>0.17045454500000001</c:v>
                </c:pt>
                <c:pt idx="2106">
                  <c:v>0.61363636399999999</c:v>
                </c:pt>
                <c:pt idx="2107">
                  <c:v>0.113636364</c:v>
                </c:pt>
                <c:pt idx="2108">
                  <c:v>0.21685606099999999</c:v>
                </c:pt>
                <c:pt idx="2109">
                  <c:v>2.8409091000000001E-2</c:v>
                </c:pt>
                <c:pt idx="2110">
                  <c:v>0.20454545499999999</c:v>
                </c:pt>
                <c:pt idx="2111">
                  <c:v>0.43425324700000001</c:v>
                </c:pt>
                <c:pt idx="2112">
                  <c:v>0.55681818199999999</c:v>
                </c:pt>
                <c:pt idx="2113">
                  <c:v>0.29545454500000001</c:v>
                </c:pt>
                <c:pt idx="2114">
                  <c:v>0.61931818199999999</c:v>
                </c:pt>
                <c:pt idx="2115">
                  <c:v>0.61023172199999998</c:v>
                </c:pt>
                <c:pt idx="2116">
                  <c:v>1.5234375</c:v>
                </c:pt>
                <c:pt idx="2117">
                  <c:v>0.71661931800000001</c:v>
                </c:pt>
                <c:pt idx="2118">
                  <c:v>1.099736201</c:v>
                </c:pt>
                <c:pt idx="2119">
                  <c:v>0.76444327700000003</c:v>
                </c:pt>
                <c:pt idx="2120">
                  <c:v>1.75</c:v>
                </c:pt>
                <c:pt idx="2121">
                  <c:v>0.88068181800000001</c:v>
                </c:pt>
                <c:pt idx="2122">
                  <c:v>1.5170454550000001</c:v>
                </c:pt>
                <c:pt idx="2123">
                  <c:v>0.66818181799999998</c:v>
                </c:pt>
                <c:pt idx="2124">
                  <c:v>0.98798701300000003</c:v>
                </c:pt>
                <c:pt idx="2125">
                  <c:v>0.60795454500000001</c:v>
                </c:pt>
                <c:pt idx="2126">
                  <c:v>0.96363636399999997</c:v>
                </c:pt>
                <c:pt idx="2127">
                  <c:v>1.2661230809999999</c:v>
                </c:pt>
                <c:pt idx="2128">
                  <c:v>1.8522727269999999</c:v>
                </c:pt>
                <c:pt idx="2129">
                  <c:v>1.4446022730000001</c:v>
                </c:pt>
                <c:pt idx="2130">
                  <c:v>1.695247934</c:v>
                </c:pt>
                <c:pt idx="2131">
                  <c:v>2.8409091000000001E-2</c:v>
                </c:pt>
                <c:pt idx="2132">
                  <c:v>0.24147727299999999</c:v>
                </c:pt>
                <c:pt idx="2133">
                  <c:v>2.8409091000000001E-2</c:v>
                </c:pt>
                <c:pt idx="2134">
                  <c:v>5.6818182000000002E-2</c:v>
                </c:pt>
                <c:pt idx="2135">
                  <c:v>5.8712120999999999E-2</c:v>
                </c:pt>
                <c:pt idx="2136">
                  <c:v>0.625</c:v>
                </c:pt>
                <c:pt idx="2137">
                  <c:v>0.11931818199999999</c:v>
                </c:pt>
                <c:pt idx="2138">
                  <c:v>0.43181818199999999</c:v>
                </c:pt>
                <c:pt idx="2139">
                  <c:v>3.4090909000000003E-2</c:v>
                </c:pt>
                <c:pt idx="2140">
                  <c:v>0.13636363600000001</c:v>
                </c:pt>
                <c:pt idx="2141">
                  <c:v>2.8409091000000001E-2</c:v>
                </c:pt>
                <c:pt idx="2142">
                  <c:v>5.6818182000000002E-2</c:v>
                </c:pt>
                <c:pt idx="2143">
                  <c:v>0.19128787899999999</c:v>
                </c:pt>
                <c:pt idx="2144">
                  <c:v>0.278409091</c:v>
                </c:pt>
                <c:pt idx="2145">
                  <c:v>6.8181818000000005E-2</c:v>
                </c:pt>
                <c:pt idx="2146">
                  <c:v>0.1875</c:v>
                </c:pt>
                <c:pt idx="2147">
                  <c:v>6.4393938999999997E-2</c:v>
                </c:pt>
                <c:pt idx="2148">
                  <c:v>0.33522727299999999</c:v>
                </c:pt>
                <c:pt idx="2149">
                  <c:v>4.5454544999999999E-2</c:v>
                </c:pt>
                <c:pt idx="2150">
                  <c:v>0.26136363600000001</c:v>
                </c:pt>
                <c:pt idx="2151">
                  <c:v>0.17190082600000001</c:v>
                </c:pt>
                <c:pt idx="2152">
                  <c:v>0.840909091</c:v>
                </c:pt>
                <c:pt idx="2153">
                  <c:v>0.221590909</c:v>
                </c:pt>
                <c:pt idx="2154">
                  <c:v>0.72727272700000001</c:v>
                </c:pt>
                <c:pt idx="2155">
                  <c:v>9.0909090999999997E-2</c:v>
                </c:pt>
                <c:pt idx="2156">
                  <c:v>0.19886363600000001</c:v>
                </c:pt>
                <c:pt idx="2157">
                  <c:v>2.8409091000000001E-2</c:v>
                </c:pt>
                <c:pt idx="2158">
                  <c:v>0.19318181800000001</c:v>
                </c:pt>
                <c:pt idx="2159">
                  <c:v>0.498328877</c:v>
                </c:pt>
                <c:pt idx="2160">
                  <c:v>0.60795454500000001</c:v>
                </c:pt>
                <c:pt idx="2161">
                  <c:v>0.22727272700000001</c:v>
                </c:pt>
                <c:pt idx="2162">
                  <c:v>0.88068181800000001</c:v>
                </c:pt>
                <c:pt idx="2163">
                  <c:v>1.0000000000000001E-9</c:v>
                </c:pt>
                <c:pt idx="2164">
                  <c:v>0.13825757599999999</c:v>
                </c:pt>
                <c:pt idx="2165">
                  <c:v>1.0000000000000001E-9</c:v>
                </c:pt>
                <c:pt idx="2166">
                  <c:v>5.6818182000000002E-2</c:v>
                </c:pt>
                <c:pt idx="2167">
                  <c:v>2.9356060999999999E-2</c:v>
                </c:pt>
                <c:pt idx="2168">
                  <c:v>0.218907828</c:v>
                </c:pt>
                <c:pt idx="2169">
                  <c:v>6.628788E-3</c:v>
                </c:pt>
                <c:pt idx="2170">
                  <c:v>0.18844696999999999</c:v>
                </c:pt>
                <c:pt idx="2171">
                  <c:v>3.4090909000000003E-2</c:v>
                </c:pt>
                <c:pt idx="2172">
                  <c:v>0.109848485</c:v>
                </c:pt>
                <c:pt idx="2173">
                  <c:v>2.8409091000000001E-2</c:v>
                </c:pt>
                <c:pt idx="2174">
                  <c:v>0.113636364</c:v>
                </c:pt>
                <c:pt idx="2175">
                  <c:v>0.215909091</c:v>
                </c:pt>
                <c:pt idx="2176">
                  <c:v>0.16098484800000001</c:v>
                </c:pt>
                <c:pt idx="2177">
                  <c:v>5.1136363999999997E-2</c:v>
                </c:pt>
                <c:pt idx="2178">
                  <c:v>0.21022727299999999</c:v>
                </c:pt>
                <c:pt idx="2179">
                  <c:v>0.27458938100000002</c:v>
                </c:pt>
                <c:pt idx="2180">
                  <c:v>0.86931818199999999</c:v>
                </c:pt>
                <c:pt idx="2181">
                  <c:v>0.284090909</c:v>
                </c:pt>
                <c:pt idx="2182">
                  <c:v>0.42613636399999999</c:v>
                </c:pt>
                <c:pt idx="2183">
                  <c:v>0.23336039</c:v>
                </c:pt>
                <c:pt idx="2184">
                  <c:v>0.784090909</c:v>
                </c:pt>
                <c:pt idx="2185">
                  <c:v>0.221590909</c:v>
                </c:pt>
                <c:pt idx="2186">
                  <c:v>0.42212566800000001</c:v>
                </c:pt>
                <c:pt idx="2187">
                  <c:v>0.213636364</c:v>
                </c:pt>
                <c:pt idx="2188">
                  <c:v>0.45227272699999999</c:v>
                </c:pt>
                <c:pt idx="2189">
                  <c:v>0.26477272699999999</c:v>
                </c:pt>
                <c:pt idx="2190">
                  <c:v>0.35568181799999998</c:v>
                </c:pt>
                <c:pt idx="2191">
                  <c:v>0.59039256200000001</c:v>
                </c:pt>
                <c:pt idx="2192">
                  <c:v>0.59810606099999997</c:v>
                </c:pt>
                <c:pt idx="2193">
                  <c:v>0.47727272700000001</c:v>
                </c:pt>
                <c:pt idx="2194">
                  <c:v>0.6875</c:v>
                </c:pt>
                <c:pt idx="2195">
                  <c:v>0.31684083000000002</c:v>
                </c:pt>
                <c:pt idx="2196">
                  <c:v>1.0459710739999999</c:v>
                </c:pt>
                <c:pt idx="2197">
                  <c:v>0.36983471099999998</c:v>
                </c:pt>
                <c:pt idx="2198">
                  <c:v>0.55165289299999998</c:v>
                </c:pt>
                <c:pt idx="2199">
                  <c:v>0.50641957400000004</c:v>
                </c:pt>
                <c:pt idx="2200">
                  <c:v>0.94318181800000001</c:v>
                </c:pt>
                <c:pt idx="2201">
                  <c:v>1.556818182</c:v>
                </c:pt>
                <c:pt idx="2202">
                  <c:v>0.44537706599999999</c:v>
                </c:pt>
                <c:pt idx="2203">
                  <c:v>0.95535714299999996</c:v>
                </c:pt>
                <c:pt idx="2204">
                  <c:v>0.50568181800000001</c:v>
                </c:pt>
                <c:pt idx="2205">
                  <c:v>0.70328282799999997</c:v>
                </c:pt>
                <c:pt idx="2206">
                  <c:v>0.72165855000000001</c:v>
                </c:pt>
                <c:pt idx="2207">
                  <c:v>0.65016233800000001</c:v>
                </c:pt>
                <c:pt idx="2208">
                  <c:v>0.87790855000000001</c:v>
                </c:pt>
                <c:pt idx="2209">
                  <c:v>0.32231249099999998</c:v>
                </c:pt>
                <c:pt idx="2210">
                  <c:v>1.0026737969999999</c:v>
                </c:pt>
                <c:pt idx="2211">
                  <c:v>0.35494652399999999</c:v>
                </c:pt>
                <c:pt idx="2212">
                  <c:v>0.60115864500000005</c:v>
                </c:pt>
                <c:pt idx="2213">
                  <c:v>0.61213651700000005</c:v>
                </c:pt>
                <c:pt idx="2214">
                  <c:v>1.980113636</c:v>
                </c:pt>
                <c:pt idx="2215">
                  <c:v>0.903409091</c:v>
                </c:pt>
                <c:pt idx="2216">
                  <c:v>1.587121212</c:v>
                </c:pt>
                <c:pt idx="2217">
                  <c:v>0.46384297499999999</c:v>
                </c:pt>
                <c:pt idx="2218">
                  <c:v>0.91558441599999996</c:v>
                </c:pt>
                <c:pt idx="2219">
                  <c:v>0.465909091</c:v>
                </c:pt>
                <c:pt idx="2220">
                  <c:v>0.67676767699999996</c:v>
                </c:pt>
                <c:pt idx="2221">
                  <c:v>0.99359402900000005</c:v>
                </c:pt>
                <c:pt idx="2222">
                  <c:v>1.2706611569999999</c:v>
                </c:pt>
                <c:pt idx="2223">
                  <c:v>0.70621657800000004</c:v>
                </c:pt>
                <c:pt idx="2224">
                  <c:v>1.4114583329999999</c:v>
                </c:pt>
                <c:pt idx="2225">
                  <c:v>0.15297202800000001</c:v>
                </c:pt>
                <c:pt idx="2226">
                  <c:v>0.59848484800000001</c:v>
                </c:pt>
                <c:pt idx="2227">
                  <c:v>0.20454545499999999</c:v>
                </c:pt>
                <c:pt idx="2228">
                  <c:v>0.30397727299999999</c:v>
                </c:pt>
                <c:pt idx="2229">
                  <c:v>0.24025974</c:v>
                </c:pt>
                <c:pt idx="2230">
                  <c:v>0.89480906000000004</c:v>
                </c:pt>
                <c:pt idx="2231">
                  <c:v>0.72037337700000004</c:v>
                </c:pt>
                <c:pt idx="2232">
                  <c:v>0.23884297500000001</c:v>
                </c:pt>
                <c:pt idx="2233">
                  <c:v>0.54520562800000005</c:v>
                </c:pt>
                <c:pt idx="2234">
                  <c:v>0.29772727300000001</c:v>
                </c:pt>
                <c:pt idx="2235">
                  <c:v>0.44135100999999999</c:v>
                </c:pt>
                <c:pt idx="2236">
                  <c:v>0.512310606</c:v>
                </c:pt>
                <c:pt idx="2237">
                  <c:v>0.66460055100000004</c:v>
                </c:pt>
                <c:pt idx="2238">
                  <c:v>0.39772727299999999</c:v>
                </c:pt>
                <c:pt idx="2239">
                  <c:v>0.57717803000000001</c:v>
                </c:pt>
                <c:pt idx="2240">
                  <c:v>0.61439582500000001</c:v>
                </c:pt>
                <c:pt idx="2241">
                  <c:v>1.8096590910000001</c:v>
                </c:pt>
                <c:pt idx="2242">
                  <c:v>0.87279040399999996</c:v>
                </c:pt>
                <c:pt idx="2243">
                  <c:v>1.105113636</c:v>
                </c:pt>
                <c:pt idx="2244">
                  <c:v>0.96290584400000001</c:v>
                </c:pt>
                <c:pt idx="2245">
                  <c:v>2.144886364</c:v>
                </c:pt>
                <c:pt idx="2246">
                  <c:v>1.0419191919999999</c:v>
                </c:pt>
                <c:pt idx="2247">
                  <c:v>1.6875</c:v>
                </c:pt>
                <c:pt idx="2248">
                  <c:v>1.39113292</c:v>
                </c:pt>
                <c:pt idx="2249">
                  <c:v>1.826399324</c:v>
                </c:pt>
                <c:pt idx="2250">
                  <c:v>1.417470156</c:v>
                </c:pt>
                <c:pt idx="2251">
                  <c:v>1.534564394</c:v>
                </c:pt>
                <c:pt idx="2252">
                  <c:v>1.0000000000000001E-9</c:v>
                </c:pt>
                <c:pt idx="2253">
                  <c:v>0.14583333300000001</c:v>
                </c:pt>
                <c:pt idx="2254">
                  <c:v>1.0000000000000001E-9</c:v>
                </c:pt>
                <c:pt idx="2255">
                  <c:v>2.8409091000000001E-2</c:v>
                </c:pt>
                <c:pt idx="2256">
                  <c:v>6.2310605999999998E-2</c:v>
                </c:pt>
                <c:pt idx="2257">
                  <c:v>9.8011364000000004E-2</c:v>
                </c:pt>
                <c:pt idx="2258">
                  <c:v>0.27272727299999999</c:v>
                </c:pt>
                <c:pt idx="2259">
                  <c:v>1.0000000000000001E-9</c:v>
                </c:pt>
                <c:pt idx="2260">
                  <c:v>3.7878787999999997E-2</c:v>
                </c:pt>
                <c:pt idx="2261">
                  <c:v>1.0000000000000001E-9</c:v>
                </c:pt>
                <c:pt idx="2262">
                  <c:v>2.8409091000000001E-2</c:v>
                </c:pt>
                <c:pt idx="2263">
                  <c:v>4.9242424E-2</c:v>
                </c:pt>
                <c:pt idx="2264">
                  <c:v>0.101799242</c:v>
                </c:pt>
                <c:pt idx="2265">
                  <c:v>1.7045455000000001E-2</c:v>
                </c:pt>
                <c:pt idx="2266">
                  <c:v>0.113636364</c:v>
                </c:pt>
                <c:pt idx="2267">
                  <c:v>6.1363635999999999E-2</c:v>
                </c:pt>
                <c:pt idx="2268">
                  <c:v>0.25454545499999998</c:v>
                </c:pt>
                <c:pt idx="2269">
                  <c:v>3.8636363999999999E-2</c:v>
                </c:pt>
                <c:pt idx="2270">
                  <c:v>0.22897727300000001</c:v>
                </c:pt>
                <c:pt idx="2271">
                  <c:v>0.17980248900000001</c:v>
                </c:pt>
                <c:pt idx="2272">
                  <c:v>0.73339160800000003</c:v>
                </c:pt>
                <c:pt idx="2273">
                  <c:v>0.35858585900000001</c:v>
                </c:pt>
                <c:pt idx="2274">
                  <c:v>0.70525568199999999</c:v>
                </c:pt>
                <c:pt idx="2275">
                  <c:v>8.5227273000000006E-2</c:v>
                </c:pt>
                <c:pt idx="2276">
                  <c:v>0.19886363600000001</c:v>
                </c:pt>
                <c:pt idx="2277">
                  <c:v>6.25E-2</c:v>
                </c:pt>
                <c:pt idx="2278">
                  <c:v>0.22727272700000001</c:v>
                </c:pt>
                <c:pt idx="2279">
                  <c:v>0.20032713499999999</c:v>
                </c:pt>
                <c:pt idx="2280">
                  <c:v>0.52540107000000003</c:v>
                </c:pt>
                <c:pt idx="2281">
                  <c:v>0.32386363600000001</c:v>
                </c:pt>
                <c:pt idx="2282">
                  <c:v>0.64488636399999999</c:v>
                </c:pt>
                <c:pt idx="2283">
                  <c:v>1.0000000000000001E-9</c:v>
                </c:pt>
                <c:pt idx="2284">
                  <c:v>5.6818182000000002E-2</c:v>
                </c:pt>
                <c:pt idx="2285">
                  <c:v>1.0000000000000001E-9</c:v>
                </c:pt>
                <c:pt idx="2286">
                  <c:v>1.0000000000000001E-9</c:v>
                </c:pt>
                <c:pt idx="2287">
                  <c:v>9.4696969999999991E-3</c:v>
                </c:pt>
                <c:pt idx="2288">
                  <c:v>0.25</c:v>
                </c:pt>
                <c:pt idx="2289">
                  <c:v>2.8409091000000001E-2</c:v>
                </c:pt>
                <c:pt idx="2290">
                  <c:v>0.20454545499999999</c:v>
                </c:pt>
                <c:pt idx="2291">
                  <c:v>1.0000000000000001E-9</c:v>
                </c:pt>
                <c:pt idx="2292">
                  <c:v>3.9772727000000001E-2</c:v>
                </c:pt>
                <c:pt idx="2293">
                  <c:v>1.0000000000000001E-9</c:v>
                </c:pt>
                <c:pt idx="2294">
                  <c:v>2.8409091000000001E-2</c:v>
                </c:pt>
                <c:pt idx="2295">
                  <c:v>7.9545455000000001E-2</c:v>
                </c:pt>
                <c:pt idx="2296">
                  <c:v>1.7045455000000001E-2</c:v>
                </c:pt>
                <c:pt idx="2297">
                  <c:v>0.11931818199999999</c:v>
                </c:pt>
                <c:pt idx="2298">
                  <c:v>0.14772727299999999</c:v>
                </c:pt>
                <c:pt idx="2299">
                  <c:v>0.26390063400000002</c:v>
                </c:pt>
                <c:pt idx="2300">
                  <c:v>0.11931818199999999</c:v>
                </c:pt>
                <c:pt idx="2301">
                  <c:v>0.153409091</c:v>
                </c:pt>
                <c:pt idx="2302">
                  <c:v>7.3390152E-2</c:v>
                </c:pt>
                <c:pt idx="2303">
                  <c:v>0.51978114500000006</c:v>
                </c:pt>
                <c:pt idx="2304">
                  <c:v>0.14772727299999999</c:v>
                </c:pt>
                <c:pt idx="2305">
                  <c:v>0.346590909</c:v>
                </c:pt>
                <c:pt idx="2306">
                  <c:v>6.25E-2</c:v>
                </c:pt>
                <c:pt idx="2307">
                  <c:v>0.221590909</c:v>
                </c:pt>
                <c:pt idx="2308">
                  <c:v>0.13068181800000001</c:v>
                </c:pt>
                <c:pt idx="2309">
                  <c:v>0.113636364</c:v>
                </c:pt>
                <c:pt idx="2310">
                  <c:v>7.8636364E-2</c:v>
                </c:pt>
                <c:pt idx="2311">
                  <c:v>0.32007575799999999</c:v>
                </c:pt>
                <c:pt idx="2312">
                  <c:v>0.222222222</c:v>
                </c:pt>
                <c:pt idx="2313">
                  <c:v>0.29166666699999999</c:v>
                </c:pt>
                <c:pt idx="2314">
                  <c:v>6.8181818000000005E-2</c:v>
                </c:pt>
                <c:pt idx="2315">
                  <c:v>0.27272727299999999</c:v>
                </c:pt>
                <c:pt idx="2316">
                  <c:v>5.6818182000000002E-2</c:v>
                </c:pt>
                <c:pt idx="2317">
                  <c:v>8.5227273000000006E-2</c:v>
                </c:pt>
                <c:pt idx="2318">
                  <c:v>0.152272727</c:v>
                </c:pt>
                <c:pt idx="2319">
                  <c:v>0.67613636399999999</c:v>
                </c:pt>
                <c:pt idx="2320">
                  <c:v>0.14772727299999999</c:v>
                </c:pt>
                <c:pt idx="2321">
                  <c:v>0.471590909</c:v>
                </c:pt>
                <c:pt idx="2322">
                  <c:v>3.9772727000000001E-2</c:v>
                </c:pt>
                <c:pt idx="2323">
                  <c:v>0.10227272699999999</c:v>
                </c:pt>
                <c:pt idx="2324">
                  <c:v>5.6818182000000002E-2</c:v>
                </c:pt>
                <c:pt idx="2325">
                  <c:v>3.9772727000000001E-2</c:v>
                </c:pt>
                <c:pt idx="2326">
                  <c:v>0.23011363600000001</c:v>
                </c:pt>
                <c:pt idx="2327">
                  <c:v>0.33295454499999999</c:v>
                </c:pt>
                <c:pt idx="2328">
                  <c:v>0.218409091</c:v>
                </c:pt>
                <c:pt idx="2329">
                  <c:v>0.30454545500000002</c:v>
                </c:pt>
                <c:pt idx="2330">
                  <c:v>0.24526515199999999</c:v>
                </c:pt>
                <c:pt idx="2331">
                  <c:v>0.43844696999999999</c:v>
                </c:pt>
                <c:pt idx="2332">
                  <c:v>0.120265152</c:v>
                </c:pt>
                <c:pt idx="2333">
                  <c:v>0.387310606</c:v>
                </c:pt>
                <c:pt idx="2334">
                  <c:v>0.31274766900000001</c:v>
                </c:pt>
                <c:pt idx="2335">
                  <c:v>0.756628788</c:v>
                </c:pt>
                <c:pt idx="2336">
                  <c:v>0.36521464599999998</c:v>
                </c:pt>
                <c:pt idx="2337">
                  <c:v>0.93844696999999999</c:v>
                </c:pt>
                <c:pt idx="2338">
                  <c:v>0.15814393900000001</c:v>
                </c:pt>
                <c:pt idx="2339">
                  <c:v>0.237689394</c:v>
                </c:pt>
                <c:pt idx="2340">
                  <c:v>6.1553030000000002E-2</c:v>
                </c:pt>
                <c:pt idx="2341">
                  <c:v>0.23200757599999999</c:v>
                </c:pt>
                <c:pt idx="2342">
                  <c:v>0.59597537899999997</c:v>
                </c:pt>
                <c:pt idx="2343">
                  <c:v>0.78276515199999996</c:v>
                </c:pt>
                <c:pt idx="2344">
                  <c:v>0.480719697</c:v>
                </c:pt>
                <c:pt idx="2345">
                  <c:v>1.1009469700000001</c:v>
                </c:pt>
                <c:pt idx="2346">
                  <c:v>6.8181818000000005E-2</c:v>
                </c:pt>
                <c:pt idx="2347">
                  <c:v>0.159090909</c:v>
                </c:pt>
                <c:pt idx="2348">
                  <c:v>5.6818182000000002E-2</c:v>
                </c:pt>
                <c:pt idx="2349">
                  <c:v>8.5227273000000006E-2</c:v>
                </c:pt>
                <c:pt idx="2350">
                  <c:v>8.5227273000000006E-2</c:v>
                </c:pt>
                <c:pt idx="2351">
                  <c:v>0.30113636399999999</c:v>
                </c:pt>
                <c:pt idx="2352">
                  <c:v>5.6818182000000002E-2</c:v>
                </c:pt>
                <c:pt idx="2353">
                  <c:v>0.27272727299999999</c:v>
                </c:pt>
                <c:pt idx="2354">
                  <c:v>3.9772727000000001E-2</c:v>
                </c:pt>
                <c:pt idx="2355">
                  <c:v>6.628788E-3</c:v>
                </c:pt>
                <c:pt idx="2356">
                  <c:v>5.6818182000000002E-2</c:v>
                </c:pt>
                <c:pt idx="2357">
                  <c:v>6.8181818000000005E-2</c:v>
                </c:pt>
                <c:pt idx="2358">
                  <c:v>0.247727273</c:v>
                </c:pt>
                <c:pt idx="2359">
                  <c:v>0.19659090900000001</c:v>
                </c:pt>
                <c:pt idx="2360">
                  <c:v>0.16727272700000001</c:v>
                </c:pt>
                <c:pt idx="2361">
                  <c:v>0.28749999999999998</c:v>
                </c:pt>
                <c:pt idx="2362">
                  <c:v>0.36415289299999998</c:v>
                </c:pt>
                <c:pt idx="2363">
                  <c:v>0.9375</c:v>
                </c:pt>
                <c:pt idx="2364">
                  <c:v>0.45454545499999999</c:v>
                </c:pt>
                <c:pt idx="2365">
                  <c:v>0.59334415600000001</c:v>
                </c:pt>
                <c:pt idx="2366">
                  <c:v>0.34926470599999998</c:v>
                </c:pt>
                <c:pt idx="2367">
                  <c:v>0.9375</c:v>
                </c:pt>
                <c:pt idx="2368">
                  <c:v>0.41477272700000001</c:v>
                </c:pt>
                <c:pt idx="2369">
                  <c:v>0.74431818199999999</c:v>
                </c:pt>
                <c:pt idx="2370">
                  <c:v>0.26363636400000001</c:v>
                </c:pt>
                <c:pt idx="2371">
                  <c:v>0.39025974000000002</c:v>
                </c:pt>
                <c:pt idx="2372">
                  <c:v>0.29431818199999998</c:v>
                </c:pt>
                <c:pt idx="2373">
                  <c:v>0.40568181800000003</c:v>
                </c:pt>
                <c:pt idx="2374">
                  <c:v>0.69564393899999999</c:v>
                </c:pt>
                <c:pt idx="2375">
                  <c:v>0.96553030299999998</c:v>
                </c:pt>
                <c:pt idx="2376">
                  <c:v>1.0357782369999999</c:v>
                </c:pt>
                <c:pt idx="2377">
                  <c:v>1.0000000000000001E-9</c:v>
                </c:pt>
                <c:pt idx="2378">
                  <c:v>0.105113636</c:v>
                </c:pt>
                <c:pt idx="2379">
                  <c:v>1.0000000000000001E-9</c:v>
                </c:pt>
                <c:pt idx="2380">
                  <c:v>1.0000000000000001E-9</c:v>
                </c:pt>
                <c:pt idx="2381">
                  <c:v>6.7045455000000004E-2</c:v>
                </c:pt>
                <c:pt idx="2382">
                  <c:v>0.43181818199999999</c:v>
                </c:pt>
                <c:pt idx="2383">
                  <c:v>9.0909090999999997E-2</c:v>
                </c:pt>
                <c:pt idx="2384">
                  <c:v>0.3125</c:v>
                </c:pt>
                <c:pt idx="2385">
                  <c:v>1.0000000000000001E-9</c:v>
                </c:pt>
                <c:pt idx="2386">
                  <c:v>2.8409091000000001E-2</c:v>
                </c:pt>
                <c:pt idx="2387">
                  <c:v>1.0000000000000001E-9</c:v>
                </c:pt>
                <c:pt idx="2388">
                  <c:v>1.0000000000000001E-9</c:v>
                </c:pt>
                <c:pt idx="2389">
                  <c:v>0.10227272699999999</c:v>
                </c:pt>
                <c:pt idx="2390">
                  <c:v>0.13068181800000001</c:v>
                </c:pt>
                <c:pt idx="2391">
                  <c:v>4.5454544999999999E-2</c:v>
                </c:pt>
                <c:pt idx="2392">
                  <c:v>4.7348485000000003E-2</c:v>
                </c:pt>
                <c:pt idx="2393">
                  <c:v>6.25E-2</c:v>
                </c:pt>
                <c:pt idx="2394">
                  <c:v>0.17613636399999999</c:v>
                </c:pt>
                <c:pt idx="2395">
                  <c:v>6.25E-2</c:v>
                </c:pt>
                <c:pt idx="2396">
                  <c:v>0.13409090900000001</c:v>
                </c:pt>
                <c:pt idx="2397">
                  <c:v>0.10587121200000001</c:v>
                </c:pt>
                <c:pt idx="2398">
                  <c:v>0.415719697</c:v>
                </c:pt>
                <c:pt idx="2399">
                  <c:v>9.0593434E-2</c:v>
                </c:pt>
                <c:pt idx="2400">
                  <c:v>0.39450757600000003</c:v>
                </c:pt>
                <c:pt idx="2401">
                  <c:v>6.25E-2</c:v>
                </c:pt>
                <c:pt idx="2402">
                  <c:v>8.5227273000000006E-2</c:v>
                </c:pt>
                <c:pt idx="2403">
                  <c:v>6.25E-2</c:v>
                </c:pt>
                <c:pt idx="2404">
                  <c:v>8.2954545000000005E-2</c:v>
                </c:pt>
                <c:pt idx="2405">
                  <c:v>0.346590909</c:v>
                </c:pt>
                <c:pt idx="2406">
                  <c:v>0.32954545499999999</c:v>
                </c:pt>
                <c:pt idx="2407">
                  <c:v>0.17272727299999999</c:v>
                </c:pt>
                <c:pt idx="2408">
                  <c:v>0.56212121199999998</c:v>
                </c:pt>
                <c:pt idx="2409">
                  <c:v>1.0000000000000001E-9</c:v>
                </c:pt>
                <c:pt idx="2410">
                  <c:v>9.0909090999999997E-2</c:v>
                </c:pt>
                <c:pt idx="2411">
                  <c:v>1.0000000000000001E-9</c:v>
                </c:pt>
                <c:pt idx="2412">
                  <c:v>2.8409091000000001E-2</c:v>
                </c:pt>
                <c:pt idx="2413">
                  <c:v>6.25E-2</c:v>
                </c:pt>
                <c:pt idx="2414">
                  <c:v>0.13541666699999999</c:v>
                </c:pt>
                <c:pt idx="2415">
                  <c:v>6.25E-2</c:v>
                </c:pt>
                <c:pt idx="2416">
                  <c:v>0.153409091</c:v>
                </c:pt>
                <c:pt idx="2417">
                  <c:v>1.0000000000000001E-9</c:v>
                </c:pt>
                <c:pt idx="2418">
                  <c:v>6.25E-2</c:v>
                </c:pt>
                <c:pt idx="2419">
                  <c:v>1.0000000000000001E-9</c:v>
                </c:pt>
                <c:pt idx="2420">
                  <c:v>5.6818182000000002E-2</c:v>
                </c:pt>
                <c:pt idx="2421">
                  <c:v>0.14204545499999999</c:v>
                </c:pt>
                <c:pt idx="2422">
                  <c:v>0.11931818199999999</c:v>
                </c:pt>
                <c:pt idx="2423">
                  <c:v>7.3863635999999996E-2</c:v>
                </c:pt>
                <c:pt idx="2424">
                  <c:v>8.7121212000000003E-2</c:v>
                </c:pt>
                <c:pt idx="2425">
                  <c:v>0.18100649399999999</c:v>
                </c:pt>
                <c:pt idx="2426">
                  <c:v>0.58522727299999999</c:v>
                </c:pt>
                <c:pt idx="2427">
                  <c:v>0.159090909</c:v>
                </c:pt>
                <c:pt idx="2428">
                  <c:v>0.19318181800000001</c:v>
                </c:pt>
                <c:pt idx="2429">
                  <c:v>0.14204545499999999</c:v>
                </c:pt>
                <c:pt idx="2430">
                  <c:v>0.48295454500000001</c:v>
                </c:pt>
                <c:pt idx="2431">
                  <c:v>0.129545455</c:v>
                </c:pt>
                <c:pt idx="2432">
                  <c:v>0.15508021399999999</c:v>
                </c:pt>
                <c:pt idx="2433">
                  <c:v>0.113636364</c:v>
                </c:pt>
                <c:pt idx="2434">
                  <c:v>0.22727272700000001</c:v>
                </c:pt>
                <c:pt idx="2435">
                  <c:v>0.159090909</c:v>
                </c:pt>
                <c:pt idx="2436">
                  <c:v>0.14204545499999999</c:v>
                </c:pt>
                <c:pt idx="2437">
                  <c:v>0.32575757599999999</c:v>
                </c:pt>
                <c:pt idx="2438">
                  <c:v>0.20795454499999999</c:v>
                </c:pt>
                <c:pt idx="2439">
                  <c:v>0.25441919200000002</c:v>
                </c:pt>
                <c:pt idx="2440">
                  <c:v>0.24621212100000001</c:v>
                </c:pt>
                <c:pt idx="2441">
                  <c:v>0.18100649399999999</c:v>
                </c:pt>
                <c:pt idx="2442">
                  <c:v>0.65259740300000002</c:v>
                </c:pt>
                <c:pt idx="2443">
                  <c:v>0.15259740299999999</c:v>
                </c:pt>
                <c:pt idx="2444">
                  <c:v>0.249188312</c:v>
                </c:pt>
                <c:pt idx="2445">
                  <c:v>0.26617336200000002</c:v>
                </c:pt>
                <c:pt idx="2446">
                  <c:v>1.3721590910000001</c:v>
                </c:pt>
                <c:pt idx="2447">
                  <c:v>0.55681818199999999</c:v>
                </c:pt>
                <c:pt idx="2448">
                  <c:v>1.0227272730000001</c:v>
                </c:pt>
                <c:pt idx="2449">
                  <c:v>0.17613636399999999</c:v>
                </c:pt>
                <c:pt idx="2450">
                  <c:v>0.48295454500000001</c:v>
                </c:pt>
                <c:pt idx="2451">
                  <c:v>0.18181818199999999</c:v>
                </c:pt>
                <c:pt idx="2452">
                  <c:v>0.31818181800000001</c:v>
                </c:pt>
                <c:pt idx="2453">
                  <c:v>0.340909091</c:v>
                </c:pt>
                <c:pt idx="2454">
                  <c:v>0.55925324700000001</c:v>
                </c:pt>
                <c:pt idx="2455">
                  <c:v>0.21022727299999999</c:v>
                </c:pt>
                <c:pt idx="2456">
                  <c:v>0.35795454500000001</c:v>
                </c:pt>
                <c:pt idx="2457">
                  <c:v>0.51704545499999999</c:v>
                </c:pt>
                <c:pt idx="2458">
                  <c:v>0.113636364</c:v>
                </c:pt>
                <c:pt idx="2459">
                  <c:v>0.23863636399999999</c:v>
                </c:pt>
                <c:pt idx="2460">
                  <c:v>0.28569023599999999</c:v>
                </c:pt>
                <c:pt idx="2461">
                  <c:v>0.40972222200000002</c:v>
                </c:pt>
                <c:pt idx="2462">
                  <c:v>0.91477272700000001</c:v>
                </c:pt>
                <c:pt idx="2463">
                  <c:v>0.14090909099999999</c:v>
                </c:pt>
                <c:pt idx="2464">
                  <c:v>0.38522727299999998</c:v>
                </c:pt>
                <c:pt idx="2465">
                  <c:v>0.152272727</c:v>
                </c:pt>
                <c:pt idx="2466">
                  <c:v>0.26590909099999999</c:v>
                </c:pt>
                <c:pt idx="2467">
                  <c:v>0.41644385</c:v>
                </c:pt>
                <c:pt idx="2468">
                  <c:v>0.54712566799999995</c:v>
                </c:pt>
                <c:pt idx="2469">
                  <c:v>0.18793252599999999</c:v>
                </c:pt>
                <c:pt idx="2470">
                  <c:v>0.66644384999999995</c:v>
                </c:pt>
                <c:pt idx="2471">
                  <c:v>7.3863635999999996E-2</c:v>
                </c:pt>
                <c:pt idx="2472">
                  <c:v>0.340909091</c:v>
                </c:pt>
                <c:pt idx="2473">
                  <c:v>5.1136363999999997E-2</c:v>
                </c:pt>
                <c:pt idx="2474">
                  <c:v>0.107954545</c:v>
                </c:pt>
                <c:pt idx="2475">
                  <c:v>0.153409091</c:v>
                </c:pt>
                <c:pt idx="2476">
                  <c:v>0.56696428600000004</c:v>
                </c:pt>
                <c:pt idx="2477">
                  <c:v>0.16477272700000001</c:v>
                </c:pt>
                <c:pt idx="2478">
                  <c:v>0.48295454500000001</c:v>
                </c:pt>
                <c:pt idx="2479">
                  <c:v>0.153409091</c:v>
                </c:pt>
                <c:pt idx="2480">
                  <c:v>0.29204545500000001</c:v>
                </c:pt>
                <c:pt idx="2481">
                  <c:v>0.16477272700000001</c:v>
                </c:pt>
                <c:pt idx="2482">
                  <c:v>0.26136363600000001</c:v>
                </c:pt>
                <c:pt idx="2483">
                  <c:v>0.26136363600000001</c:v>
                </c:pt>
                <c:pt idx="2484">
                  <c:v>0.30681818199999999</c:v>
                </c:pt>
                <c:pt idx="2485">
                  <c:v>0.125</c:v>
                </c:pt>
                <c:pt idx="2486">
                  <c:v>0.26704545499999999</c:v>
                </c:pt>
                <c:pt idx="2487">
                  <c:v>0.29454545500000001</c:v>
                </c:pt>
                <c:pt idx="2488">
                  <c:v>1.1477272730000001</c:v>
                </c:pt>
                <c:pt idx="2489">
                  <c:v>0.45454545499999999</c:v>
                </c:pt>
                <c:pt idx="2490">
                  <c:v>0.55113636399999999</c:v>
                </c:pt>
                <c:pt idx="2491">
                  <c:v>0.25719697000000002</c:v>
                </c:pt>
                <c:pt idx="2492">
                  <c:v>1.052651515</c:v>
                </c:pt>
                <c:pt idx="2493">
                  <c:v>0.33002525300000002</c:v>
                </c:pt>
                <c:pt idx="2494">
                  <c:v>0.68333333299999999</c:v>
                </c:pt>
                <c:pt idx="2495">
                  <c:v>0.346590909</c:v>
                </c:pt>
                <c:pt idx="2496">
                  <c:v>0.69460227299999999</c:v>
                </c:pt>
                <c:pt idx="2497">
                  <c:v>0.46022727299999999</c:v>
                </c:pt>
                <c:pt idx="2498">
                  <c:v>0.5625</c:v>
                </c:pt>
                <c:pt idx="2499">
                  <c:v>0.581439394</c:v>
                </c:pt>
                <c:pt idx="2500">
                  <c:v>0.71986914599999996</c:v>
                </c:pt>
                <c:pt idx="2501">
                  <c:v>0.52335858599999996</c:v>
                </c:pt>
                <c:pt idx="2502">
                  <c:v>0.47916666699999999</c:v>
                </c:pt>
                <c:pt idx="2503">
                  <c:v>0.118506494</c:v>
                </c:pt>
                <c:pt idx="2504">
                  <c:v>0.41822240300000002</c:v>
                </c:pt>
                <c:pt idx="2505">
                  <c:v>0.118506494</c:v>
                </c:pt>
                <c:pt idx="2506">
                  <c:v>0.23924513</c:v>
                </c:pt>
                <c:pt idx="2507">
                  <c:v>0.23084107700000001</c:v>
                </c:pt>
                <c:pt idx="2508">
                  <c:v>1.0683847399999999</c:v>
                </c:pt>
                <c:pt idx="2509">
                  <c:v>0.51907467500000004</c:v>
                </c:pt>
                <c:pt idx="2510">
                  <c:v>0.84348464000000001</c:v>
                </c:pt>
                <c:pt idx="2511">
                  <c:v>9.0097403000000006E-2</c:v>
                </c:pt>
                <c:pt idx="2512">
                  <c:v>0.25487012999999997</c:v>
                </c:pt>
                <c:pt idx="2513">
                  <c:v>9.0097403000000006E-2</c:v>
                </c:pt>
                <c:pt idx="2514">
                  <c:v>0.23924513</c:v>
                </c:pt>
                <c:pt idx="2515">
                  <c:v>0.25884740299999998</c:v>
                </c:pt>
                <c:pt idx="2516">
                  <c:v>0.48924512999999997</c:v>
                </c:pt>
                <c:pt idx="2517">
                  <c:v>0.186688312</c:v>
                </c:pt>
                <c:pt idx="2518">
                  <c:v>0.49492694799999998</c:v>
                </c:pt>
                <c:pt idx="2519">
                  <c:v>0.19799154299999999</c:v>
                </c:pt>
                <c:pt idx="2520">
                  <c:v>0.58293472499999999</c:v>
                </c:pt>
                <c:pt idx="2521">
                  <c:v>0.14685518</c:v>
                </c:pt>
                <c:pt idx="2522">
                  <c:v>0.54742336199999997</c:v>
                </c:pt>
                <c:pt idx="2523">
                  <c:v>0.66852967500000005</c:v>
                </c:pt>
                <c:pt idx="2524">
                  <c:v>1.2045454550000001</c:v>
                </c:pt>
                <c:pt idx="2525">
                  <c:v>0.48863636399999999</c:v>
                </c:pt>
                <c:pt idx="2526">
                  <c:v>0.76704545499999999</c:v>
                </c:pt>
                <c:pt idx="2527">
                  <c:v>0.4375</c:v>
                </c:pt>
                <c:pt idx="2528">
                  <c:v>0.840909091</c:v>
                </c:pt>
                <c:pt idx="2529">
                  <c:v>0.70364152899999999</c:v>
                </c:pt>
                <c:pt idx="2530">
                  <c:v>1.411764706</c:v>
                </c:pt>
                <c:pt idx="2531">
                  <c:v>0.92613636399999999</c:v>
                </c:pt>
                <c:pt idx="2532">
                  <c:v>1.5767045449999999</c:v>
                </c:pt>
                <c:pt idx="2533">
                  <c:v>0.10227272699999999</c:v>
                </c:pt>
                <c:pt idx="2534">
                  <c:v>0.28267045499999999</c:v>
                </c:pt>
                <c:pt idx="2535">
                  <c:v>7.9545455000000001E-2</c:v>
                </c:pt>
                <c:pt idx="2536">
                  <c:v>0.17516880800000001</c:v>
                </c:pt>
                <c:pt idx="2537">
                  <c:v>0.77922077899999997</c:v>
                </c:pt>
                <c:pt idx="2538">
                  <c:v>0.35795454500000001</c:v>
                </c:pt>
                <c:pt idx="2539">
                  <c:v>0.68662587399999997</c:v>
                </c:pt>
                <c:pt idx="2540">
                  <c:v>0.125</c:v>
                </c:pt>
                <c:pt idx="2541">
                  <c:v>0.24431818199999999</c:v>
                </c:pt>
                <c:pt idx="2542">
                  <c:v>0.10227272699999999</c:v>
                </c:pt>
                <c:pt idx="2543">
                  <c:v>0.28977272700000001</c:v>
                </c:pt>
                <c:pt idx="2544">
                  <c:v>0.24748376599999999</c:v>
                </c:pt>
                <c:pt idx="2545">
                  <c:v>0.45328282800000003</c:v>
                </c:pt>
                <c:pt idx="2546">
                  <c:v>0.221590909</c:v>
                </c:pt>
                <c:pt idx="2547">
                  <c:v>0.57386363600000001</c:v>
                </c:pt>
                <c:pt idx="2548">
                  <c:v>0.346590909</c:v>
                </c:pt>
                <c:pt idx="2549">
                  <c:v>0.59581351299999996</c:v>
                </c:pt>
                <c:pt idx="2550">
                  <c:v>0.30113636399999999</c:v>
                </c:pt>
                <c:pt idx="2551">
                  <c:v>0.403409091</c:v>
                </c:pt>
                <c:pt idx="2552">
                  <c:v>0.24720614499999999</c:v>
                </c:pt>
                <c:pt idx="2553">
                  <c:v>1.0712864580000001</c:v>
                </c:pt>
                <c:pt idx="2554">
                  <c:v>0.491071429</c:v>
                </c:pt>
                <c:pt idx="2555">
                  <c:v>0.83110639399999997</c:v>
                </c:pt>
                <c:pt idx="2556">
                  <c:v>0.1875</c:v>
                </c:pt>
                <c:pt idx="2557">
                  <c:v>0.47727272700000001</c:v>
                </c:pt>
                <c:pt idx="2558">
                  <c:v>0.23863636399999999</c:v>
                </c:pt>
                <c:pt idx="2559">
                  <c:v>0.36931818199999999</c:v>
                </c:pt>
                <c:pt idx="2560">
                  <c:v>0.37238636400000003</c:v>
                </c:pt>
                <c:pt idx="2561">
                  <c:v>0.73910984800000001</c:v>
                </c:pt>
                <c:pt idx="2562">
                  <c:v>0.471590909</c:v>
                </c:pt>
                <c:pt idx="2563">
                  <c:v>0.76704545499999999</c:v>
                </c:pt>
                <c:pt idx="2564">
                  <c:v>7.3863635999999996E-2</c:v>
                </c:pt>
                <c:pt idx="2565">
                  <c:v>0.16051136399999999</c:v>
                </c:pt>
                <c:pt idx="2566">
                  <c:v>0.23647583999999999</c:v>
                </c:pt>
                <c:pt idx="2567">
                  <c:v>1.136363636</c:v>
                </c:pt>
                <c:pt idx="2568">
                  <c:v>0.403409091</c:v>
                </c:pt>
                <c:pt idx="2569">
                  <c:v>0.80736450999999998</c:v>
                </c:pt>
                <c:pt idx="2570">
                  <c:v>7.9545455000000001E-2</c:v>
                </c:pt>
                <c:pt idx="2571">
                  <c:v>0.20454545499999999</c:v>
                </c:pt>
                <c:pt idx="2572">
                  <c:v>5.1136363999999997E-2</c:v>
                </c:pt>
                <c:pt idx="2573">
                  <c:v>0.120738636</c:v>
                </c:pt>
                <c:pt idx="2574">
                  <c:v>0.38579545500000001</c:v>
                </c:pt>
                <c:pt idx="2575">
                  <c:v>0.51325757599999999</c:v>
                </c:pt>
                <c:pt idx="2576">
                  <c:v>0.26136363600000001</c:v>
                </c:pt>
                <c:pt idx="2577">
                  <c:v>0.512784091</c:v>
                </c:pt>
                <c:pt idx="2578">
                  <c:v>0.394781145</c:v>
                </c:pt>
                <c:pt idx="2579">
                  <c:v>0.74137205399999995</c:v>
                </c:pt>
                <c:pt idx="2580">
                  <c:v>0.19591750799999999</c:v>
                </c:pt>
                <c:pt idx="2581">
                  <c:v>0.63909932700000005</c:v>
                </c:pt>
                <c:pt idx="2582">
                  <c:v>0.71822974799999995</c:v>
                </c:pt>
                <c:pt idx="2583">
                  <c:v>1.738636364</c:v>
                </c:pt>
                <c:pt idx="2584">
                  <c:v>1.011363636</c:v>
                </c:pt>
                <c:pt idx="2585">
                  <c:v>1.7775349650000001</c:v>
                </c:pt>
                <c:pt idx="2586">
                  <c:v>0.446969697</c:v>
                </c:pt>
                <c:pt idx="2587">
                  <c:v>0.64583333300000001</c:v>
                </c:pt>
                <c:pt idx="2588">
                  <c:v>0.27651515199999999</c:v>
                </c:pt>
                <c:pt idx="2589">
                  <c:v>0.65151515199999999</c:v>
                </c:pt>
                <c:pt idx="2590">
                  <c:v>0.98110795500000003</c:v>
                </c:pt>
                <c:pt idx="2591">
                  <c:v>1.4166666670000001</c:v>
                </c:pt>
                <c:pt idx="2592">
                  <c:v>0.89204545499999999</c:v>
                </c:pt>
                <c:pt idx="2593">
                  <c:v>1.7954545449999999</c:v>
                </c:pt>
                <c:pt idx="2594">
                  <c:v>0.11931818199999999</c:v>
                </c:pt>
                <c:pt idx="2595">
                  <c:v>0.29545454500000001</c:v>
                </c:pt>
                <c:pt idx="2596">
                  <c:v>3.9772727000000001E-2</c:v>
                </c:pt>
                <c:pt idx="2597">
                  <c:v>0.16477272700000001</c:v>
                </c:pt>
                <c:pt idx="2598">
                  <c:v>0.21408279199999999</c:v>
                </c:pt>
                <c:pt idx="2599">
                  <c:v>0.67694805199999997</c:v>
                </c:pt>
                <c:pt idx="2600">
                  <c:v>0.23295454500000001</c:v>
                </c:pt>
                <c:pt idx="2601">
                  <c:v>0.56730769199999997</c:v>
                </c:pt>
                <c:pt idx="2602">
                  <c:v>0.11931818199999999</c:v>
                </c:pt>
                <c:pt idx="2603">
                  <c:v>0.16003787899999999</c:v>
                </c:pt>
                <c:pt idx="2604">
                  <c:v>6.8181818000000005E-2</c:v>
                </c:pt>
                <c:pt idx="2605">
                  <c:v>0.20454545499999999</c:v>
                </c:pt>
                <c:pt idx="2606">
                  <c:v>0.465909091</c:v>
                </c:pt>
                <c:pt idx="2607">
                  <c:v>0.36994949500000002</c:v>
                </c:pt>
                <c:pt idx="2608">
                  <c:v>0.25</c:v>
                </c:pt>
                <c:pt idx="2609">
                  <c:v>0.57386363600000001</c:v>
                </c:pt>
                <c:pt idx="2610">
                  <c:v>0.44536946999999999</c:v>
                </c:pt>
                <c:pt idx="2611">
                  <c:v>1.1134135469999999</c:v>
                </c:pt>
                <c:pt idx="2612">
                  <c:v>0.473262032</c:v>
                </c:pt>
                <c:pt idx="2613">
                  <c:v>0.69728800599999996</c:v>
                </c:pt>
                <c:pt idx="2614">
                  <c:v>0.43433680299999999</c:v>
                </c:pt>
                <c:pt idx="2615">
                  <c:v>1.2836959160000001</c:v>
                </c:pt>
                <c:pt idx="2616">
                  <c:v>0.55280748700000004</c:v>
                </c:pt>
                <c:pt idx="2617">
                  <c:v>0.98208041999999995</c:v>
                </c:pt>
                <c:pt idx="2618">
                  <c:v>0.290205253</c:v>
                </c:pt>
                <c:pt idx="2619">
                  <c:v>0.50205590300000003</c:v>
                </c:pt>
                <c:pt idx="2620">
                  <c:v>0.25838707100000002</c:v>
                </c:pt>
                <c:pt idx="2621">
                  <c:v>0.483387071</c:v>
                </c:pt>
                <c:pt idx="2622">
                  <c:v>0.87383021400000005</c:v>
                </c:pt>
                <c:pt idx="2623">
                  <c:v>1.134720365</c:v>
                </c:pt>
                <c:pt idx="2624">
                  <c:v>0.92354612300000005</c:v>
                </c:pt>
                <c:pt idx="2625">
                  <c:v>1.2764645109999999</c:v>
                </c:pt>
                <c:pt idx="2626">
                  <c:v>4.5454544999999999E-2</c:v>
                </c:pt>
                <c:pt idx="2627">
                  <c:v>0.23011363600000001</c:v>
                </c:pt>
                <c:pt idx="2628">
                  <c:v>4.5454544999999999E-2</c:v>
                </c:pt>
                <c:pt idx="2629">
                  <c:v>0.10369318199999999</c:v>
                </c:pt>
                <c:pt idx="2630">
                  <c:v>0.120404412</c:v>
                </c:pt>
                <c:pt idx="2631">
                  <c:v>0.76325757599999999</c:v>
                </c:pt>
                <c:pt idx="2632">
                  <c:v>0.284090909</c:v>
                </c:pt>
                <c:pt idx="2633">
                  <c:v>0.58577360099999998</c:v>
                </c:pt>
                <c:pt idx="2634">
                  <c:v>2.2727272999999999E-2</c:v>
                </c:pt>
                <c:pt idx="2635">
                  <c:v>9.6590909000000003E-2</c:v>
                </c:pt>
                <c:pt idx="2636">
                  <c:v>2.2727272999999999E-2</c:v>
                </c:pt>
                <c:pt idx="2637">
                  <c:v>0.109375</c:v>
                </c:pt>
                <c:pt idx="2638">
                  <c:v>0.215909091</c:v>
                </c:pt>
                <c:pt idx="2639">
                  <c:v>0.25852272700000001</c:v>
                </c:pt>
                <c:pt idx="2640">
                  <c:v>7.9545455000000001E-2</c:v>
                </c:pt>
                <c:pt idx="2641">
                  <c:v>0.296875</c:v>
                </c:pt>
                <c:pt idx="2642">
                  <c:v>0.113636364</c:v>
                </c:pt>
                <c:pt idx="2643">
                  <c:v>0.36363636399999999</c:v>
                </c:pt>
                <c:pt idx="2644">
                  <c:v>8.5227273000000006E-2</c:v>
                </c:pt>
                <c:pt idx="2645">
                  <c:v>0.36363636399999999</c:v>
                </c:pt>
                <c:pt idx="2646">
                  <c:v>0.25675372400000002</c:v>
                </c:pt>
                <c:pt idx="2647">
                  <c:v>1.0603354979999999</c:v>
                </c:pt>
                <c:pt idx="2648">
                  <c:v>0.45048701299999999</c:v>
                </c:pt>
                <c:pt idx="2649">
                  <c:v>0.97802197800000001</c:v>
                </c:pt>
                <c:pt idx="2650">
                  <c:v>0.125</c:v>
                </c:pt>
                <c:pt idx="2651">
                  <c:v>0.25</c:v>
                </c:pt>
                <c:pt idx="2652">
                  <c:v>9.6590909000000003E-2</c:v>
                </c:pt>
                <c:pt idx="2653">
                  <c:v>0.35227272700000001</c:v>
                </c:pt>
                <c:pt idx="2654">
                  <c:v>0.53153409100000004</c:v>
                </c:pt>
                <c:pt idx="2655">
                  <c:v>0.752840909</c:v>
                </c:pt>
                <c:pt idx="2656">
                  <c:v>0.38636363600000001</c:v>
                </c:pt>
                <c:pt idx="2657">
                  <c:v>1.1704545449999999</c:v>
                </c:pt>
                <c:pt idx="2658">
                  <c:v>0.113636364</c:v>
                </c:pt>
                <c:pt idx="2659">
                  <c:v>0.27272727299999999</c:v>
                </c:pt>
                <c:pt idx="2660">
                  <c:v>9.0909090999999997E-2</c:v>
                </c:pt>
                <c:pt idx="2661">
                  <c:v>0.18551136400000001</c:v>
                </c:pt>
                <c:pt idx="2662">
                  <c:v>0.41501623399999998</c:v>
                </c:pt>
                <c:pt idx="2663">
                  <c:v>0.20113636400000001</c:v>
                </c:pt>
                <c:pt idx="2664">
                  <c:v>0.41048951</c:v>
                </c:pt>
                <c:pt idx="2665">
                  <c:v>0.14204545499999999</c:v>
                </c:pt>
                <c:pt idx="2666">
                  <c:v>0.221590909</c:v>
                </c:pt>
                <c:pt idx="2667">
                  <c:v>0.11931818199999999</c:v>
                </c:pt>
                <c:pt idx="2668">
                  <c:v>0.30113636399999999</c:v>
                </c:pt>
                <c:pt idx="2669">
                  <c:v>0.39772727299999999</c:v>
                </c:pt>
                <c:pt idx="2670">
                  <c:v>0.33680555600000001</c:v>
                </c:pt>
                <c:pt idx="2671">
                  <c:v>0.22727272700000001</c:v>
                </c:pt>
                <c:pt idx="2672">
                  <c:v>0.52272727299999999</c:v>
                </c:pt>
                <c:pt idx="2673">
                  <c:v>0.29464285699999998</c:v>
                </c:pt>
                <c:pt idx="2674">
                  <c:v>0.77651515199999999</c:v>
                </c:pt>
                <c:pt idx="2675">
                  <c:v>0.25568181800000001</c:v>
                </c:pt>
                <c:pt idx="2676">
                  <c:v>0.375</c:v>
                </c:pt>
                <c:pt idx="2677">
                  <c:v>0.25710227299999999</c:v>
                </c:pt>
                <c:pt idx="2678">
                  <c:v>0.76119146000000004</c:v>
                </c:pt>
                <c:pt idx="2679">
                  <c:v>0.26136363600000001</c:v>
                </c:pt>
                <c:pt idx="2680">
                  <c:v>0.39852427000000001</c:v>
                </c:pt>
                <c:pt idx="2681">
                  <c:v>0.159090909</c:v>
                </c:pt>
                <c:pt idx="2682">
                  <c:v>0.340909091</c:v>
                </c:pt>
                <c:pt idx="2683">
                  <c:v>0.1875</c:v>
                </c:pt>
                <c:pt idx="2684">
                  <c:v>0.23295454500000001</c:v>
                </c:pt>
                <c:pt idx="2685">
                  <c:v>0.5625</c:v>
                </c:pt>
                <c:pt idx="2686">
                  <c:v>0.42528409099999998</c:v>
                </c:pt>
                <c:pt idx="2687">
                  <c:v>0.39204545499999999</c:v>
                </c:pt>
                <c:pt idx="2688">
                  <c:v>0.64772727299999999</c:v>
                </c:pt>
                <c:pt idx="2689">
                  <c:v>0.26045454499999998</c:v>
                </c:pt>
                <c:pt idx="2690">
                  <c:v>0.81954545499999998</c:v>
                </c:pt>
                <c:pt idx="2691">
                  <c:v>0.20363636399999999</c:v>
                </c:pt>
                <c:pt idx="2692">
                  <c:v>0.32551136400000003</c:v>
                </c:pt>
                <c:pt idx="2693">
                  <c:v>0.46578652700000001</c:v>
                </c:pt>
                <c:pt idx="2694">
                  <c:v>1.0284090910000001</c:v>
                </c:pt>
                <c:pt idx="2695">
                  <c:v>0.4375</c:v>
                </c:pt>
                <c:pt idx="2696">
                  <c:v>0.79040403999999997</c:v>
                </c:pt>
                <c:pt idx="2697">
                  <c:v>0.41477272700000001</c:v>
                </c:pt>
                <c:pt idx="2698">
                  <c:v>0.60482954499999997</c:v>
                </c:pt>
                <c:pt idx="2699">
                  <c:v>0.72727272700000001</c:v>
                </c:pt>
                <c:pt idx="2700">
                  <c:v>0.97402597400000002</c:v>
                </c:pt>
                <c:pt idx="2701">
                  <c:v>0.48863636399999999</c:v>
                </c:pt>
                <c:pt idx="2702">
                  <c:v>0.78096590899999996</c:v>
                </c:pt>
                <c:pt idx="2703">
                  <c:v>0.20606060600000001</c:v>
                </c:pt>
                <c:pt idx="2704">
                  <c:v>0.731060606</c:v>
                </c:pt>
                <c:pt idx="2705">
                  <c:v>0.12651515199999999</c:v>
                </c:pt>
                <c:pt idx="2706">
                  <c:v>0.39469696999999998</c:v>
                </c:pt>
                <c:pt idx="2707">
                  <c:v>0.42836267099999997</c:v>
                </c:pt>
                <c:pt idx="2708">
                  <c:v>0.89356060599999998</c:v>
                </c:pt>
                <c:pt idx="2709">
                  <c:v>1.5585955709999999</c:v>
                </c:pt>
                <c:pt idx="2710">
                  <c:v>0.29593434299999999</c:v>
                </c:pt>
                <c:pt idx="2711">
                  <c:v>0.64315656600000004</c:v>
                </c:pt>
                <c:pt idx="2712">
                  <c:v>0.25047979799999998</c:v>
                </c:pt>
                <c:pt idx="2713">
                  <c:v>0.53570707100000003</c:v>
                </c:pt>
                <c:pt idx="2714">
                  <c:v>0.79441287900000002</c:v>
                </c:pt>
                <c:pt idx="2715">
                  <c:v>1.177651515</c:v>
                </c:pt>
                <c:pt idx="2716">
                  <c:v>0.48614081999999997</c:v>
                </c:pt>
                <c:pt idx="2717">
                  <c:v>1.337878788</c:v>
                </c:pt>
                <c:pt idx="2718">
                  <c:v>0.284090909</c:v>
                </c:pt>
                <c:pt idx="2719">
                  <c:v>0.21022727299999999</c:v>
                </c:pt>
                <c:pt idx="2720">
                  <c:v>0.33068181800000002</c:v>
                </c:pt>
                <c:pt idx="2721">
                  <c:v>0.37068602699999997</c:v>
                </c:pt>
                <c:pt idx="2722">
                  <c:v>1.1146509739999999</c:v>
                </c:pt>
                <c:pt idx="2723">
                  <c:v>0.52982954500000001</c:v>
                </c:pt>
                <c:pt idx="2724">
                  <c:v>0.93350087400000004</c:v>
                </c:pt>
                <c:pt idx="2725">
                  <c:v>0.465909091</c:v>
                </c:pt>
                <c:pt idx="2726">
                  <c:v>0.62222222199999999</c:v>
                </c:pt>
                <c:pt idx="2727">
                  <c:v>0.375</c:v>
                </c:pt>
                <c:pt idx="2728">
                  <c:v>0.64318181799999996</c:v>
                </c:pt>
                <c:pt idx="2729">
                  <c:v>0.721590909</c:v>
                </c:pt>
                <c:pt idx="2730">
                  <c:v>0.74305555599999995</c:v>
                </c:pt>
                <c:pt idx="2731">
                  <c:v>0.45454545499999999</c:v>
                </c:pt>
                <c:pt idx="2732">
                  <c:v>0.76818181799999996</c:v>
                </c:pt>
                <c:pt idx="2733">
                  <c:v>0.52181818199999996</c:v>
                </c:pt>
                <c:pt idx="2734">
                  <c:v>1.5060606059999999</c:v>
                </c:pt>
                <c:pt idx="2735">
                  <c:v>0.68181818199999999</c:v>
                </c:pt>
                <c:pt idx="2736">
                  <c:v>0.83068181799999996</c:v>
                </c:pt>
                <c:pt idx="2737">
                  <c:v>0.55883168800000005</c:v>
                </c:pt>
                <c:pt idx="2738">
                  <c:v>1.5085227269999999</c:v>
                </c:pt>
                <c:pt idx="2739">
                  <c:v>0.69108126700000005</c:v>
                </c:pt>
                <c:pt idx="2740">
                  <c:v>1.2125556260000001</c:v>
                </c:pt>
                <c:pt idx="2741">
                  <c:v>0.63257575799999999</c:v>
                </c:pt>
                <c:pt idx="2742">
                  <c:v>1.0494002529999999</c:v>
                </c:pt>
                <c:pt idx="2743">
                  <c:v>0.643939394</c:v>
                </c:pt>
                <c:pt idx="2744">
                  <c:v>0.88371212099999996</c:v>
                </c:pt>
                <c:pt idx="2745">
                  <c:v>0.93181818199999999</c:v>
                </c:pt>
                <c:pt idx="2746">
                  <c:v>1.0650396010000001</c:v>
                </c:pt>
                <c:pt idx="2747">
                  <c:v>0.76136363600000001</c:v>
                </c:pt>
                <c:pt idx="2748">
                  <c:v>0.64318181799999996</c:v>
                </c:pt>
                <c:pt idx="2749">
                  <c:v>7.3863635999999996E-2</c:v>
                </c:pt>
                <c:pt idx="2750">
                  <c:v>0.38068181800000001</c:v>
                </c:pt>
                <c:pt idx="2751">
                  <c:v>7.3863635999999996E-2</c:v>
                </c:pt>
                <c:pt idx="2752">
                  <c:v>0.159090909</c:v>
                </c:pt>
                <c:pt idx="2753">
                  <c:v>0.25809659099999999</c:v>
                </c:pt>
                <c:pt idx="2754">
                  <c:v>0.68326171400000002</c:v>
                </c:pt>
                <c:pt idx="2755">
                  <c:v>0.312026515</c:v>
                </c:pt>
                <c:pt idx="2756">
                  <c:v>0.68892045499999999</c:v>
                </c:pt>
                <c:pt idx="2757">
                  <c:v>7.3863635999999996E-2</c:v>
                </c:pt>
                <c:pt idx="2758">
                  <c:v>0.24431818199999999</c:v>
                </c:pt>
                <c:pt idx="2759">
                  <c:v>7.3863635999999996E-2</c:v>
                </c:pt>
                <c:pt idx="2760">
                  <c:v>0.159090909</c:v>
                </c:pt>
                <c:pt idx="2761">
                  <c:v>0.328125</c:v>
                </c:pt>
                <c:pt idx="2762">
                  <c:v>0.49005681800000001</c:v>
                </c:pt>
                <c:pt idx="2763">
                  <c:v>0.19460227299999999</c:v>
                </c:pt>
                <c:pt idx="2764">
                  <c:v>0.42775974</c:v>
                </c:pt>
                <c:pt idx="2765">
                  <c:v>0.20371715900000001</c:v>
                </c:pt>
                <c:pt idx="2766">
                  <c:v>0.48562275300000002</c:v>
                </c:pt>
                <c:pt idx="2767">
                  <c:v>0.135535341</c:v>
                </c:pt>
                <c:pt idx="2768">
                  <c:v>0.35122589999999998</c:v>
                </c:pt>
                <c:pt idx="2769">
                  <c:v>0.62662949300000004</c:v>
                </c:pt>
                <c:pt idx="2770">
                  <c:v>1.2382369470000001</c:v>
                </c:pt>
                <c:pt idx="2771">
                  <c:v>0.85707521600000003</c:v>
                </c:pt>
                <c:pt idx="2772">
                  <c:v>1.33389267</c:v>
                </c:pt>
                <c:pt idx="2773">
                  <c:v>0.434659091</c:v>
                </c:pt>
                <c:pt idx="2774">
                  <c:v>0.60861014000000002</c:v>
                </c:pt>
                <c:pt idx="2775">
                  <c:v>0.36647727299999999</c:v>
                </c:pt>
                <c:pt idx="2776">
                  <c:v>0.55659965</c:v>
                </c:pt>
                <c:pt idx="2777">
                  <c:v>0.96571539299999998</c:v>
                </c:pt>
                <c:pt idx="2778">
                  <c:v>0.71361450999999998</c:v>
                </c:pt>
                <c:pt idx="2779">
                  <c:v>4.5454544999999999E-2</c:v>
                </c:pt>
                <c:pt idx="2780">
                  <c:v>0.22727272700000001</c:v>
                </c:pt>
                <c:pt idx="2781">
                  <c:v>4.5454544999999999E-2</c:v>
                </c:pt>
                <c:pt idx="2782">
                  <c:v>0.10227272699999999</c:v>
                </c:pt>
                <c:pt idx="2783">
                  <c:v>9.4744317999999994E-2</c:v>
                </c:pt>
                <c:pt idx="2784">
                  <c:v>0.49465240599999999</c:v>
                </c:pt>
                <c:pt idx="2785">
                  <c:v>0.19128787899999999</c:v>
                </c:pt>
                <c:pt idx="2786">
                  <c:v>0.534090909</c:v>
                </c:pt>
                <c:pt idx="2787">
                  <c:v>4.5454544999999999E-2</c:v>
                </c:pt>
                <c:pt idx="2788">
                  <c:v>0.18181818199999999</c:v>
                </c:pt>
                <c:pt idx="2789">
                  <c:v>4.5454544999999999E-2</c:v>
                </c:pt>
                <c:pt idx="2790">
                  <c:v>0.13068181800000001</c:v>
                </c:pt>
                <c:pt idx="2791">
                  <c:v>0.31026785699999998</c:v>
                </c:pt>
                <c:pt idx="2792">
                  <c:v>0.43181818199999999</c:v>
                </c:pt>
                <c:pt idx="2793">
                  <c:v>0.19460227299999999</c:v>
                </c:pt>
                <c:pt idx="2794">
                  <c:v>0.461850649</c:v>
                </c:pt>
                <c:pt idx="2795">
                  <c:v>0.214204545</c:v>
                </c:pt>
                <c:pt idx="2796">
                  <c:v>0.49098396799999999</c:v>
                </c:pt>
                <c:pt idx="2797">
                  <c:v>0.18958333299999999</c:v>
                </c:pt>
                <c:pt idx="2798">
                  <c:v>0.41306818200000001</c:v>
                </c:pt>
                <c:pt idx="2799">
                  <c:v>0.28544034099999999</c:v>
                </c:pt>
                <c:pt idx="2800">
                  <c:v>0.44839015199999999</c:v>
                </c:pt>
                <c:pt idx="2801">
                  <c:v>0.89914772700000001</c:v>
                </c:pt>
                <c:pt idx="2802">
                  <c:v>0.14204545499999999</c:v>
                </c:pt>
                <c:pt idx="2803">
                  <c:v>0.41818181799999998</c:v>
                </c:pt>
                <c:pt idx="2804">
                  <c:v>0.23295454500000001</c:v>
                </c:pt>
                <c:pt idx="2805">
                  <c:v>0.340909091</c:v>
                </c:pt>
                <c:pt idx="2806">
                  <c:v>0.41200044299999999</c:v>
                </c:pt>
                <c:pt idx="2807">
                  <c:v>0.90113636399999997</c:v>
                </c:pt>
                <c:pt idx="2808">
                  <c:v>0.62642045499999999</c:v>
                </c:pt>
                <c:pt idx="2809">
                  <c:v>0.84821428600000004</c:v>
                </c:pt>
                <c:pt idx="2810">
                  <c:v>0.204809725</c:v>
                </c:pt>
                <c:pt idx="2811">
                  <c:v>0.41049154300000001</c:v>
                </c:pt>
                <c:pt idx="2812">
                  <c:v>0.113900634</c:v>
                </c:pt>
                <c:pt idx="2813">
                  <c:v>0.310870331</c:v>
                </c:pt>
                <c:pt idx="2814">
                  <c:v>0.29587940400000001</c:v>
                </c:pt>
                <c:pt idx="2815">
                  <c:v>1.0495325209999999</c:v>
                </c:pt>
                <c:pt idx="2816">
                  <c:v>0.476116543</c:v>
                </c:pt>
                <c:pt idx="2817">
                  <c:v>1.002854511</c:v>
                </c:pt>
                <c:pt idx="2818">
                  <c:v>0.12526427100000001</c:v>
                </c:pt>
                <c:pt idx="2819">
                  <c:v>0.26276427099999999</c:v>
                </c:pt>
                <c:pt idx="2820">
                  <c:v>6.2764270999999996E-2</c:v>
                </c:pt>
                <c:pt idx="2821">
                  <c:v>0.24458245200000001</c:v>
                </c:pt>
                <c:pt idx="2822">
                  <c:v>0.307658347</c:v>
                </c:pt>
                <c:pt idx="2823">
                  <c:v>0.79442011499999998</c:v>
                </c:pt>
                <c:pt idx="2824">
                  <c:v>0.48037790699999999</c:v>
                </c:pt>
                <c:pt idx="2825">
                  <c:v>0.83781592400000005</c:v>
                </c:pt>
                <c:pt idx="2826">
                  <c:v>0.66283432799999997</c:v>
                </c:pt>
                <c:pt idx="2827">
                  <c:v>0.85763952300000001</c:v>
                </c:pt>
                <c:pt idx="2828">
                  <c:v>0.49400316</c:v>
                </c:pt>
                <c:pt idx="2829">
                  <c:v>0.90363519400000003</c:v>
                </c:pt>
                <c:pt idx="2830">
                  <c:v>1.2483684589999999</c:v>
                </c:pt>
                <c:pt idx="2831">
                  <c:v>1.5799825169999999</c:v>
                </c:pt>
                <c:pt idx="2832">
                  <c:v>1.0722402600000001</c:v>
                </c:pt>
                <c:pt idx="2833">
                  <c:v>1.2272727269999999</c:v>
                </c:pt>
                <c:pt idx="2834">
                  <c:v>0.93181818199999999</c:v>
                </c:pt>
                <c:pt idx="2835">
                  <c:v>1.2751623379999999</c:v>
                </c:pt>
                <c:pt idx="2836">
                  <c:v>2.1317978900000001</c:v>
                </c:pt>
                <c:pt idx="2837">
                  <c:v>1.5452906470000001</c:v>
                </c:pt>
                <c:pt idx="2838">
                  <c:v>0.4375</c:v>
                </c:pt>
                <c:pt idx="2839">
                  <c:v>0.53977272700000001</c:v>
                </c:pt>
                <c:pt idx="2840">
                  <c:v>0.346590909</c:v>
                </c:pt>
                <c:pt idx="2841">
                  <c:v>0.543560606</c:v>
                </c:pt>
                <c:pt idx="2842">
                  <c:v>0.42203558800000002</c:v>
                </c:pt>
                <c:pt idx="2843">
                  <c:v>0.94576446300000006</c:v>
                </c:pt>
                <c:pt idx="2844">
                  <c:v>0.60227272700000001</c:v>
                </c:pt>
                <c:pt idx="2845">
                  <c:v>1.0210561499999999</c:v>
                </c:pt>
                <c:pt idx="2846">
                  <c:v>0.35795454500000001</c:v>
                </c:pt>
                <c:pt idx="2847">
                  <c:v>0.449810606</c:v>
                </c:pt>
                <c:pt idx="2848">
                  <c:v>0.29545454500000001</c:v>
                </c:pt>
                <c:pt idx="2849">
                  <c:v>0.50568181800000001</c:v>
                </c:pt>
                <c:pt idx="2850">
                  <c:v>0.59915543999999998</c:v>
                </c:pt>
                <c:pt idx="2851">
                  <c:v>0.95495129899999998</c:v>
                </c:pt>
                <c:pt idx="2852">
                  <c:v>0.715909091</c:v>
                </c:pt>
                <c:pt idx="2853">
                  <c:v>1.107438017</c:v>
                </c:pt>
                <c:pt idx="2854">
                  <c:v>0.69658350400000002</c:v>
                </c:pt>
                <c:pt idx="2855">
                  <c:v>0.86652031699999998</c:v>
                </c:pt>
                <c:pt idx="2856">
                  <c:v>0.56331783700000004</c:v>
                </c:pt>
                <c:pt idx="2857">
                  <c:v>1.023301104</c:v>
                </c:pt>
                <c:pt idx="2858">
                  <c:v>1.296062227</c:v>
                </c:pt>
                <c:pt idx="2859">
                  <c:v>0.86888111899999998</c:v>
                </c:pt>
                <c:pt idx="2860">
                  <c:v>1.0982142859999999</c:v>
                </c:pt>
                <c:pt idx="2861">
                  <c:v>0.84679752100000005</c:v>
                </c:pt>
                <c:pt idx="2862">
                  <c:v>1.2017045449999999</c:v>
                </c:pt>
                <c:pt idx="2863">
                  <c:v>1.923701299</c:v>
                </c:pt>
                <c:pt idx="2864">
                  <c:v>1.615831612</c:v>
                </c:pt>
                <c:pt idx="2865">
                  <c:v>5.1136363999999997E-2</c:v>
                </c:pt>
                <c:pt idx="2866">
                  <c:v>5.1136363999999997E-2</c:v>
                </c:pt>
                <c:pt idx="2867">
                  <c:v>0.113636364</c:v>
                </c:pt>
                <c:pt idx="2868">
                  <c:v>0.69327651499999998</c:v>
                </c:pt>
                <c:pt idx="2869">
                  <c:v>0.231534091</c:v>
                </c:pt>
                <c:pt idx="2870">
                  <c:v>0.606534091</c:v>
                </c:pt>
                <c:pt idx="2871">
                  <c:v>2.8409091000000001E-2</c:v>
                </c:pt>
                <c:pt idx="2872">
                  <c:v>0.13636363600000001</c:v>
                </c:pt>
                <c:pt idx="2873">
                  <c:v>2.8409091000000001E-2</c:v>
                </c:pt>
                <c:pt idx="2874">
                  <c:v>9.0909090999999997E-2</c:v>
                </c:pt>
                <c:pt idx="2875">
                  <c:v>0.231534091</c:v>
                </c:pt>
                <c:pt idx="2876">
                  <c:v>0.37727272699999997</c:v>
                </c:pt>
                <c:pt idx="2877">
                  <c:v>0.159090909</c:v>
                </c:pt>
                <c:pt idx="2878">
                  <c:v>0.39204545499999999</c:v>
                </c:pt>
                <c:pt idx="2879">
                  <c:v>0.14723320200000001</c:v>
                </c:pt>
                <c:pt idx="2880">
                  <c:v>0.36768774700000001</c:v>
                </c:pt>
                <c:pt idx="2881">
                  <c:v>0.101778656</c:v>
                </c:pt>
                <c:pt idx="2882">
                  <c:v>0.37450592900000002</c:v>
                </c:pt>
                <c:pt idx="2883">
                  <c:v>0.39876104400000001</c:v>
                </c:pt>
                <c:pt idx="2884">
                  <c:v>1.239448052</c:v>
                </c:pt>
                <c:pt idx="2885">
                  <c:v>0.60876623399999996</c:v>
                </c:pt>
                <c:pt idx="2886">
                  <c:v>1.1996753250000001</c:v>
                </c:pt>
                <c:pt idx="2887">
                  <c:v>0.27272727299999999</c:v>
                </c:pt>
                <c:pt idx="2888">
                  <c:v>0.409090909</c:v>
                </c:pt>
                <c:pt idx="2889">
                  <c:v>0.22727272700000001</c:v>
                </c:pt>
                <c:pt idx="2890">
                  <c:v>0.44886363600000001</c:v>
                </c:pt>
                <c:pt idx="2891">
                  <c:v>0.91335227299999999</c:v>
                </c:pt>
                <c:pt idx="2892">
                  <c:v>1.047727273</c:v>
                </c:pt>
                <c:pt idx="2893">
                  <c:v>0.52753496499999997</c:v>
                </c:pt>
                <c:pt idx="2894">
                  <c:v>1.4375</c:v>
                </c:pt>
                <c:pt idx="2895">
                  <c:v>7.3863635999999996E-2</c:v>
                </c:pt>
                <c:pt idx="2896">
                  <c:v>0.220454545</c:v>
                </c:pt>
                <c:pt idx="2897">
                  <c:v>7.3863635999999996E-2</c:v>
                </c:pt>
                <c:pt idx="2898">
                  <c:v>0.16477272700000001</c:v>
                </c:pt>
                <c:pt idx="2899">
                  <c:v>0.118607955</c:v>
                </c:pt>
                <c:pt idx="2900">
                  <c:v>0.421401515</c:v>
                </c:pt>
                <c:pt idx="2901">
                  <c:v>0.19318181800000001</c:v>
                </c:pt>
                <c:pt idx="2902">
                  <c:v>0.4375</c:v>
                </c:pt>
                <c:pt idx="2903">
                  <c:v>5.1136363999999997E-2</c:v>
                </c:pt>
                <c:pt idx="2904">
                  <c:v>0.17613636399999999</c:v>
                </c:pt>
                <c:pt idx="2905">
                  <c:v>5.1136363999999997E-2</c:v>
                </c:pt>
                <c:pt idx="2906">
                  <c:v>0.17045454500000001</c:v>
                </c:pt>
                <c:pt idx="2907">
                  <c:v>0.32244318199999999</c:v>
                </c:pt>
                <c:pt idx="2908">
                  <c:v>0.4</c:v>
                </c:pt>
                <c:pt idx="2909">
                  <c:v>0.23863636399999999</c:v>
                </c:pt>
                <c:pt idx="2910">
                  <c:v>0.51136363600000001</c:v>
                </c:pt>
                <c:pt idx="2911">
                  <c:v>0.30314239300000001</c:v>
                </c:pt>
                <c:pt idx="2912">
                  <c:v>0.22286255399999999</c:v>
                </c:pt>
                <c:pt idx="2913">
                  <c:v>0.45202922099999998</c:v>
                </c:pt>
                <c:pt idx="2914">
                  <c:v>0.31620896500000001</c:v>
                </c:pt>
                <c:pt idx="2915">
                  <c:v>0.91464646500000002</c:v>
                </c:pt>
                <c:pt idx="2916">
                  <c:v>0.41351010100000002</c:v>
                </c:pt>
                <c:pt idx="2917">
                  <c:v>0.682226679</c:v>
                </c:pt>
                <c:pt idx="2918">
                  <c:v>0.19318181800000001</c:v>
                </c:pt>
                <c:pt idx="2919">
                  <c:v>0.41477272700000001</c:v>
                </c:pt>
                <c:pt idx="2920">
                  <c:v>0.26136363600000001</c:v>
                </c:pt>
                <c:pt idx="2921">
                  <c:v>0.375</c:v>
                </c:pt>
                <c:pt idx="2922">
                  <c:v>0.60609135199999997</c:v>
                </c:pt>
                <c:pt idx="2923">
                  <c:v>0.787878788</c:v>
                </c:pt>
                <c:pt idx="2924">
                  <c:v>0.67613636399999999</c:v>
                </c:pt>
                <c:pt idx="2925">
                  <c:v>1.005681818</c:v>
                </c:pt>
                <c:pt idx="2926">
                  <c:v>0.29545454500000001</c:v>
                </c:pt>
                <c:pt idx="2927">
                  <c:v>0.61848988599999999</c:v>
                </c:pt>
                <c:pt idx="2928">
                  <c:v>0.29545454500000001</c:v>
                </c:pt>
                <c:pt idx="2929">
                  <c:v>0.33920454500000002</c:v>
                </c:pt>
                <c:pt idx="2930">
                  <c:v>0.38775425800000002</c:v>
                </c:pt>
                <c:pt idx="2931">
                  <c:v>0.54467714899999997</c:v>
                </c:pt>
                <c:pt idx="2932">
                  <c:v>0.88132487699999995</c:v>
                </c:pt>
                <c:pt idx="2933">
                  <c:v>0.25</c:v>
                </c:pt>
                <c:pt idx="2934">
                  <c:v>0.50518774700000002</c:v>
                </c:pt>
                <c:pt idx="2935">
                  <c:v>0.30113636399999999</c:v>
                </c:pt>
                <c:pt idx="2936">
                  <c:v>0.36761363600000002</c:v>
                </c:pt>
                <c:pt idx="2937">
                  <c:v>0.35085227299999999</c:v>
                </c:pt>
                <c:pt idx="2938">
                  <c:v>0.71671372099999997</c:v>
                </c:pt>
                <c:pt idx="2939">
                  <c:v>0.38068181800000001</c:v>
                </c:pt>
                <c:pt idx="2940">
                  <c:v>0.60624999999999996</c:v>
                </c:pt>
                <c:pt idx="2941">
                  <c:v>0.55091683400000002</c:v>
                </c:pt>
                <c:pt idx="2942">
                  <c:v>0.173815994</c:v>
                </c:pt>
                <c:pt idx="2943">
                  <c:v>0.44086144799999999</c:v>
                </c:pt>
                <c:pt idx="2944">
                  <c:v>0.90083191200000001</c:v>
                </c:pt>
                <c:pt idx="2945">
                  <c:v>1.4664569119999999</c:v>
                </c:pt>
                <c:pt idx="2946">
                  <c:v>0.428571429</c:v>
                </c:pt>
                <c:pt idx="2947">
                  <c:v>0.69805194800000003</c:v>
                </c:pt>
                <c:pt idx="2948">
                  <c:v>0.41152597400000002</c:v>
                </c:pt>
                <c:pt idx="2949">
                  <c:v>0.65016233800000001</c:v>
                </c:pt>
                <c:pt idx="2950">
                  <c:v>1.154423701</c:v>
                </c:pt>
                <c:pt idx="2951">
                  <c:v>1.282142857</c:v>
                </c:pt>
                <c:pt idx="2952">
                  <c:v>0.63391388000000004</c:v>
                </c:pt>
                <c:pt idx="2953">
                  <c:v>1.616071429</c:v>
                </c:pt>
                <c:pt idx="2954">
                  <c:v>0.125</c:v>
                </c:pt>
                <c:pt idx="2955">
                  <c:v>0.34625668399999998</c:v>
                </c:pt>
                <c:pt idx="2956">
                  <c:v>0.10227272699999999</c:v>
                </c:pt>
                <c:pt idx="2957">
                  <c:v>0.19318181800000001</c:v>
                </c:pt>
                <c:pt idx="2958">
                  <c:v>0.28110795500000002</c:v>
                </c:pt>
                <c:pt idx="2959">
                  <c:v>0.70739938499999999</c:v>
                </c:pt>
                <c:pt idx="2960">
                  <c:v>0.39204545499999999</c:v>
                </c:pt>
                <c:pt idx="2961">
                  <c:v>0.66789772700000005</c:v>
                </c:pt>
                <c:pt idx="2962">
                  <c:v>0.19318181800000001</c:v>
                </c:pt>
                <c:pt idx="2963">
                  <c:v>0.38295454499999998</c:v>
                </c:pt>
                <c:pt idx="2964">
                  <c:v>0.221590909</c:v>
                </c:pt>
                <c:pt idx="2965">
                  <c:v>0.36363636399999999</c:v>
                </c:pt>
                <c:pt idx="2966">
                  <c:v>0.46448863600000001</c:v>
                </c:pt>
                <c:pt idx="2967">
                  <c:v>0.61250000000000004</c:v>
                </c:pt>
                <c:pt idx="2968">
                  <c:v>0.284090909</c:v>
                </c:pt>
                <c:pt idx="2969">
                  <c:v>0.61931818199999999</c:v>
                </c:pt>
                <c:pt idx="2970">
                  <c:v>0.39295909099999998</c:v>
                </c:pt>
                <c:pt idx="2971">
                  <c:v>0.91413968099999998</c:v>
                </c:pt>
                <c:pt idx="2972">
                  <c:v>0.37049242399999999</c:v>
                </c:pt>
                <c:pt idx="2973">
                  <c:v>0.58261363600000005</c:v>
                </c:pt>
                <c:pt idx="2974">
                  <c:v>0.56567234799999999</c:v>
                </c:pt>
                <c:pt idx="2975">
                  <c:v>1.268412793</c:v>
                </c:pt>
                <c:pt idx="2976">
                  <c:v>0.68380681799999998</c:v>
                </c:pt>
                <c:pt idx="2977">
                  <c:v>1.1740530300000001</c:v>
                </c:pt>
                <c:pt idx="2978">
                  <c:v>0.465909091</c:v>
                </c:pt>
                <c:pt idx="2979">
                  <c:v>0.74994739099999996</c:v>
                </c:pt>
                <c:pt idx="2980">
                  <c:v>0.63636363600000001</c:v>
                </c:pt>
                <c:pt idx="2981">
                  <c:v>0.80681818199999999</c:v>
                </c:pt>
                <c:pt idx="2982">
                  <c:v>0.89586407899999998</c:v>
                </c:pt>
                <c:pt idx="2983">
                  <c:v>1.175593052</c:v>
                </c:pt>
                <c:pt idx="2984">
                  <c:v>0.99431818199999999</c:v>
                </c:pt>
                <c:pt idx="2985">
                  <c:v>1.0909090910000001</c:v>
                </c:pt>
                <c:pt idx="2986">
                  <c:v>7.9545455000000001E-2</c:v>
                </c:pt>
                <c:pt idx="2987">
                  <c:v>0.159090909</c:v>
                </c:pt>
                <c:pt idx="2988">
                  <c:v>2.2727272999999999E-2</c:v>
                </c:pt>
                <c:pt idx="2989">
                  <c:v>0.26704545499999999</c:v>
                </c:pt>
                <c:pt idx="2990">
                  <c:v>4.5454544999999999E-2</c:v>
                </c:pt>
                <c:pt idx="2991">
                  <c:v>9.6590909000000003E-2</c:v>
                </c:pt>
                <c:pt idx="2992">
                  <c:v>0.36174242400000001</c:v>
                </c:pt>
                <c:pt idx="2993">
                  <c:v>0.531723485</c:v>
                </c:pt>
                <c:pt idx="2994">
                  <c:v>0.13210227299999999</c:v>
                </c:pt>
                <c:pt idx="2995">
                  <c:v>0.42045454500000001</c:v>
                </c:pt>
                <c:pt idx="2996">
                  <c:v>0.63846447699999997</c:v>
                </c:pt>
                <c:pt idx="2997">
                  <c:v>0.14414629500000001</c:v>
                </c:pt>
                <c:pt idx="2998">
                  <c:v>0.52766902199999999</c:v>
                </c:pt>
                <c:pt idx="2999">
                  <c:v>0.55533170499999995</c:v>
                </c:pt>
                <c:pt idx="3000">
                  <c:v>1.773164336</c:v>
                </c:pt>
                <c:pt idx="3001">
                  <c:v>0.965909091</c:v>
                </c:pt>
                <c:pt idx="3002">
                  <c:v>1.6086647730000001</c:v>
                </c:pt>
                <c:pt idx="3003">
                  <c:v>0.375</c:v>
                </c:pt>
                <c:pt idx="3004">
                  <c:v>0.67613636399999999</c:v>
                </c:pt>
                <c:pt idx="3005">
                  <c:v>0.29545454500000001</c:v>
                </c:pt>
                <c:pt idx="3006">
                  <c:v>0.625</c:v>
                </c:pt>
                <c:pt idx="3007">
                  <c:v>0.93918631500000005</c:v>
                </c:pt>
                <c:pt idx="3008">
                  <c:v>1.4193404629999999</c:v>
                </c:pt>
                <c:pt idx="3009">
                  <c:v>0.72213723799999996</c:v>
                </c:pt>
                <c:pt idx="3010">
                  <c:v>1.4971590910000001</c:v>
                </c:pt>
                <c:pt idx="3011">
                  <c:v>2.8409091000000001E-2</c:v>
                </c:pt>
                <c:pt idx="3012">
                  <c:v>0.23863636399999999</c:v>
                </c:pt>
                <c:pt idx="3013">
                  <c:v>2.8409091000000001E-2</c:v>
                </c:pt>
                <c:pt idx="3014">
                  <c:v>7.9545455000000001E-2</c:v>
                </c:pt>
                <c:pt idx="3015">
                  <c:v>5.1136363999999997E-2</c:v>
                </c:pt>
                <c:pt idx="3016">
                  <c:v>0.61363636399999999</c:v>
                </c:pt>
                <c:pt idx="3017">
                  <c:v>0.153409091</c:v>
                </c:pt>
                <c:pt idx="3018">
                  <c:v>0.48863636399999999</c:v>
                </c:pt>
                <c:pt idx="3019">
                  <c:v>1.0000000000000001E-9</c:v>
                </c:pt>
                <c:pt idx="3020">
                  <c:v>0.159090909</c:v>
                </c:pt>
                <c:pt idx="3021">
                  <c:v>2.2727272999999999E-2</c:v>
                </c:pt>
                <c:pt idx="3022">
                  <c:v>7.3863635999999996E-2</c:v>
                </c:pt>
                <c:pt idx="3023">
                  <c:v>0.33441558399999999</c:v>
                </c:pt>
                <c:pt idx="3024">
                  <c:v>9.2329544999999999E-2</c:v>
                </c:pt>
                <c:pt idx="3025">
                  <c:v>0.38636363600000001</c:v>
                </c:pt>
                <c:pt idx="3026">
                  <c:v>0.37710561500000001</c:v>
                </c:pt>
                <c:pt idx="3027">
                  <c:v>0.82098396799999995</c:v>
                </c:pt>
                <c:pt idx="3028">
                  <c:v>0.40284090900000002</c:v>
                </c:pt>
                <c:pt idx="3029">
                  <c:v>0.57329545500000001</c:v>
                </c:pt>
                <c:pt idx="3030">
                  <c:v>1.2216750839999999</c:v>
                </c:pt>
                <c:pt idx="3031">
                  <c:v>0.53030303000000001</c:v>
                </c:pt>
                <c:pt idx="3032">
                  <c:v>0.97348484800000001</c:v>
                </c:pt>
                <c:pt idx="3033">
                  <c:v>0.22727272700000001</c:v>
                </c:pt>
                <c:pt idx="3034">
                  <c:v>0.66477272700000001</c:v>
                </c:pt>
                <c:pt idx="3035">
                  <c:v>0.36931818199999999</c:v>
                </c:pt>
                <c:pt idx="3036">
                  <c:v>0.44318181800000001</c:v>
                </c:pt>
                <c:pt idx="3037">
                  <c:v>0.60446281000000002</c:v>
                </c:pt>
                <c:pt idx="3038">
                  <c:v>1.143939394</c:v>
                </c:pt>
                <c:pt idx="3039">
                  <c:v>0.705965909</c:v>
                </c:pt>
                <c:pt idx="3040">
                  <c:v>1.0397727269999999</c:v>
                </c:pt>
                <c:pt idx="3041">
                  <c:v>0.45039409200000002</c:v>
                </c:pt>
                <c:pt idx="3042">
                  <c:v>1.6140993269999999</c:v>
                </c:pt>
                <c:pt idx="3043">
                  <c:v>0.65046296299999995</c:v>
                </c:pt>
                <c:pt idx="3044">
                  <c:v>1.2868265990000001</c:v>
                </c:pt>
                <c:pt idx="3045">
                  <c:v>0.23000841799999999</c:v>
                </c:pt>
                <c:pt idx="3046">
                  <c:v>0.51409932700000005</c:v>
                </c:pt>
                <c:pt idx="3047">
                  <c:v>0.15046296300000001</c:v>
                </c:pt>
                <c:pt idx="3048">
                  <c:v>0.30955387200000001</c:v>
                </c:pt>
                <c:pt idx="3049">
                  <c:v>0.65480653600000005</c:v>
                </c:pt>
                <c:pt idx="3050">
                  <c:v>1.1921296299999999</c:v>
                </c:pt>
                <c:pt idx="3051">
                  <c:v>1.059553872</c:v>
                </c:pt>
                <c:pt idx="3052">
                  <c:v>0.76529414200000001</c:v>
                </c:pt>
                <c:pt idx="3053">
                  <c:v>0.59294565700000001</c:v>
                </c:pt>
                <c:pt idx="3054">
                  <c:v>1.206582021</c:v>
                </c:pt>
                <c:pt idx="3055">
                  <c:v>1.4715909089999999</c:v>
                </c:pt>
                <c:pt idx="3056">
                  <c:v>1.1022727269999999</c:v>
                </c:pt>
                <c:pt idx="3057">
                  <c:v>1.4034090910000001</c:v>
                </c:pt>
                <c:pt idx="3058">
                  <c:v>0.82954545499999999</c:v>
                </c:pt>
                <c:pt idx="3059">
                  <c:v>1.318181818</c:v>
                </c:pt>
                <c:pt idx="3060">
                  <c:v>1.926299344</c:v>
                </c:pt>
                <c:pt idx="3061">
                  <c:v>1.7036713290000001</c:v>
                </c:pt>
                <c:pt idx="3062">
                  <c:v>2.6931818179999998</c:v>
                </c:pt>
                <c:pt idx="3063">
                  <c:v>0.40178571400000002</c:v>
                </c:pt>
                <c:pt idx="3064">
                  <c:v>0.76136363600000001</c:v>
                </c:pt>
                <c:pt idx="3065">
                  <c:v>0.35227272700000001</c:v>
                </c:pt>
                <c:pt idx="3066">
                  <c:v>0.58522727299999999</c:v>
                </c:pt>
                <c:pt idx="3067">
                  <c:v>0.411673554</c:v>
                </c:pt>
                <c:pt idx="3068">
                  <c:v>1.1647727269999999</c:v>
                </c:pt>
                <c:pt idx="3069">
                  <c:v>0.528409091</c:v>
                </c:pt>
                <c:pt idx="3070">
                  <c:v>1.056818182</c:v>
                </c:pt>
                <c:pt idx="3071">
                  <c:v>0.284090909</c:v>
                </c:pt>
                <c:pt idx="3072">
                  <c:v>0.444128788</c:v>
                </c:pt>
                <c:pt idx="3073">
                  <c:v>0.20454545499999999</c:v>
                </c:pt>
                <c:pt idx="3074">
                  <c:v>0.39204545499999999</c:v>
                </c:pt>
                <c:pt idx="3075">
                  <c:v>0.73976023999999996</c:v>
                </c:pt>
                <c:pt idx="3076">
                  <c:v>1.024621212</c:v>
                </c:pt>
                <c:pt idx="3077">
                  <c:v>0.66477272700000001</c:v>
                </c:pt>
                <c:pt idx="3078">
                  <c:v>1.0795454550000001</c:v>
                </c:pt>
                <c:pt idx="3079">
                  <c:v>0.93722035800000003</c:v>
                </c:pt>
                <c:pt idx="3080">
                  <c:v>1.928077652</c:v>
                </c:pt>
                <c:pt idx="3081">
                  <c:v>1.0436079549999999</c:v>
                </c:pt>
                <c:pt idx="3082">
                  <c:v>1.4721793830000001</c:v>
                </c:pt>
                <c:pt idx="3083">
                  <c:v>1.1950562250000001</c:v>
                </c:pt>
                <c:pt idx="3084">
                  <c:v>1.456439394</c:v>
                </c:pt>
                <c:pt idx="3085">
                  <c:v>2.1837121210000001</c:v>
                </c:pt>
                <c:pt idx="3086">
                  <c:v>1.005681818</c:v>
                </c:pt>
                <c:pt idx="3087">
                  <c:v>1.444805195</c:v>
                </c:pt>
                <c:pt idx="3088">
                  <c:v>0.99090909100000002</c:v>
                </c:pt>
                <c:pt idx="3089">
                  <c:v>1.3465909089999999</c:v>
                </c:pt>
                <c:pt idx="3090">
                  <c:v>1.72297305</c:v>
                </c:pt>
                <c:pt idx="3091">
                  <c:v>2.6268939389999999</c:v>
                </c:pt>
                <c:pt idx="3092">
                  <c:v>2.0809659090000001</c:v>
                </c:pt>
                <c:pt idx="3093">
                  <c:v>2.4282024789999999</c:v>
                </c:pt>
                <c:pt idx="3094">
                  <c:v>0.10227272699999999</c:v>
                </c:pt>
                <c:pt idx="3095">
                  <c:v>0.40246212100000001</c:v>
                </c:pt>
                <c:pt idx="3096">
                  <c:v>0.159090909</c:v>
                </c:pt>
                <c:pt idx="3097">
                  <c:v>0.16098484800000001</c:v>
                </c:pt>
                <c:pt idx="3098">
                  <c:v>0.87840909099999998</c:v>
                </c:pt>
                <c:pt idx="3099">
                  <c:v>0.278409091</c:v>
                </c:pt>
                <c:pt idx="3100">
                  <c:v>0.66477272700000001</c:v>
                </c:pt>
                <c:pt idx="3101">
                  <c:v>2.2727272999999999E-2</c:v>
                </c:pt>
                <c:pt idx="3102">
                  <c:v>0.20454545499999999</c:v>
                </c:pt>
                <c:pt idx="3103">
                  <c:v>4.5454544999999999E-2</c:v>
                </c:pt>
                <c:pt idx="3104">
                  <c:v>7.3863635999999996E-2</c:v>
                </c:pt>
                <c:pt idx="3105">
                  <c:v>0.327651515</c:v>
                </c:pt>
                <c:pt idx="3106">
                  <c:v>0.45871212099999997</c:v>
                </c:pt>
                <c:pt idx="3107">
                  <c:v>0.17045454500000001</c:v>
                </c:pt>
                <c:pt idx="3108">
                  <c:v>0.36931818199999999</c:v>
                </c:pt>
                <c:pt idx="3109">
                  <c:v>0.225919913</c:v>
                </c:pt>
                <c:pt idx="3110">
                  <c:v>0.572510823</c:v>
                </c:pt>
                <c:pt idx="3111">
                  <c:v>0.18425324700000001</c:v>
                </c:pt>
                <c:pt idx="3112">
                  <c:v>0.48538961000000003</c:v>
                </c:pt>
                <c:pt idx="3113">
                  <c:v>0.40171969200000002</c:v>
                </c:pt>
                <c:pt idx="3114">
                  <c:v>1.318993506</c:v>
                </c:pt>
                <c:pt idx="3115">
                  <c:v>0.56899350599999998</c:v>
                </c:pt>
                <c:pt idx="3116">
                  <c:v>1.2053571430000001</c:v>
                </c:pt>
                <c:pt idx="3117">
                  <c:v>0.24431818199999999</c:v>
                </c:pt>
                <c:pt idx="3118">
                  <c:v>0.42045454500000001</c:v>
                </c:pt>
                <c:pt idx="3119">
                  <c:v>0.1875</c:v>
                </c:pt>
                <c:pt idx="3120">
                  <c:v>0.409090909</c:v>
                </c:pt>
                <c:pt idx="3121">
                  <c:v>0.94151069499999995</c:v>
                </c:pt>
                <c:pt idx="3122">
                  <c:v>1.083712121</c:v>
                </c:pt>
                <c:pt idx="3123">
                  <c:v>0.49344405600000002</c:v>
                </c:pt>
                <c:pt idx="3124">
                  <c:v>1.4034090910000001</c:v>
                </c:pt>
                <c:pt idx="3125">
                  <c:v>0.10227272699999999</c:v>
                </c:pt>
                <c:pt idx="3126">
                  <c:v>0.30492424200000001</c:v>
                </c:pt>
                <c:pt idx="3127">
                  <c:v>0.10227272699999999</c:v>
                </c:pt>
                <c:pt idx="3128">
                  <c:v>0.1875</c:v>
                </c:pt>
                <c:pt idx="3129">
                  <c:v>0.108901515</c:v>
                </c:pt>
                <c:pt idx="3130">
                  <c:v>0.45186237400000001</c:v>
                </c:pt>
                <c:pt idx="3131">
                  <c:v>0.14299242400000001</c:v>
                </c:pt>
                <c:pt idx="3132">
                  <c:v>0.39867424200000001</c:v>
                </c:pt>
                <c:pt idx="3133">
                  <c:v>5.1136363999999997E-2</c:v>
                </c:pt>
                <c:pt idx="3134">
                  <c:v>0.18371212100000001</c:v>
                </c:pt>
                <c:pt idx="3135">
                  <c:v>7.3863635999999996E-2</c:v>
                </c:pt>
                <c:pt idx="3136">
                  <c:v>0.159090909</c:v>
                </c:pt>
                <c:pt idx="3137">
                  <c:v>0.409090909</c:v>
                </c:pt>
                <c:pt idx="3138">
                  <c:v>0.37537878800000002</c:v>
                </c:pt>
                <c:pt idx="3139">
                  <c:v>0.21022727299999999</c:v>
                </c:pt>
                <c:pt idx="3140">
                  <c:v>0.44886363600000001</c:v>
                </c:pt>
                <c:pt idx="3141">
                  <c:v>0.48481665400000001</c:v>
                </c:pt>
                <c:pt idx="3142">
                  <c:v>1.1647727269999999</c:v>
                </c:pt>
                <c:pt idx="3143">
                  <c:v>0.51704545499999999</c:v>
                </c:pt>
                <c:pt idx="3144">
                  <c:v>0.69318181800000001</c:v>
                </c:pt>
                <c:pt idx="3145">
                  <c:v>0.358991703</c:v>
                </c:pt>
                <c:pt idx="3146">
                  <c:v>1.0813131309999999</c:v>
                </c:pt>
                <c:pt idx="3147">
                  <c:v>0.42676767700000001</c:v>
                </c:pt>
                <c:pt idx="3148">
                  <c:v>0.70684789100000001</c:v>
                </c:pt>
                <c:pt idx="3149">
                  <c:v>0.27272727299999999</c:v>
                </c:pt>
                <c:pt idx="3150">
                  <c:v>0.63068181800000001</c:v>
                </c:pt>
                <c:pt idx="3151">
                  <c:v>0.39204545499999999</c:v>
                </c:pt>
                <c:pt idx="3152">
                  <c:v>0.471590909</c:v>
                </c:pt>
                <c:pt idx="3153">
                  <c:v>0.80991735499999995</c:v>
                </c:pt>
                <c:pt idx="3154">
                  <c:v>0.99431818199999999</c:v>
                </c:pt>
                <c:pt idx="3155">
                  <c:v>0.778409091</c:v>
                </c:pt>
                <c:pt idx="3156">
                  <c:v>1.073863636</c:v>
                </c:pt>
                <c:pt idx="3157">
                  <c:v>0.50434082999999996</c:v>
                </c:pt>
                <c:pt idx="3158">
                  <c:v>1.320592287</c:v>
                </c:pt>
                <c:pt idx="3159">
                  <c:v>0.55733471099999998</c:v>
                </c:pt>
                <c:pt idx="3160">
                  <c:v>0.73915289299999998</c:v>
                </c:pt>
                <c:pt idx="3161">
                  <c:v>0.73179836200000004</c:v>
                </c:pt>
                <c:pt idx="3162">
                  <c:v>1.225378788</c:v>
                </c:pt>
                <c:pt idx="3163">
                  <c:v>0.53628615700000004</c:v>
                </c:pt>
                <c:pt idx="3164">
                  <c:v>1.114448052</c:v>
                </c:pt>
                <c:pt idx="3165">
                  <c:v>0.64204545499999999</c:v>
                </c:pt>
                <c:pt idx="3166">
                  <c:v>0.79419191899999997</c:v>
                </c:pt>
                <c:pt idx="3167">
                  <c:v>0.85802218600000002</c:v>
                </c:pt>
                <c:pt idx="3168">
                  <c:v>1.450917805</c:v>
                </c:pt>
                <c:pt idx="3169">
                  <c:v>0.86038961000000003</c:v>
                </c:pt>
                <c:pt idx="3170">
                  <c:v>1.1392721859999999</c:v>
                </c:pt>
                <c:pt idx="3171">
                  <c:v>0.52361119300000003</c:v>
                </c:pt>
                <c:pt idx="3172">
                  <c:v>1.248885918</c:v>
                </c:pt>
                <c:pt idx="3173">
                  <c:v>0.53351795300000004</c:v>
                </c:pt>
                <c:pt idx="3174">
                  <c:v>0.83654825600000005</c:v>
                </c:pt>
                <c:pt idx="3175">
                  <c:v>2.386363636</c:v>
                </c:pt>
                <c:pt idx="3176">
                  <c:v>1.304752066</c:v>
                </c:pt>
                <c:pt idx="3177">
                  <c:v>2.0907369149999999</c:v>
                </c:pt>
                <c:pt idx="3178">
                  <c:v>0.64566115700000004</c:v>
                </c:pt>
                <c:pt idx="3179">
                  <c:v>1.046266234</c:v>
                </c:pt>
                <c:pt idx="3180">
                  <c:v>0.67045454500000001</c:v>
                </c:pt>
                <c:pt idx="3181">
                  <c:v>0.89267676799999995</c:v>
                </c:pt>
                <c:pt idx="3182">
                  <c:v>1.3458667559999999</c:v>
                </c:pt>
                <c:pt idx="3183">
                  <c:v>1.470282369</c:v>
                </c:pt>
                <c:pt idx="3184">
                  <c:v>0.88147881500000003</c:v>
                </c:pt>
                <c:pt idx="3185">
                  <c:v>1.814867424</c:v>
                </c:pt>
                <c:pt idx="3186">
                  <c:v>0.205779515</c:v>
                </c:pt>
                <c:pt idx="3187">
                  <c:v>0.71568627500000004</c:v>
                </c:pt>
                <c:pt idx="3188">
                  <c:v>0.257352941</c:v>
                </c:pt>
                <c:pt idx="3189">
                  <c:v>0.35678475900000001</c:v>
                </c:pt>
                <c:pt idx="3190">
                  <c:v>0.32147631799999998</c:v>
                </c:pt>
                <c:pt idx="3191">
                  <c:v>1.1116144809999999</c:v>
                </c:pt>
                <c:pt idx="3192">
                  <c:v>0.46920359099999998</c:v>
                </c:pt>
                <c:pt idx="3193">
                  <c:v>0.93795359099999998</c:v>
                </c:pt>
                <c:pt idx="3194">
                  <c:v>0.195059553</c:v>
                </c:pt>
                <c:pt idx="3195">
                  <c:v>0.54687675099999999</c:v>
                </c:pt>
                <c:pt idx="3196">
                  <c:v>0.29939839600000001</c:v>
                </c:pt>
                <c:pt idx="3197">
                  <c:v>0.39756758800000003</c:v>
                </c:pt>
                <c:pt idx="3198">
                  <c:v>0.65034536499999995</c:v>
                </c:pt>
                <c:pt idx="3199">
                  <c:v>0.82612015900000002</c:v>
                </c:pt>
                <c:pt idx="3200">
                  <c:v>0.473262032</c:v>
                </c:pt>
                <c:pt idx="3201">
                  <c:v>0.73225824399999995</c:v>
                </c:pt>
                <c:pt idx="3202">
                  <c:v>0.830304916</c:v>
                </c:pt>
                <c:pt idx="3203">
                  <c:v>1.1114267680000001</c:v>
                </c:pt>
                <c:pt idx="3204">
                  <c:v>1.349431818</c:v>
                </c:pt>
                <c:pt idx="3205">
                  <c:v>1.1130005409999999</c:v>
                </c:pt>
                <c:pt idx="3206">
                  <c:v>2.4487517219999999</c:v>
                </c:pt>
                <c:pt idx="3207">
                  <c:v>1.2715593430000001</c:v>
                </c:pt>
                <c:pt idx="3208">
                  <c:v>1.8432765149999999</c:v>
                </c:pt>
                <c:pt idx="3209">
                  <c:v>1.0186725210000001</c:v>
                </c:pt>
                <c:pt idx="3210">
                  <c:v>1.7405133930000001</c:v>
                </c:pt>
                <c:pt idx="3211">
                  <c:v>1.4262941920000001</c:v>
                </c:pt>
                <c:pt idx="3212">
                  <c:v>1.6106577129999999</c:v>
                </c:pt>
                <c:pt idx="3213">
                  <c:v>2.2248841719999999</c:v>
                </c:pt>
                <c:pt idx="3214">
                  <c:v>1.79592803</c:v>
                </c:pt>
                <c:pt idx="3215">
                  <c:v>2.2727272999999999E-2</c:v>
                </c:pt>
                <c:pt idx="3216">
                  <c:v>0.24810606099999999</c:v>
                </c:pt>
                <c:pt idx="3217">
                  <c:v>2.2727272999999999E-2</c:v>
                </c:pt>
                <c:pt idx="3218">
                  <c:v>7.3863635999999996E-2</c:v>
                </c:pt>
                <c:pt idx="3219">
                  <c:v>0.56787067099999999</c:v>
                </c:pt>
                <c:pt idx="3220">
                  <c:v>0.200284091</c:v>
                </c:pt>
                <c:pt idx="3221">
                  <c:v>0.44318181800000001</c:v>
                </c:pt>
                <c:pt idx="3222">
                  <c:v>2.2727272999999999E-2</c:v>
                </c:pt>
                <c:pt idx="3223">
                  <c:v>2.2727272999999999E-2</c:v>
                </c:pt>
                <c:pt idx="3224">
                  <c:v>7.3863635999999996E-2</c:v>
                </c:pt>
                <c:pt idx="3225">
                  <c:v>0.202651515</c:v>
                </c:pt>
                <c:pt idx="3226">
                  <c:v>0.27035984800000001</c:v>
                </c:pt>
                <c:pt idx="3227">
                  <c:v>0.11505681800000001</c:v>
                </c:pt>
                <c:pt idx="3228">
                  <c:v>0.30681818199999999</c:v>
                </c:pt>
                <c:pt idx="3229">
                  <c:v>0.36330213900000002</c:v>
                </c:pt>
                <c:pt idx="3230">
                  <c:v>5.6483957000000001E-2</c:v>
                </c:pt>
                <c:pt idx="3231">
                  <c:v>0.32637032100000002</c:v>
                </c:pt>
                <c:pt idx="3232">
                  <c:v>1.1557400929999999</c:v>
                </c:pt>
                <c:pt idx="3233">
                  <c:v>0.61363636399999999</c:v>
                </c:pt>
                <c:pt idx="3234">
                  <c:v>1.0878314389999999</c:v>
                </c:pt>
                <c:pt idx="3235">
                  <c:v>0.22727272700000001</c:v>
                </c:pt>
                <c:pt idx="3236">
                  <c:v>0.38068181800000001</c:v>
                </c:pt>
                <c:pt idx="3237">
                  <c:v>0.18181818199999999</c:v>
                </c:pt>
                <c:pt idx="3238">
                  <c:v>0.42613636399999999</c:v>
                </c:pt>
                <c:pt idx="3239">
                  <c:v>0.615099862</c:v>
                </c:pt>
                <c:pt idx="3240">
                  <c:v>0.94396167600000003</c:v>
                </c:pt>
                <c:pt idx="3241">
                  <c:v>0.54031905599999996</c:v>
                </c:pt>
                <c:pt idx="3242">
                  <c:v>1.1335227269999999</c:v>
                </c:pt>
                <c:pt idx="3243">
                  <c:v>1.0000000000000001E-9</c:v>
                </c:pt>
                <c:pt idx="3244">
                  <c:v>0.113636364</c:v>
                </c:pt>
                <c:pt idx="3245">
                  <c:v>1.0000000000000001E-9</c:v>
                </c:pt>
                <c:pt idx="3246">
                  <c:v>2.2727272999999999E-2</c:v>
                </c:pt>
                <c:pt idx="3247">
                  <c:v>3.2954545000000002E-2</c:v>
                </c:pt>
                <c:pt idx="3248">
                  <c:v>0.375</c:v>
                </c:pt>
                <c:pt idx="3249">
                  <c:v>7.3863635999999996E-2</c:v>
                </c:pt>
                <c:pt idx="3250">
                  <c:v>0.31818181800000001</c:v>
                </c:pt>
                <c:pt idx="3251">
                  <c:v>1.0000000000000001E-9</c:v>
                </c:pt>
                <c:pt idx="3252">
                  <c:v>6.8181818000000005E-2</c:v>
                </c:pt>
                <c:pt idx="3253">
                  <c:v>1.0000000000000001E-9</c:v>
                </c:pt>
                <c:pt idx="3254">
                  <c:v>5.1136363999999997E-2</c:v>
                </c:pt>
                <c:pt idx="3255">
                  <c:v>0.19047618999999999</c:v>
                </c:pt>
                <c:pt idx="3256">
                  <c:v>0.231060606</c:v>
                </c:pt>
                <c:pt idx="3257">
                  <c:v>0.120738636</c:v>
                </c:pt>
                <c:pt idx="3258">
                  <c:v>0.31818181800000001</c:v>
                </c:pt>
                <c:pt idx="3259">
                  <c:v>0.23863636399999999</c:v>
                </c:pt>
                <c:pt idx="3260">
                  <c:v>0.43246124000000002</c:v>
                </c:pt>
                <c:pt idx="3261">
                  <c:v>0.25</c:v>
                </c:pt>
                <c:pt idx="3262">
                  <c:v>0.29545454500000001</c:v>
                </c:pt>
                <c:pt idx="3263">
                  <c:v>0.15653409099999999</c:v>
                </c:pt>
                <c:pt idx="3264">
                  <c:v>0.72262205400000001</c:v>
                </c:pt>
                <c:pt idx="3265">
                  <c:v>0.29261363600000001</c:v>
                </c:pt>
                <c:pt idx="3266">
                  <c:v>0.54829545499999999</c:v>
                </c:pt>
                <c:pt idx="3267">
                  <c:v>0.30681818199999999</c:v>
                </c:pt>
                <c:pt idx="3268">
                  <c:v>0.18181818199999999</c:v>
                </c:pt>
                <c:pt idx="3269">
                  <c:v>0.159090909</c:v>
                </c:pt>
                <c:pt idx="3270">
                  <c:v>0.28490358100000002</c:v>
                </c:pt>
                <c:pt idx="3271">
                  <c:v>0.67424242400000001</c:v>
                </c:pt>
                <c:pt idx="3272">
                  <c:v>0.48058712100000001</c:v>
                </c:pt>
                <c:pt idx="3273">
                  <c:v>0.659090909</c:v>
                </c:pt>
                <c:pt idx="3274">
                  <c:v>0.14772727299999999</c:v>
                </c:pt>
                <c:pt idx="3275">
                  <c:v>0.40719696999999999</c:v>
                </c:pt>
                <c:pt idx="3276">
                  <c:v>0.13068181800000001</c:v>
                </c:pt>
                <c:pt idx="3277">
                  <c:v>0.18181818199999999</c:v>
                </c:pt>
                <c:pt idx="3278">
                  <c:v>0.27985537199999999</c:v>
                </c:pt>
                <c:pt idx="3279">
                  <c:v>0.96363636399999997</c:v>
                </c:pt>
                <c:pt idx="3280">
                  <c:v>0.35795454500000001</c:v>
                </c:pt>
                <c:pt idx="3281">
                  <c:v>0.75</c:v>
                </c:pt>
                <c:pt idx="3282">
                  <c:v>9.0909090999999997E-2</c:v>
                </c:pt>
                <c:pt idx="3283">
                  <c:v>0.19886363600000001</c:v>
                </c:pt>
                <c:pt idx="3284">
                  <c:v>0.10227272699999999</c:v>
                </c:pt>
                <c:pt idx="3285">
                  <c:v>0.107954545</c:v>
                </c:pt>
                <c:pt idx="3286">
                  <c:v>0.40152971999999998</c:v>
                </c:pt>
                <c:pt idx="3287">
                  <c:v>0.634469697</c:v>
                </c:pt>
                <c:pt idx="3288">
                  <c:v>0.46931818199999997</c:v>
                </c:pt>
                <c:pt idx="3289">
                  <c:v>0.63068181800000001</c:v>
                </c:pt>
                <c:pt idx="3290">
                  <c:v>0.37010599700000002</c:v>
                </c:pt>
                <c:pt idx="3291">
                  <c:v>0.60684842100000003</c:v>
                </c:pt>
                <c:pt idx="3292">
                  <c:v>0.21669690599999999</c:v>
                </c:pt>
                <c:pt idx="3293">
                  <c:v>0.56328781500000003</c:v>
                </c:pt>
                <c:pt idx="3294">
                  <c:v>0.67758965500000001</c:v>
                </c:pt>
                <c:pt idx="3295">
                  <c:v>1.4296536799999999</c:v>
                </c:pt>
                <c:pt idx="3296">
                  <c:v>0.87094155799999995</c:v>
                </c:pt>
                <c:pt idx="3297">
                  <c:v>1.5716991339999999</c:v>
                </c:pt>
                <c:pt idx="3298">
                  <c:v>0.456168831</c:v>
                </c:pt>
                <c:pt idx="3299">
                  <c:v>0.56980519500000004</c:v>
                </c:pt>
                <c:pt idx="3300">
                  <c:v>0.331168831</c:v>
                </c:pt>
                <c:pt idx="3301">
                  <c:v>0.58116883100000005</c:v>
                </c:pt>
                <c:pt idx="3302">
                  <c:v>1.1487496880000001</c:v>
                </c:pt>
                <c:pt idx="3303">
                  <c:v>1.4542748919999999</c:v>
                </c:pt>
                <c:pt idx="3304">
                  <c:v>0.97006743299999998</c:v>
                </c:pt>
                <c:pt idx="3305">
                  <c:v>1.8425324679999999</c:v>
                </c:pt>
                <c:pt idx="3306">
                  <c:v>0.125</c:v>
                </c:pt>
                <c:pt idx="3307">
                  <c:v>0.24810606099999999</c:v>
                </c:pt>
                <c:pt idx="3308">
                  <c:v>0.107954545</c:v>
                </c:pt>
                <c:pt idx="3309">
                  <c:v>0.159090909</c:v>
                </c:pt>
                <c:pt idx="3310">
                  <c:v>0.15599173599999999</c:v>
                </c:pt>
                <c:pt idx="3311">
                  <c:v>0.534090909</c:v>
                </c:pt>
                <c:pt idx="3312">
                  <c:v>0.21022727299999999</c:v>
                </c:pt>
                <c:pt idx="3313">
                  <c:v>0.49431818199999999</c:v>
                </c:pt>
                <c:pt idx="3314">
                  <c:v>6.8181818000000005E-2</c:v>
                </c:pt>
                <c:pt idx="3315">
                  <c:v>9.7537878999999994E-2</c:v>
                </c:pt>
                <c:pt idx="3316">
                  <c:v>7.9545455000000001E-2</c:v>
                </c:pt>
                <c:pt idx="3317">
                  <c:v>0.113636364</c:v>
                </c:pt>
                <c:pt idx="3318">
                  <c:v>0.424825175</c:v>
                </c:pt>
                <c:pt idx="3319">
                  <c:v>0.481060606</c:v>
                </c:pt>
                <c:pt idx="3320">
                  <c:v>0.42386363599999999</c:v>
                </c:pt>
                <c:pt idx="3321">
                  <c:v>0.61931818199999999</c:v>
                </c:pt>
                <c:pt idx="3322">
                  <c:v>0.54341425600000004</c:v>
                </c:pt>
                <c:pt idx="3323">
                  <c:v>1.1697916669999999</c:v>
                </c:pt>
                <c:pt idx="3324">
                  <c:v>0.66789772700000005</c:v>
                </c:pt>
                <c:pt idx="3325">
                  <c:v>0.81806006499999995</c:v>
                </c:pt>
                <c:pt idx="3326">
                  <c:v>0.67855189599999999</c:v>
                </c:pt>
                <c:pt idx="3327">
                  <c:v>1.4471590910000001</c:v>
                </c:pt>
                <c:pt idx="3328">
                  <c:v>0.86647727299999999</c:v>
                </c:pt>
                <c:pt idx="3329">
                  <c:v>1.2528409089999999</c:v>
                </c:pt>
                <c:pt idx="3330">
                  <c:v>0.45454545499999999</c:v>
                </c:pt>
                <c:pt idx="3331">
                  <c:v>0.53636363600000003</c:v>
                </c:pt>
                <c:pt idx="3332">
                  <c:v>0.64204545499999999</c:v>
                </c:pt>
                <c:pt idx="3333">
                  <c:v>1.118781786</c:v>
                </c:pt>
                <c:pt idx="3334">
                  <c:v>1.651515152</c:v>
                </c:pt>
                <c:pt idx="3335">
                  <c:v>1.7350206610000001</c:v>
                </c:pt>
                <c:pt idx="3336">
                  <c:v>0.113636364</c:v>
                </c:pt>
                <c:pt idx="3337">
                  <c:v>0.28125</c:v>
                </c:pt>
                <c:pt idx="3338">
                  <c:v>0.113636364</c:v>
                </c:pt>
                <c:pt idx="3339">
                  <c:v>0.14204545499999999</c:v>
                </c:pt>
                <c:pt idx="3340">
                  <c:v>0.248863636</c:v>
                </c:pt>
                <c:pt idx="3341">
                  <c:v>0.67386363599999999</c:v>
                </c:pt>
                <c:pt idx="3342">
                  <c:v>0.27272727299999999</c:v>
                </c:pt>
                <c:pt idx="3343">
                  <c:v>0.56818181800000001</c:v>
                </c:pt>
                <c:pt idx="3344">
                  <c:v>9.0909090999999997E-2</c:v>
                </c:pt>
                <c:pt idx="3345">
                  <c:v>0.16477272700000001</c:v>
                </c:pt>
                <c:pt idx="3346">
                  <c:v>9.0909090999999997E-2</c:v>
                </c:pt>
                <c:pt idx="3347">
                  <c:v>0.11931818199999999</c:v>
                </c:pt>
                <c:pt idx="3348">
                  <c:v>0.32386363600000001</c:v>
                </c:pt>
                <c:pt idx="3349">
                  <c:v>0.34128787900000002</c:v>
                </c:pt>
                <c:pt idx="3350">
                  <c:v>0.25</c:v>
                </c:pt>
                <c:pt idx="3351">
                  <c:v>0.31439393900000001</c:v>
                </c:pt>
                <c:pt idx="3352">
                  <c:v>0.19545454500000001</c:v>
                </c:pt>
                <c:pt idx="3353">
                  <c:v>0.36022727300000001</c:v>
                </c:pt>
                <c:pt idx="3354">
                  <c:v>0.17272727299999999</c:v>
                </c:pt>
                <c:pt idx="3355">
                  <c:v>0.32954545499999999</c:v>
                </c:pt>
                <c:pt idx="3356">
                  <c:v>0.27356886499999999</c:v>
                </c:pt>
                <c:pt idx="3357">
                  <c:v>0.78433441599999998</c:v>
                </c:pt>
                <c:pt idx="3358">
                  <c:v>0.316531385</c:v>
                </c:pt>
                <c:pt idx="3359">
                  <c:v>0.75365259699999998</c:v>
                </c:pt>
                <c:pt idx="3360">
                  <c:v>0.17272727299999999</c:v>
                </c:pt>
                <c:pt idx="3361">
                  <c:v>0.22954545500000001</c:v>
                </c:pt>
                <c:pt idx="3362">
                  <c:v>0.15</c:v>
                </c:pt>
                <c:pt idx="3363">
                  <c:v>0.25568181800000001</c:v>
                </c:pt>
                <c:pt idx="3364">
                  <c:v>0.72954545500000001</c:v>
                </c:pt>
                <c:pt idx="3365">
                  <c:v>0.69015151500000005</c:v>
                </c:pt>
                <c:pt idx="3366">
                  <c:v>0.39571678300000002</c:v>
                </c:pt>
                <c:pt idx="3367">
                  <c:v>0.14204545499999999</c:v>
                </c:pt>
                <c:pt idx="3368">
                  <c:v>0.27272727299999999</c:v>
                </c:pt>
                <c:pt idx="3369">
                  <c:v>0.14204545499999999</c:v>
                </c:pt>
                <c:pt idx="3370">
                  <c:v>0.19886363600000001</c:v>
                </c:pt>
                <c:pt idx="3371">
                  <c:v>0.221590909</c:v>
                </c:pt>
                <c:pt idx="3372">
                  <c:v>0.35700757599999999</c:v>
                </c:pt>
                <c:pt idx="3373">
                  <c:v>0.221590909</c:v>
                </c:pt>
                <c:pt idx="3374">
                  <c:v>0.38636363600000001</c:v>
                </c:pt>
                <c:pt idx="3375">
                  <c:v>0.11931818199999999</c:v>
                </c:pt>
                <c:pt idx="3376">
                  <c:v>0.20454545499999999</c:v>
                </c:pt>
                <c:pt idx="3377">
                  <c:v>0.11931818199999999</c:v>
                </c:pt>
                <c:pt idx="3378">
                  <c:v>0.20454545499999999</c:v>
                </c:pt>
                <c:pt idx="3379">
                  <c:v>0.42045454500000001</c:v>
                </c:pt>
                <c:pt idx="3380">
                  <c:v>0.36401515200000001</c:v>
                </c:pt>
                <c:pt idx="3381">
                  <c:v>0.33522727299999999</c:v>
                </c:pt>
                <c:pt idx="3382">
                  <c:v>0.41098484800000001</c:v>
                </c:pt>
                <c:pt idx="3383">
                  <c:v>0.43668831200000002</c:v>
                </c:pt>
                <c:pt idx="3384">
                  <c:v>0.90151515199999999</c:v>
                </c:pt>
                <c:pt idx="3385">
                  <c:v>0.45454545499999999</c:v>
                </c:pt>
                <c:pt idx="3386">
                  <c:v>0.50568181800000001</c:v>
                </c:pt>
                <c:pt idx="3387">
                  <c:v>0.35953282800000003</c:v>
                </c:pt>
                <c:pt idx="3388">
                  <c:v>0.38680555599999999</c:v>
                </c:pt>
                <c:pt idx="3389">
                  <c:v>0.47484031500000001</c:v>
                </c:pt>
                <c:pt idx="3390">
                  <c:v>0.25</c:v>
                </c:pt>
                <c:pt idx="3391">
                  <c:v>0.44886363600000001</c:v>
                </c:pt>
                <c:pt idx="3392">
                  <c:v>0.284090909</c:v>
                </c:pt>
                <c:pt idx="3393">
                  <c:v>0.33522727299999999</c:v>
                </c:pt>
                <c:pt idx="3394">
                  <c:v>0.70247933900000004</c:v>
                </c:pt>
                <c:pt idx="3395">
                  <c:v>0.706439394</c:v>
                </c:pt>
                <c:pt idx="3396">
                  <c:v>0.721590909</c:v>
                </c:pt>
                <c:pt idx="3397">
                  <c:v>0.75189393900000001</c:v>
                </c:pt>
                <c:pt idx="3398">
                  <c:v>0.32305194799999998</c:v>
                </c:pt>
                <c:pt idx="3399">
                  <c:v>0.85714285700000004</c:v>
                </c:pt>
                <c:pt idx="3400">
                  <c:v>0.29464285699999998</c:v>
                </c:pt>
                <c:pt idx="3401">
                  <c:v>0.39123376599999998</c:v>
                </c:pt>
                <c:pt idx="3402">
                  <c:v>0.48587033099999999</c:v>
                </c:pt>
                <c:pt idx="3403">
                  <c:v>0.77651515199999999</c:v>
                </c:pt>
                <c:pt idx="3404">
                  <c:v>1.287878788</c:v>
                </c:pt>
                <c:pt idx="3405">
                  <c:v>0.284090909</c:v>
                </c:pt>
                <c:pt idx="3406">
                  <c:v>0.625</c:v>
                </c:pt>
                <c:pt idx="3407">
                  <c:v>0.30681818199999999</c:v>
                </c:pt>
                <c:pt idx="3408">
                  <c:v>0.42613636399999999</c:v>
                </c:pt>
                <c:pt idx="3409">
                  <c:v>0.47727272700000001</c:v>
                </c:pt>
                <c:pt idx="3410">
                  <c:v>0.79485930699999996</c:v>
                </c:pt>
                <c:pt idx="3411">
                  <c:v>0.4375</c:v>
                </c:pt>
                <c:pt idx="3412">
                  <c:v>0.61931818199999999</c:v>
                </c:pt>
                <c:pt idx="3413">
                  <c:v>0.28977272700000001</c:v>
                </c:pt>
                <c:pt idx="3414">
                  <c:v>0.721590909</c:v>
                </c:pt>
                <c:pt idx="3415">
                  <c:v>0.24431818199999999</c:v>
                </c:pt>
                <c:pt idx="3416">
                  <c:v>0.42613636399999999</c:v>
                </c:pt>
                <c:pt idx="3417">
                  <c:v>0.48043432699999999</c:v>
                </c:pt>
                <c:pt idx="3418">
                  <c:v>1.5473484850000001</c:v>
                </c:pt>
                <c:pt idx="3419">
                  <c:v>0.66270661200000003</c:v>
                </c:pt>
                <c:pt idx="3420">
                  <c:v>1.2725550960000001</c:v>
                </c:pt>
                <c:pt idx="3421">
                  <c:v>0.25568181800000001</c:v>
                </c:pt>
                <c:pt idx="3422">
                  <c:v>0.52272727299999999</c:v>
                </c:pt>
                <c:pt idx="3423">
                  <c:v>0.26136363600000001</c:v>
                </c:pt>
                <c:pt idx="3424">
                  <c:v>0.41477272700000001</c:v>
                </c:pt>
                <c:pt idx="3425">
                  <c:v>0.81417112300000005</c:v>
                </c:pt>
                <c:pt idx="3426">
                  <c:v>0.84523172899999999</c:v>
                </c:pt>
                <c:pt idx="3427">
                  <c:v>0.425694764</c:v>
                </c:pt>
                <c:pt idx="3428">
                  <c:v>1.1153074869999999</c:v>
                </c:pt>
                <c:pt idx="3429">
                  <c:v>0.14772727299999999</c:v>
                </c:pt>
                <c:pt idx="3430">
                  <c:v>0.45454545499999999</c:v>
                </c:pt>
                <c:pt idx="3431">
                  <c:v>0.125</c:v>
                </c:pt>
                <c:pt idx="3432">
                  <c:v>0.18181818199999999</c:v>
                </c:pt>
                <c:pt idx="3433">
                  <c:v>0.29545454500000001</c:v>
                </c:pt>
                <c:pt idx="3434">
                  <c:v>0.75368949200000002</c:v>
                </c:pt>
                <c:pt idx="3435">
                  <c:v>0.30681818199999999</c:v>
                </c:pt>
                <c:pt idx="3436">
                  <c:v>0.67045454500000001</c:v>
                </c:pt>
                <c:pt idx="3437">
                  <c:v>0.19318181800000001</c:v>
                </c:pt>
                <c:pt idx="3438">
                  <c:v>0.34318181800000003</c:v>
                </c:pt>
                <c:pt idx="3439">
                  <c:v>0.221590909</c:v>
                </c:pt>
                <c:pt idx="3440">
                  <c:v>0.32954545499999999</c:v>
                </c:pt>
                <c:pt idx="3441">
                  <c:v>0.41477272700000001</c:v>
                </c:pt>
                <c:pt idx="3442">
                  <c:v>0.42878787899999998</c:v>
                </c:pt>
                <c:pt idx="3443">
                  <c:v>0.23295454500000001</c:v>
                </c:pt>
                <c:pt idx="3444">
                  <c:v>0.4375</c:v>
                </c:pt>
                <c:pt idx="3445">
                  <c:v>0.49340909100000002</c:v>
                </c:pt>
                <c:pt idx="3446">
                  <c:v>1.40719697</c:v>
                </c:pt>
                <c:pt idx="3447">
                  <c:v>0.69318181800000001</c:v>
                </c:pt>
                <c:pt idx="3448">
                  <c:v>0.778409091</c:v>
                </c:pt>
                <c:pt idx="3449">
                  <c:v>0.43664772699999999</c:v>
                </c:pt>
                <c:pt idx="3450">
                  <c:v>1.3148502070000001</c:v>
                </c:pt>
                <c:pt idx="3451">
                  <c:v>0.54924873699999999</c:v>
                </c:pt>
                <c:pt idx="3452">
                  <c:v>0.93664772699999999</c:v>
                </c:pt>
                <c:pt idx="3453">
                  <c:v>0.859375</c:v>
                </c:pt>
                <c:pt idx="3454">
                  <c:v>0.64204545499999999</c:v>
                </c:pt>
                <c:pt idx="3455">
                  <c:v>0.63068181800000001</c:v>
                </c:pt>
                <c:pt idx="3456">
                  <c:v>0.92407024800000004</c:v>
                </c:pt>
                <c:pt idx="3457">
                  <c:v>1.1865358130000001</c:v>
                </c:pt>
                <c:pt idx="3458">
                  <c:v>0.956439394</c:v>
                </c:pt>
                <c:pt idx="3459">
                  <c:v>0.86363636399999999</c:v>
                </c:pt>
                <c:pt idx="3460">
                  <c:v>0.192272727</c:v>
                </c:pt>
                <c:pt idx="3461">
                  <c:v>0.59710227299999996</c:v>
                </c:pt>
                <c:pt idx="3462">
                  <c:v>0.16954545500000001</c:v>
                </c:pt>
                <c:pt idx="3463">
                  <c:v>0.40818181799999997</c:v>
                </c:pt>
                <c:pt idx="3464">
                  <c:v>0.29769443200000001</c:v>
                </c:pt>
                <c:pt idx="3465">
                  <c:v>1.2955600650000001</c:v>
                </c:pt>
                <c:pt idx="3466">
                  <c:v>0.657613636</c:v>
                </c:pt>
                <c:pt idx="3467">
                  <c:v>1.265568182</c:v>
                </c:pt>
                <c:pt idx="3468">
                  <c:v>0.13545454500000001</c:v>
                </c:pt>
                <c:pt idx="3469">
                  <c:v>0.39113636400000001</c:v>
                </c:pt>
                <c:pt idx="3470">
                  <c:v>0.112727273</c:v>
                </c:pt>
                <c:pt idx="3471">
                  <c:v>0.37977272699999998</c:v>
                </c:pt>
                <c:pt idx="3472">
                  <c:v>0.51443181800000004</c:v>
                </c:pt>
                <c:pt idx="3473">
                  <c:v>0.83005681799999997</c:v>
                </c:pt>
                <c:pt idx="3474">
                  <c:v>0.234602273</c:v>
                </c:pt>
                <c:pt idx="3475">
                  <c:v>0.81159090899999997</c:v>
                </c:pt>
                <c:pt idx="3476">
                  <c:v>0.40186607299999999</c:v>
                </c:pt>
                <c:pt idx="3477">
                  <c:v>0.88055925499999999</c:v>
                </c:pt>
                <c:pt idx="3478">
                  <c:v>0.30527516399999999</c:v>
                </c:pt>
                <c:pt idx="3479">
                  <c:v>1.1156239729999999</c:v>
                </c:pt>
                <c:pt idx="3480">
                  <c:v>1.7840909089999999</c:v>
                </c:pt>
                <c:pt idx="3481">
                  <c:v>0.92613636399999999</c:v>
                </c:pt>
                <c:pt idx="3482">
                  <c:v>1.2840909089999999</c:v>
                </c:pt>
                <c:pt idx="3483">
                  <c:v>0.82954545499999999</c:v>
                </c:pt>
                <c:pt idx="3484">
                  <c:v>1.369318182</c:v>
                </c:pt>
                <c:pt idx="3485">
                  <c:v>1.3653190559999999</c:v>
                </c:pt>
                <c:pt idx="3486">
                  <c:v>0.35795454500000001</c:v>
                </c:pt>
                <c:pt idx="3487">
                  <c:v>0.62073863600000001</c:v>
                </c:pt>
                <c:pt idx="3488">
                  <c:v>0.3125</c:v>
                </c:pt>
                <c:pt idx="3489">
                  <c:v>0.52272727299999999</c:v>
                </c:pt>
                <c:pt idx="3490">
                  <c:v>0.38252360600000002</c:v>
                </c:pt>
                <c:pt idx="3491">
                  <c:v>1.200306638</c:v>
                </c:pt>
                <c:pt idx="3492">
                  <c:v>0.63699494899999998</c:v>
                </c:pt>
                <c:pt idx="3493">
                  <c:v>1.2108585860000001</c:v>
                </c:pt>
                <c:pt idx="3494">
                  <c:v>0.35227272700000001</c:v>
                </c:pt>
                <c:pt idx="3495">
                  <c:v>0.53977272700000001</c:v>
                </c:pt>
                <c:pt idx="3496">
                  <c:v>0.30681818199999999</c:v>
                </c:pt>
                <c:pt idx="3497">
                  <c:v>0.57386363600000001</c:v>
                </c:pt>
                <c:pt idx="3498">
                  <c:v>0.76452922099999998</c:v>
                </c:pt>
                <c:pt idx="3499">
                  <c:v>0.98169191899999997</c:v>
                </c:pt>
                <c:pt idx="3500">
                  <c:v>0.47982954500000002</c:v>
                </c:pt>
                <c:pt idx="3501">
                  <c:v>1.113636364</c:v>
                </c:pt>
                <c:pt idx="3502">
                  <c:v>0.72727272700000001</c:v>
                </c:pt>
                <c:pt idx="3503">
                  <c:v>1.0797150280000001</c:v>
                </c:pt>
                <c:pt idx="3504">
                  <c:v>0.68181818199999999</c:v>
                </c:pt>
                <c:pt idx="3505">
                  <c:v>0.86931818199999999</c:v>
                </c:pt>
                <c:pt idx="3506">
                  <c:v>0.56188417599999996</c:v>
                </c:pt>
                <c:pt idx="3507">
                  <c:v>0.90016233800000001</c:v>
                </c:pt>
                <c:pt idx="3508">
                  <c:v>1.491071429</c:v>
                </c:pt>
                <c:pt idx="3509">
                  <c:v>0.44318181800000001</c:v>
                </c:pt>
                <c:pt idx="3510">
                  <c:v>0.86363636399999999</c:v>
                </c:pt>
                <c:pt idx="3511">
                  <c:v>0.51136363600000001</c:v>
                </c:pt>
                <c:pt idx="3512">
                  <c:v>0.71022727299999999</c:v>
                </c:pt>
                <c:pt idx="3513">
                  <c:v>0.69986570199999998</c:v>
                </c:pt>
                <c:pt idx="3514">
                  <c:v>1.466382576</c:v>
                </c:pt>
                <c:pt idx="3515">
                  <c:v>0.88892045500000005</c:v>
                </c:pt>
                <c:pt idx="3516">
                  <c:v>1.369318182</c:v>
                </c:pt>
                <c:pt idx="3517">
                  <c:v>0.33522727299999999</c:v>
                </c:pt>
                <c:pt idx="3518">
                  <c:v>0.23295454500000001</c:v>
                </c:pt>
                <c:pt idx="3519">
                  <c:v>0.45454545499999999</c:v>
                </c:pt>
                <c:pt idx="3520">
                  <c:v>0.424569849</c:v>
                </c:pt>
                <c:pt idx="3521">
                  <c:v>1.5965909089999999</c:v>
                </c:pt>
                <c:pt idx="3522">
                  <c:v>0.70681818200000002</c:v>
                </c:pt>
                <c:pt idx="3523">
                  <c:v>1.4113636359999999</c:v>
                </c:pt>
                <c:pt idx="3524">
                  <c:v>0.22727272700000001</c:v>
                </c:pt>
                <c:pt idx="3525">
                  <c:v>0.4375</c:v>
                </c:pt>
                <c:pt idx="3526">
                  <c:v>0.153409091</c:v>
                </c:pt>
                <c:pt idx="3527">
                  <c:v>0.35795454500000001</c:v>
                </c:pt>
                <c:pt idx="3528">
                  <c:v>0.70266608399999997</c:v>
                </c:pt>
                <c:pt idx="3529">
                  <c:v>1.03030303</c:v>
                </c:pt>
                <c:pt idx="3530">
                  <c:v>0.50681818199999995</c:v>
                </c:pt>
                <c:pt idx="3531">
                  <c:v>1.056818182</c:v>
                </c:pt>
                <c:pt idx="3532">
                  <c:v>1.0411467619999999</c:v>
                </c:pt>
                <c:pt idx="3533">
                  <c:v>0.35838161000000002</c:v>
                </c:pt>
                <c:pt idx="3534">
                  <c:v>1.0307854789999999</c:v>
                </c:pt>
                <c:pt idx="3535">
                  <c:v>1.5</c:v>
                </c:pt>
                <c:pt idx="3536">
                  <c:v>2.5852272730000001</c:v>
                </c:pt>
                <c:pt idx="3537">
                  <c:v>0.98295454500000001</c:v>
                </c:pt>
                <c:pt idx="3538">
                  <c:v>1.255681818</c:v>
                </c:pt>
                <c:pt idx="3539">
                  <c:v>0.74431818199999999</c:v>
                </c:pt>
                <c:pt idx="3540">
                  <c:v>1.2727272730000001</c:v>
                </c:pt>
                <c:pt idx="3541">
                  <c:v>1.8207058570000001</c:v>
                </c:pt>
                <c:pt idx="3542">
                  <c:v>2.4450757580000002</c:v>
                </c:pt>
                <c:pt idx="3543">
                  <c:v>1.5173076919999999</c:v>
                </c:pt>
                <c:pt idx="3544">
                  <c:v>2.7272727269999999</c:v>
                </c:pt>
                <c:pt idx="3545">
                  <c:v>0.28560606100000002</c:v>
                </c:pt>
                <c:pt idx="3546">
                  <c:v>0.51950757599999997</c:v>
                </c:pt>
                <c:pt idx="3547">
                  <c:v>0.16060606099999999</c:v>
                </c:pt>
                <c:pt idx="3548">
                  <c:v>0.38219697000000002</c:v>
                </c:pt>
                <c:pt idx="3549">
                  <c:v>1.059776335</c:v>
                </c:pt>
                <c:pt idx="3550">
                  <c:v>0.456691919</c:v>
                </c:pt>
                <c:pt idx="3551">
                  <c:v>1.0532828279999999</c:v>
                </c:pt>
                <c:pt idx="3552">
                  <c:v>0.228787879</c:v>
                </c:pt>
                <c:pt idx="3553">
                  <c:v>0.33200757600000003</c:v>
                </c:pt>
                <c:pt idx="3554">
                  <c:v>0.13219697</c:v>
                </c:pt>
                <c:pt idx="3555">
                  <c:v>0.36515151499999998</c:v>
                </c:pt>
                <c:pt idx="3556">
                  <c:v>0.77293123500000005</c:v>
                </c:pt>
                <c:pt idx="3557">
                  <c:v>0.87146464599999995</c:v>
                </c:pt>
                <c:pt idx="3558">
                  <c:v>0.48560606099999998</c:v>
                </c:pt>
                <c:pt idx="3559">
                  <c:v>1.0696969700000001</c:v>
                </c:pt>
                <c:pt idx="3560">
                  <c:v>0.92409607400000005</c:v>
                </c:pt>
                <c:pt idx="3561">
                  <c:v>1.6707386360000001</c:v>
                </c:pt>
                <c:pt idx="3562">
                  <c:v>0.92926136400000003</c:v>
                </c:pt>
                <c:pt idx="3563">
                  <c:v>1.2555600650000001</c:v>
                </c:pt>
                <c:pt idx="3564">
                  <c:v>1.0048505969999999</c:v>
                </c:pt>
                <c:pt idx="3565">
                  <c:v>2.1467975209999999</c:v>
                </c:pt>
                <c:pt idx="3566">
                  <c:v>1.261363636</c:v>
                </c:pt>
                <c:pt idx="3567">
                  <c:v>1.8409090910000001</c:v>
                </c:pt>
                <c:pt idx="3568">
                  <c:v>0.67212566799999995</c:v>
                </c:pt>
                <c:pt idx="3569">
                  <c:v>1.008976318</c:v>
                </c:pt>
                <c:pt idx="3570">
                  <c:v>0.63462566799999998</c:v>
                </c:pt>
                <c:pt idx="3571">
                  <c:v>0.94485294099999995</c:v>
                </c:pt>
                <c:pt idx="3572">
                  <c:v>0.29545454500000001</c:v>
                </c:pt>
                <c:pt idx="3573">
                  <c:v>0.56818181800000001</c:v>
                </c:pt>
                <c:pt idx="3574">
                  <c:v>0.27272727299999999</c:v>
                </c:pt>
                <c:pt idx="3575">
                  <c:v>0.45454545499999999</c:v>
                </c:pt>
                <c:pt idx="3576">
                  <c:v>1.1893939389999999</c:v>
                </c:pt>
                <c:pt idx="3577">
                  <c:v>0.58750000000000002</c:v>
                </c:pt>
                <c:pt idx="3578">
                  <c:v>1.178409091</c:v>
                </c:pt>
                <c:pt idx="3579">
                  <c:v>0.221590909</c:v>
                </c:pt>
                <c:pt idx="3580">
                  <c:v>0.38068181800000001</c:v>
                </c:pt>
                <c:pt idx="3581">
                  <c:v>0.19886363600000001</c:v>
                </c:pt>
                <c:pt idx="3582">
                  <c:v>0.409090909</c:v>
                </c:pt>
                <c:pt idx="3583">
                  <c:v>0.625</c:v>
                </c:pt>
                <c:pt idx="3584">
                  <c:v>0.72670454500000004</c:v>
                </c:pt>
                <c:pt idx="3585">
                  <c:v>0.31931818200000001</c:v>
                </c:pt>
                <c:pt idx="3586">
                  <c:v>0.82386363600000001</c:v>
                </c:pt>
                <c:pt idx="3587">
                  <c:v>0.70733375399999998</c:v>
                </c:pt>
                <c:pt idx="3588">
                  <c:v>0.30676557199999999</c:v>
                </c:pt>
                <c:pt idx="3589">
                  <c:v>0.72722011799999997</c:v>
                </c:pt>
                <c:pt idx="3590">
                  <c:v>0.65986804399999999</c:v>
                </c:pt>
                <c:pt idx="3591">
                  <c:v>1.585294913</c:v>
                </c:pt>
                <c:pt idx="3592">
                  <c:v>0.96408279200000002</c:v>
                </c:pt>
                <c:pt idx="3593">
                  <c:v>1.799310065</c:v>
                </c:pt>
                <c:pt idx="3594">
                  <c:v>0.50142045499999999</c:v>
                </c:pt>
                <c:pt idx="3595">
                  <c:v>0.700284091</c:v>
                </c:pt>
                <c:pt idx="3596">
                  <c:v>0.42755681800000001</c:v>
                </c:pt>
                <c:pt idx="3597">
                  <c:v>0.825284091</c:v>
                </c:pt>
                <c:pt idx="3598">
                  <c:v>1.5292613639999999</c:v>
                </c:pt>
                <c:pt idx="3599">
                  <c:v>0.80281905600000003</c:v>
                </c:pt>
                <c:pt idx="3600">
                  <c:v>0.44318181800000001</c:v>
                </c:pt>
                <c:pt idx="3601">
                  <c:v>0.690340909</c:v>
                </c:pt>
                <c:pt idx="3602">
                  <c:v>0.42045454500000001</c:v>
                </c:pt>
                <c:pt idx="3603">
                  <c:v>0.63068181800000001</c:v>
                </c:pt>
                <c:pt idx="3604">
                  <c:v>0.48301767699999998</c:v>
                </c:pt>
                <c:pt idx="3605">
                  <c:v>0.86451118299999996</c:v>
                </c:pt>
                <c:pt idx="3606">
                  <c:v>0.54835858599999998</c:v>
                </c:pt>
                <c:pt idx="3607">
                  <c:v>0.39204545499999999</c:v>
                </c:pt>
                <c:pt idx="3608">
                  <c:v>0.534090909</c:v>
                </c:pt>
                <c:pt idx="3609">
                  <c:v>0.346590909</c:v>
                </c:pt>
                <c:pt idx="3610">
                  <c:v>0.61363636399999999</c:v>
                </c:pt>
                <c:pt idx="3611">
                  <c:v>0.9375</c:v>
                </c:pt>
                <c:pt idx="3612">
                  <c:v>0.59772727299999995</c:v>
                </c:pt>
                <c:pt idx="3613">
                  <c:v>0.79464285700000004</c:v>
                </c:pt>
                <c:pt idx="3614">
                  <c:v>0.75568181800000001</c:v>
                </c:pt>
                <c:pt idx="3615">
                  <c:v>0.965909091</c:v>
                </c:pt>
                <c:pt idx="3616">
                  <c:v>0.66066919199999996</c:v>
                </c:pt>
                <c:pt idx="3617">
                  <c:v>1.3576561069999999</c:v>
                </c:pt>
                <c:pt idx="3618">
                  <c:v>0.73737373699999997</c:v>
                </c:pt>
                <c:pt idx="3619">
                  <c:v>0.51136363600000001</c:v>
                </c:pt>
                <c:pt idx="3620">
                  <c:v>0.81818181800000001</c:v>
                </c:pt>
                <c:pt idx="3621">
                  <c:v>0.55681818199999999</c:v>
                </c:pt>
                <c:pt idx="3622">
                  <c:v>0.67613636399999999</c:v>
                </c:pt>
                <c:pt idx="3623">
                  <c:v>1.16838843</c:v>
                </c:pt>
                <c:pt idx="3624">
                  <c:v>1.223011364</c:v>
                </c:pt>
                <c:pt idx="3625">
                  <c:v>0.79090909099999995</c:v>
                </c:pt>
                <c:pt idx="3626">
                  <c:v>1.3522727269999999</c:v>
                </c:pt>
                <c:pt idx="3627">
                  <c:v>0.48204545500000001</c:v>
                </c:pt>
                <c:pt idx="3628">
                  <c:v>1.157613636</c:v>
                </c:pt>
                <c:pt idx="3629">
                  <c:v>0.43090909100000002</c:v>
                </c:pt>
                <c:pt idx="3630">
                  <c:v>0.76045454499999998</c:v>
                </c:pt>
                <c:pt idx="3631">
                  <c:v>0.77440395200000001</c:v>
                </c:pt>
                <c:pt idx="3632">
                  <c:v>1.3867424239999999</c:v>
                </c:pt>
                <c:pt idx="3633">
                  <c:v>0.67045454500000001</c:v>
                </c:pt>
                <c:pt idx="3634">
                  <c:v>1.0972222220000001</c:v>
                </c:pt>
                <c:pt idx="3635">
                  <c:v>1.0227272730000001</c:v>
                </c:pt>
                <c:pt idx="3636">
                  <c:v>1.068181818</c:v>
                </c:pt>
                <c:pt idx="3637">
                  <c:v>1.4842532470000001</c:v>
                </c:pt>
                <c:pt idx="3638">
                  <c:v>0.76818181799999996</c:v>
                </c:pt>
                <c:pt idx="3639">
                  <c:v>1.306818182</c:v>
                </c:pt>
                <c:pt idx="3640">
                  <c:v>0.51195668800000005</c:v>
                </c:pt>
                <c:pt idx="3641">
                  <c:v>1.1420703240000001</c:v>
                </c:pt>
                <c:pt idx="3642">
                  <c:v>0.41536577899999999</c:v>
                </c:pt>
                <c:pt idx="3643">
                  <c:v>0.90968396100000004</c:v>
                </c:pt>
                <c:pt idx="3644">
                  <c:v>1.2784090910000001</c:v>
                </c:pt>
                <c:pt idx="3645">
                  <c:v>2.3352272730000001</c:v>
                </c:pt>
                <c:pt idx="3646">
                  <c:v>0.63426308499999995</c:v>
                </c:pt>
                <c:pt idx="3647">
                  <c:v>1.0439853079999999</c:v>
                </c:pt>
                <c:pt idx="3648">
                  <c:v>0.56039944900000005</c:v>
                </c:pt>
                <c:pt idx="3649">
                  <c:v>1.0547176309999999</c:v>
                </c:pt>
                <c:pt idx="3650">
                  <c:v>1.58473657</c:v>
                </c:pt>
                <c:pt idx="3651">
                  <c:v>1.938429752</c:v>
                </c:pt>
                <c:pt idx="3652">
                  <c:v>0.96422674900000005</c:v>
                </c:pt>
                <c:pt idx="3653">
                  <c:v>0.57954545499999999</c:v>
                </c:pt>
                <c:pt idx="3654">
                  <c:v>1.016477273</c:v>
                </c:pt>
                <c:pt idx="3655">
                  <c:v>0.51136363600000001</c:v>
                </c:pt>
                <c:pt idx="3656">
                  <c:v>0.80113636399999999</c:v>
                </c:pt>
                <c:pt idx="3657">
                  <c:v>0.69091961300000004</c:v>
                </c:pt>
                <c:pt idx="3658">
                  <c:v>1.4724620390000001</c:v>
                </c:pt>
                <c:pt idx="3659">
                  <c:v>0.89977903999999997</c:v>
                </c:pt>
                <c:pt idx="3660">
                  <c:v>1.6384154040000001</c:v>
                </c:pt>
                <c:pt idx="3661">
                  <c:v>0.653409091</c:v>
                </c:pt>
                <c:pt idx="3662">
                  <c:v>0.86085858599999998</c:v>
                </c:pt>
                <c:pt idx="3663">
                  <c:v>0.55681818199999999</c:v>
                </c:pt>
                <c:pt idx="3664">
                  <c:v>0.97727272700000001</c:v>
                </c:pt>
                <c:pt idx="3665">
                  <c:v>1.287373737</c:v>
                </c:pt>
                <c:pt idx="3666">
                  <c:v>0.76249999999999996</c:v>
                </c:pt>
                <c:pt idx="3667">
                  <c:v>1.323863636</c:v>
                </c:pt>
                <c:pt idx="3668">
                  <c:v>0.74909090899999997</c:v>
                </c:pt>
                <c:pt idx="3669">
                  <c:v>0.96022727299999999</c:v>
                </c:pt>
                <c:pt idx="3670">
                  <c:v>1.1477272730000001</c:v>
                </c:pt>
                <c:pt idx="3671">
                  <c:v>0.75958926400000004</c:v>
                </c:pt>
                <c:pt idx="3672">
                  <c:v>0.96428202500000004</c:v>
                </c:pt>
                <c:pt idx="3673">
                  <c:v>1.735494146</c:v>
                </c:pt>
                <c:pt idx="3674">
                  <c:v>0.78977272700000001</c:v>
                </c:pt>
                <c:pt idx="3675">
                  <c:v>1.3202335860000001</c:v>
                </c:pt>
                <c:pt idx="3676">
                  <c:v>0.8125</c:v>
                </c:pt>
                <c:pt idx="3677">
                  <c:v>1.0795454550000001</c:v>
                </c:pt>
                <c:pt idx="3678">
                  <c:v>1.0774793389999999</c:v>
                </c:pt>
                <c:pt idx="3679">
                  <c:v>1.404812328</c:v>
                </c:pt>
                <c:pt idx="3680">
                  <c:v>0.85340909099999995</c:v>
                </c:pt>
                <c:pt idx="3681">
                  <c:v>0.80113636399999999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C8-494C-8EDE-B6C955EA7B4D}"/>
            </c:ext>
          </c:extLst>
        </c:ser>
        <c:ser>
          <c:idx val="1"/>
          <c:order val="1"/>
          <c:tx>
            <c:v>ESE</c:v>
          </c:tx>
          <c:spPr>
            <a:ln w="28575">
              <a:noFill/>
            </a:ln>
          </c:spPr>
          <c:marker>
            <c:symbol val="square"/>
            <c:size val="3"/>
            <c:spPr>
              <a:solidFill>
                <a:srgbClr val="00B050"/>
              </a:solidFill>
              <a:ln>
                <a:noFill/>
              </a:ln>
            </c:spPr>
          </c:marker>
          <c:xVal>
            <c:numRef>
              <c:f>Sheet1!$B$2:$B$239</c:f>
              <c:numCache>
                <c:formatCode>0.000000000_ </c:formatCode>
                <c:ptCount val="238"/>
                <c:pt idx="0">
                  <c:v>1.3255750980000001</c:v>
                </c:pt>
                <c:pt idx="1">
                  <c:v>1.112631143</c:v>
                </c:pt>
                <c:pt idx="2">
                  <c:v>1.352305568</c:v>
                </c:pt>
                <c:pt idx="3">
                  <c:v>1.4479630029999999</c:v>
                </c:pt>
                <c:pt idx="4">
                  <c:v>1.462617184</c:v>
                </c:pt>
                <c:pt idx="5">
                  <c:v>1.1845710759999999</c:v>
                </c:pt>
                <c:pt idx="6">
                  <c:v>0.96212184899999997</c:v>
                </c:pt>
                <c:pt idx="7">
                  <c:v>1.3752968839999999</c:v>
                </c:pt>
                <c:pt idx="8">
                  <c:v>0.98385648000000003</c:v>
                </c:pt>
                <c:pt idx="9">
                  <c:v>1.470318456</c:v>
                </c:pt>
                <c:pt idx="10">
                  <c:v>1.5492920779999999</c:v>
                </c:pt>
                <c:pt idx="11">
                  <c:v>1.516539659</c:v>
                </c:pt>
                <c:pt idx="12">
                  <c:v>1.4974170899999999</c:v>
                </c:pt>
                <c:pt idx="13">
                  <c:v>1.432278199</c:v>
                </c:pt>
                <c:pt idx="14">
                  <c:v>1.1865643530000001</c:v>
                </c:pt>
                <c:pt idx="15">
                  <c:v>1.3827597119999999</c:v>
                </c:pt>
                <c:pt idx="16">
                  <c:v>0.92807966500000005</c:v>
                </c:pt>
                <c:pt idx="17">
                  <c:v>1.320546539</c:v>
                </c:pt>
                <c:pt idx="18">
                  <c:v>1.6637235829999999</c:v>
                </c:pt>
                <c:pt idx="19">
                  <c:v>1.4766430699999999</c:v>
                </c:pt>
                <c:pt idx="20">
                  <c:v>1.2170039269999999</c:v>
                </c:pt>
                <c:pt idx="21">
                  <c:v>1.1530009160000001</c:v>
                </c:pt>
                <c:pt idx="22">
                  <c:v>1.2945915029999999</c:v>
                </c:pt>
                <c:pt idx="23">
                  <c:v>1.458054363</c:v>
                </c:pt>
                <c:pt idx="24">
                  <c:v>0.95292156299999997</c:v>
                </c:pt>
                <c:pt idx="25">
                  <c:v>0.827764952</c:v>
                </c:pt>
                <c:pt idx="26">
                  <c:v>0.83888940199999995</c:v>
                </c:pt>
                <c:pt idx="27">
                  <c:v>1.5104609980000001</c:v>
                </c:pt>
                <c:pt idx="28">
                  <c:v>1.7502766380000001</c:v>
                </c:pt>
                <c:pt idx="29">
                  <c:v>2.0438080959999998</c:v>
                </c:pt>
                <c:pt idx="30">
                  <c:v>1.527645919</c:v>
                </c:pt>
                <c:pt idx="31">
                  <c:v>1.6201198699999999</c:v>
                </c:pt>
                <c:pt idx="32">
                  <c:v>1.361449302</c:v>
                </c:pt>
                <c:pt idx="33">
                  <c:v>1.7127160859999999</c:v>
                </c:pt>
                <c:pt idx="34">
                  <c:v>1.6861904109999999</c:v>
                </c:pt>
                <c:pt idx="35">
                  <c:v>1.4804734310000001</c:v>
                </c:pt>
                <c:pt idx="36">
                  <c:v>1.701799007</c:v>
                </c:pt>
                <c:pt idx="37">
                  <c:v>1.506991848</c:v>
                </c:pt>
                <c:pt idx="38">
                  <c:v>1.6756291169999999</c:v>
                </c:pt>
                <c:pt idx="39">
                  <c:v>1.229140804</c:v>
                </c:pt>
                <c:pt idx="40">
                  <c:v>1.0369079450000001</c:v>
                </c:pt>
                <c:pt idx="41">
                  <c:v>1.667597185</c:v>
                </c:pt>
                <c:pt idx="42">
                  <c:v>1.557450129</c:v>
                </c:pt>
                <c:pt idx="43">
                  <c:v>1.6983534899999999</c:v>
                </c:pt>
                <c:pt idx="44">
                  <c:v>1.521245647</c:v>
                </c:pt>
                <c:pt idx="45">
                  <c:v>0.82651772199999995</c:v>
                </c:pt>
                <c:pt idx="46">
                  <c:v>1.143068051</c:v>
                </c:pt>
                <c:pt idx="47">
                  <c:v>1.1340165440000001</c:v>
                </c:pt>
                <c:pt idx="48">
                  <c:v>0.91695911299999999</c:v>
                </c:pt>
                <c:pt idx="49">
                  <c:v>1.400591863</c:v>
                </c:pt>
                <c:pt idx="50">
                  <c:v>1.006515271</c:v>
                </c:pt>
                <c:pt idx="51">
                  <c:v>1.086848646</c:v>
                </c:pt>
                <c:pt idx="52">
                  <c:v>1.4766720330000001</c:v>
                </c:pt>
                <c:pt idx="53">
                  <c:v>1.2494197680000001</c:v>
                </c:pt>
                <c:pt idx="54">
                  <c:v>1.2043055680000001</c:v>
                </c:pt>
                <c:pt idx="55">
                  <c:v>1.7635868240000001</c:v>
                </c:pt>
                <c:pt idx="56">
                  <c:v>1.481544722</c:v>
                </c:pt>
                <c:pt idx="57">
                  <c:v>1.1703345270000001</c:v>
                </c:pt>
                <c:pt idx="58">
                  <c:v>0.68255302100000004</c:v>
                </c:pt>
                <c:pt idx="59">
                  <c:v>1.540868495</c:v>
                </c:pt>
                <c:pt idx="60">
                  <c:v>2.0210637020000002</c:v>
                </c:pt>
                <c:pt idx="61">
                  <c:v>1.0036522299999999</c:v>
                </c:pt>
                <c:pt idx="62">
                  <c:v>0.95485622800000003</c:v>
                </c:pt>
                <c:pt idx="63">
                  <c:v>0.82038457099999995</c:v>
                </c:pt>
                <c:pt idx="64">
                  <c:v>1.3618858110000001</c:v>
                </c:pt>
                <c:pt idx="65">
                  <c:v>1.010444178</c:v>
                </c:pt>
                <c:pt idx="66">
                  <c:v>0.68607728800000001</c:v>
                </c:pt>
                <c:pt idx="67">
                  <c:v>0.44597839099999997</c:v>
                </c:pt>
                <c:pt idx="68">
                  <c:v>1.613776471</c:v>
                </c:pt>
                <c:pt idx="69">
                  <c:v>1.7485997820000001</c:v>
                </c:pt>
                <c:pt idx="70">
                  <c:v>1.8180502890000001</c:v>
                </c:pt>
                <c:pt idx="71">
                  <c:v>1.8407226880000001</c:v>
                </c:pt>
                <c:pt idx="72">
                  <c:v>1.5871547100000001</c:v>
                </c:pt>
                <c:pt idx="73">
                  <c:v>2.1305990050000001</c:v>
                </c:pt>
                <c:pt idx="74">
                  <c:v>2.0281988270000002</c:v>
                </c:pt>
                <c:pt idx="75">
                  <c:v>2.019777811</c:v>
                </c:pt>
                <c:pt idx="76">
                  <c:v>1.8953456849999999</c:v>
                </c:pt>
                <c:pt idx="77">
                  <c:v>1.404740579</c:v>
                </c:pt>
                <c:pt idx="78">
                  <c:v>1.482997017</c:v>
                </c:pt>
                <c:pt idx="79">
                  <c:v>1.2772970340000001</c:v>
                </c:pt>
                <c:pt idx="80">
                  <c:v>1.5183522140000001</c:v>
                </c:pt>
                <c:pt idx="81">
                  <c:v>1.5511678369999999</c:v>
                </c:pt>
                <c:pt idx="82">
                  <c:v>1.304878848</c:v>
                </c:pt>
                <c:pt idx="83">
                  <c:v>1.7823028780000001</c:v>
                </c:pt>
                <c:pt idx="84">
                  <c:v>1.5770784710000001</c:v>
                </c:pt>
                <c:pt idx="85">
                  <c:v>1.295822875</c:v>
                </c:pt>
                <c:pt idx="86">
                  <c:v>1.2025355600000001</c:v>
                </c:pt>
                <c:pt idx="87">
                  <c:v>1.4025464089999999</c:v>
                </c:pt>
                <c:pt idx="88">
                  <c:v>1.5253897000000001</c:v>
                </c:pt>
                <c:pt idx="89">
                  <c:v>1.728042509</c:v>
                </c:pt>
                <c:pt idx="90">
                  <c:v>1.7330686529999999</c:v>
                </c:pt>
                <c:pt idx="91">
                  <c:v>2.1775464439999999</c:v>
                </c:pt>
                <c:pt idx="92">
                  <c:v>1.5095768089999999</c:v>
                </c:pt>
                <c:pt idx="93">
                  <c:v>1.8776704660000001</c:v>
                </c:pt>
                <c:pt idx="94">
                  <c:v>1.3725895020000001</c:v>
                </c:pt>
                <c:pt idx="95">
                  <c:v>0.70855675600000001</c:v>
                </c:pt>
                <c:pt idx="96">
                  <c:v>1.2323835830000001</c:v>
                </c:pt>
                <c:pt idx="97">
                  <c:v>1.453881674</c:v>
                </c:pt>
                <c:pt idx="98">
                  <c:v>0.96554133799999997</c:v>
                </c:pt>
                <c:pt idx="99">
                  <c:v>1.283165141</c:v>
                </c:pt>
                <c:pt idx="100">
                  <c:v>0.88875442699999996</c:v>
                </c:pt>
                <c:pt idx="101">
                  <c:v>0.47338935599999998</c:v>
                </c:pt>
                <c:pt idx="102">
                  <c:v>1.590012397</c:v>
                </c:pt>
                <c:pt idx="103">
                  <c:v>2.1338319540000001</c:v>
                </c:pt>
                <c:pt idx="104">
                  <c:v>1.5886345550000001</c:v>
                </c:pt>
                <c:pt idx="105">
                  <c:v>1.3541962240000001</c:v>
                </c:pt>
                <c:pt idx="106">
                  <c:v>1.1444256310000001</c:v>
                </c:pt>
                <c:pt idx="107">
                  <c:v>1.4718825019999999</c:v>
                </c:pt>
                <c:pt idx="108">
                  <c:v>1.1402909880000001</c:v>
                </c:pt>
                <c:pt idx="109">
                  <c:v>0.49749900000000002</c:v>
                </c:pt>
                <c:pt idx="110">
                  <c:v>0.48039215699999999</c:v>
                </c:pt>
                <c:pt idx="111">
                  <c:v>0.74810924400000001</c:v>
                </c:pt>
                <c:pt idx="112">
                  <c:v>0.86175553599999999</c:v>
                </c:pt>
                <c:pt idx="113">
                  <c:v>1.3402461400000001</c:v>
                </c:pt>
                <c:pt idx="114">
                  <c:v>1.475430942</c:v>
                </c:pt>
                <c:pt idx="115">
                  <c:v>1.3778582800000001</c:v>
                </c:pt>
                <c:pt idx="116">
                  <c:v>1.564063668</c:v>
                </c:pt>
                <c:pt idx="117">
                  <c:v>0.84129036199999996</c:v>
                </c:pt>
                <c:pt idx="118">
                  <c:v>1.6253216559999999</c:v>
                </c:pt>
                <c:pt idx="119">
                  <c:v>1.5212297340000001</c:v>
                </c:pt>
                <c:pt idx="120">
                  <c:v>1.2041465229999999</c:v>
                </c:pt>
                <c:pt idx="121">
                  <c:v>0.92921962499999999</c:v>
                </c:pt>
                <c:pt idx="122">
                  <c:v>1.4567251299999999</c:v>
                </c:pt>
                <c:pt idx="123">
                  <c:v>1.9329901140000001</c:v>
                </c:pt>
                <c:pt idx="124">
                  <c:v>1.307926876</c:v>
                </c:pt>
                <c:pt idx="125">
                  <c:v>1.2417112299999999</c:v>
                </c:pt>
                <c:pt idx="126">
                  <c:v>1.0081632650000001</c:v>
                </c:pt>
                <c:pt idx="127">
                  <c:v>1.5237249150000001</c:v>
                </c:pt>
                <c:pt idx="128">
                  <c:v>0.95120048000000001</c:v>
                </c:pt>
                <c:pt idx="129">
                  <c:v>1.0439230239999999</c:v>
                </c:pt>
                <c:pt idx="130">
                  <c:v>1.546868898</c:v>
                </c:pt>
                <c:pt idx="131">
                  <c:v>1.5878181689999999</c:v>
                </c:pt>
                <c:pt idx="132">
                  <c:v>2.1011066459999999</c:v>
                </c:pt>
                <c:pt idx="133">
                  <c:v>1.1702031980000001</c:v>
                </c:pt>
                <c:pt idx="134">
                  <c:v>1.179607158</c:v>
                </c:pt>
                <c:pt idx="135">
                  <c:v>0.39495798300000001</c:v>
                </c:pt>
                <c:pt idx="136">
                  <c:v>0.212184874</c:v>
                </c:pt>
                <c:pt idx="137">
                  <c:v>0.57717587000000004</c:v>
                </c:pt>
                <c:pt idx="138">
                  <c:v>0.328331333</c:v>
                </c:pt>
                <c:pt idx="139">
                  <c:v>1.3517664789999999</c:v>
                </c:pt>
                <c:pt idx="140">
                  <c:v>1.8712939719999999</c:v>
                </c:pt>
                <c:pt idx="141">
                  <c:v>0.68037214899999998</c:v>
                </c:pt>
                <c:pt idx="142">
                  <c:v>1.4953744099999999</c:v>
                </c:pt>
                <c:pt idx="143">
                  <c:v>1.834580179</c:v>
                </c:pt>
                <c:pt idx="144">
                  <c:v>1.9193448120000001</c:v>
                </c:pt>
                <c:pt idx="145">
                  <c:v>1.6274450199999999</c:v>
                </c:pt>
                <c:pt idx="146">
                  <c:v>1.8854634349999999</c:v>
                </c:pt>
                <c:pt idx="147">
                  <c:v>1.559720274</c:v>
                </c:pt>
                <c:pt idx="148">
                  <c:v>1.649839321</c:v>
                </c:pt>
                <c:pt idx="149">
                  <c:v>1.59257026</c:v>
                </c:pt>
                <c:pt idx="150">
                  <c:v>2.0121950339999999</c:v>
                </c:pt>
                <c:pt idx="151">
                  <c:v>1.7157804249999999</c:v>
                </c:pt>
                <c:pt idx="152">
                  <c:v>1.5103578710000001</c:v>
                </c:pt>
                <c:pt idx="153">
                  <c:v>1.7728097169999999</c:v>
                </c:pt>
                <c:pt idx="154">
                  <c:v>1.7231488850000001</c:v>
                </c:pt>
                <c:pt idx="155">
                  <c:v>1.6522945849999999</c:v>
                </c:pt>
                <c:pt idx="156">
                  <c:v>1.2751038880000001</c:v>
                </c:pt>
                <c:pt idx="157">
                  <c:v>1.283867393</c:v>
                </c:pt>
                <c:pt idx="158">
                  <c:v>1.894171126</c:v>
                </c:pt>
                <c:pt idx="159">
                  <c:v>2.2052800459999999</c:v>
                </c:pt>
                <c:pt idx="160">
                  <c:v>2.251586069</c:v>
                </c:pt>
                <c:pt idx="161">
                  <c:v>2.277478779</c:v>
                </c:pt>
                <c:pt idx="162">
                  <c:v>2.2578700129999998</c:v>
                </c:pt>
                <c:pt idx="163">
                  <c:v>2.28952796</c:v>
                </c:pt>
                <c:pt idx="164">
                  <c:v>1.9417415609999999</c:v>
                </c:pt>
                <c:pt idx="165">
                  <c:v>1.634453782</c:v>
                </c:pt>
                <c:pt idx="166">
                  <c:v>1.5069507179999999</c:v>
                </c:pt>
                <c:pt idx="167">
                  <c:v>1.3589261500000001</c:v>
                </c:pt>
                <c:pt idx="168">
                  <c:v>1.1891250470000001</c:v>
                </c:pt>
                <c:pt idx="169">
                  <c:v>1.6490548279999999</c:v>
                </c:pt>
                <c:pt idx="170">
                  <c:v>1.2945231239999999</c:v>
                </c:pt>
                <c:pt idx="171">
                  <c:v>1.624424657</c:v>
                </c:pt>
                <c:pt idx="172">
                  <c:v>2.2317871579999999</c:v>
                </c:pt>
                <c:pt idx="173">
                  <c:v>1.1064994960000001</c:v>
                </c:pt>
                <c:pt idx="174">
                  <c:v>1.557377496</c:v>
                </c:pt>
                <c:pt idx="175">
                  <c:v>1.8428625000000001</c:v>
                </c:pt>
                <c:pt idx="176">
                  <c:v>1.684772808</c:v>
                </c:pt>
                <c:pt idx="177">
                  <c:v>1.6520977370000001</c:v>
                </c:pt>
                <c:pt idx="178">
                  <c:v>0.74149659899999998</c:v>
                </c:pt>
                <c:pt idx="179">
                  <c:v>0.90256102400000005</c:v>
                </c:pt>
                <c:pt idx="180">
                  <c:v>1.2519559039999999</c:v>
                </c:pt>
                <c:pt idx="181">
                  <c:v>1.0694327729999999</c:v>
                </c:pt>
                <c:pt idx="182">
                  <c:v>1.812268258</c:v>
                </c:pt>
                <c:pt idx="183">
                  <c:v>1.5280996790000001</c:v>
                </c:pt>
                <c:pt idx="184">
                  <c:v>1.384367186</c:v>
                </c:pt>
                <c:pt idx="185">
                  <c:v>1.3530152449999999</c:v>
                </c:pt>
                <c:pt idx="186">
                  <c:v>1.4753450100000001</c:v>
                </c:pt>
                <c:pt idx="187">
                  <c:v>0.79590336100000003</c:v>
                </c:pt>
                <c:pt idx="188">
                  <c:v>1.3198185790000001</c:v>
                </c:pt>
                <c:pt idx="189">
                  <c:v>1.6324518699999999</c:v>
                </c:pt>
                <c:pt idx="190">
                  <c:v>1.507180629</c:v>
                </c:pt>
                <c:pt idx="191">
                  <c:v>1.078862314</c:v>
                </c:pt>
                <c:pt idx="192">
                  <c:v>1.6012275650000001</c:v>
                </c:pt>
                <c:pt idx="193">
                  <c:v>1.737034199</c:v>
                </c:pt>
                <c:pt idx="194">
                  <c:v>2.352086269</c:v>
                </c:pt>
                <c:pt idx="195">
                  <c:v>1.8994650689999999</c:v>
                </c:pt>
                <c:pt idx="196">
                  <c:v>1.569969988</c:v>
                </c:pt>
                <c:pt idx="197">
                  <c:v>1.6497167850000001</c:v>
                </c:pt>
                <c:pt idx="198">
                  <c:v>1.210889356</c:v>
                </c:pt>
                <c:pt idx="199">
                  <c:v>1.1890756300000001</c:v>
                </c:pt>
                <c:pt idx="200">
                  <c:v>0.67016806699999998</c:v>
                </c:pt>
                <c:pt idx="201">
                  <c:v>1.905716832</c:v>
                </c:pt>
                <c:pt idx="202">
                  <c:v>0.24369747899999999</c:v>
                </c:pt>
                <c:pt idx="203">
                  <c:v>0.83928571399999996</c:v>
                </c:pt>
                <c:pt idx="204">
                  <c:v>1.2717587029999999</c:v>
                </c:pt>
                <c:pt idx="205">
                  <c:v>1.0420461889999999</c:v>
                </c:pt>
                <c:pt idx="206">
                  <c:v>1.3384888159999999</c:v>
                </c:pt>
                <c:pt idx="207">
                  <c:v>1.0167615759999999</c:v>
                </c:pt>
                <c:pt idx="208">
                  <c:v>0.97310924399999998</c:v>
                </c:pt>
                <c:pt idx="209">
                  <c:v>1.557907052</c:v>
                </c:pt>
                <c:pt idx="210">
                  <c:v>1.375115418</c:v>
                </c:pt>
                <c:pt idx="211">
                  <c:v>1.2917590569999999</c:v>
                </c:pt>
                <c:pt idx="212">
                  <c:v>0.70382653100000003</c:v>
                </c:pt>
                <c:pt idx="213">
                  <c:v>0.26050420200000002</c:v>
                </c:pt>
                <c:pt idx="214">
                  <c:v>0.49969987999999999</c:v>
                </c:pt>
                <c:pt idx="215">
                  <c:v>1.7123470750000001</c:v>
                </c:pt>
                <c:pt idx="216">
                  <c:v>1.6959632490000001</c:v>
                </c:pt>
                <c:pt idx="217">
                  <c:v>2.3212934970000001</c:v>
                </c:pt>
                <c:pt idx="218">
                  <c:v>2.0702826590000001</c:v>
                </c:pt>
                <c:pt idx="219">
                  <c:v>2.0129420750000002</c:v>
                </c:pt>
                <c:pt idx="220">
                  <c:v>1.8475935830000001</c:v>
                </c:pt>
                <c:pt idx="221">
                  <c:v>0.51860744299999995</c:v>
                </c:pt>
                <c:pt idx="222">
                  <c:v>1.6457812110000001</c:v>
                </c:pt>
                <c:pt idx="223">
                  <c:v>1.277524449</c:v>
                </c:pt>
                <c:pt idx="224">
                  <c:v>1.1306237880000001</c:v>
                </c:pt>
                <c:pt idx="225">
                  <c:v>1.4506789229999999</c:v>
                </c:pt>
                <c:pt idx="226">
                  <c:v>1.529833472</c:v>
                </c:pt>
                <c:pt idx="227">
                  <c:v>1.8701696059999999</c:v>
                </c:pt>
                <c:pt idx="228">
                  <c:v>1.3281528</c:v>
                </c:pt>
                <c:pt idx="229">
                  <c:v>1.018207283</c:v>
                </c:pt>
                <c:pt idx="230">
                  <c:v>0.91472589000000004</c:v>
                </c:pt>
                <c:pt idx="231">
                  <c:v>0.97899159700000005</c:v>
                </c:pt>
                <c:pt idx="232">
                  <c:v>1.007729316</c:v>
                </c:pt>
                <c:pt idx="233">
                  <c:v>1.8235439630000001</c:v>
                </c:pt>
                <c:pt idx="234">
                  <c:v>0.46988795500000002</c:v>
                </c:pt>
                <c:pt idx="235">
                  <c:v>1.2286630039999999</c:v>
                </c:pt>
                <c:pt idx="236">
                  <c:v>0.86869747900000005</c:v>
                </c:pt>
                <c:pt idx="237">
                  <c:v>0.79096638699999999</c:v>
                </c:pt>
              </c:numCache>
            </c:numRef>
          </c:xVal>
          <c:yVal>
            <c:numRef>
              <c:f>Sheet1!$C$2:$C$239</c:f>
              <c:numCache>
                <c:formatCode>0.000000000_ </c:formatCode>
                <c:ptCount val="238"/>
                <c:pt idx="0">
                  <c:v>0.1875</c:v>
                </c:pt>
                <c:pt idx="1">
                  <c:v>1.0000000000000001E-9</c:v>
                </c:pt>
                <c:pt idx="2">
                  <c:v>0.1875</c:v>
                </c:pt>
                <c:pt idx="3">
                  <c:v>0.12594696999999999</c:v>
                </c:pt>
                <c:pt idx="4">
                  <c:v>8.5227273000000006E-2</c:v>
                </c:pt>
                <c:pt idx="5">
                  <c:v>1.0000000000000001E-9</c:v>
                </c:pt>
                <c:pt idx="6">
                  <c:v>2.8409091000000001E-2</c:v>
                </c:pt>
                <c:pt idx="7">
                  <c:v>7.9545455000000001E-2</c:v>
                </c:pt>
                <c:pt idx="8">
                  <c:v>2.8409091000000001E-2</c:v>
                </c:pt>
                <c:pt idx="9">
                  <c:v>0.153409091</c:v>
                </c:pt>
                <c:pt idx="10">
                  <c:v>0.107954545</c:v>
                </c:pt>
                <c:pt idx="11">
                  <c:v>0.26864801900000002</c:v>
                </c:pt>
                <c:pt idx="12">
                  <c:v>0.23273601399999999</c:v>
                </c:pt>
                <c:pt idx="13">
                  <c:v>9.1856061000000003E-2</c:v>
                </c:pt>
                <c:pt idx="14">
                  <c:v>0.14561480199999999</c:v>
                </c:pt>
                <c:pt idx="15">
                  <c:v>0.25977001500000002</c:v>
                </c:pt>
                <c:pt idx="16">
                  <c:v>9.6590909000000003E-2</c:v>
                </c:pt>
                <c:pt idx="17">
                  <c:v>1.0000000000000001E-9</c:v>
                </c:pt>
                <c:pt idx="18">
                  <c:v>7.5568181999999998E-2</c:v>
                </c:pt>
                <c:pt idx="19">
                  <c:v>8.5227273000000006E-2</c:v>
                </c:pt>
                <c:pt idx="20">
                  <c:v>0.125</c:v>
                </c:pt>
                <c:pt idx="21">
                  <c:v>1.0000000000000001E-9</c:v>
                </c:pt>
                <c:pt idx="22">
                  <c:v>6.7045455000000004E-2</c:v>
                </c:pt>
                <c:pt idx="23">
                  <c:v>5.1136363999999997E-2</c:v>
                </c:pt>
                <c:pt idx="24">
                  <c:v>9.3885281000000001E-2</c:v>
                </c:pt>
                <c:pt idx="25">
                  <c:v>0.52209596000000003</c:v>
                </c:pt>
                <c:pt idx="26">
                  <c:v>0.28003246799999998</c:v>
                </c:pt>
                <c:pt idx="27">
                  <c:v>0.16098484800000001</c:v>
                </c:pt>
                <c:pt idx="28">
                  <c:v>9.6590909000000003E-2</c:v>
                </c:pt>
                <c:pt idx="29">
                  <c:v>0.217045455</c:v>
                </c:pt>
                <c:pt idx="30">
                  <c:v>0.15814393900000001</c:v>
                </c:pt>
                <c:pt idx="31">
                  <c:v>8.7121212000000003E-2</c:v>
                </c:pt>
                <c:pt idx="32">
                  <c:v>9.7537878999999994E-2</c:v>
                </c:pt>
                <c:pt idx="33">
                  <c:v>0.22953648900000001</c:v>
                </c:pt>
                <c:pt idx="34">
                  <c:v>0.63063722899999997</c:v>
                </c:pt>
                <c:pt idx="35">
                  <c:v>0.17023601399999999</c:v>
                </c:pt>
                <c:pt idx="36">
                  <c:v>0.34033882799999998</c:v>
                </c:pt>
                <c:pt idx="37">
                  <c:v>0.118371212</c:v>
                </c:pt>
                <c:pt idx="38">
                  <c:v>0.14488636399999999</c:v>
                </c:pt>
                <c:pt idx="39">
                  <c:v>4.4507576E-2</c:v>
                </c:pt>
                <c:pt idx="40">
                  <c:v>0.26699041000000001</c:v>
                </c:pt>
                <c:pt idx="41">
                  <c:v>0.29860310600000001</c:v>
                </c:pt>
                <c:pt idx="42">
                  <c:v>0.201741634</c:v>
                </c:pt>
                <c:pt idx="43">
                  <c:v>0.398711331</c:v>
                </c:pt>
                <c:pt idx="44">
                  <c:v>0.44186609300000002</c:v>
                </c:pt>
                <c:pt idx="45">
                  <c:v>0.20499835299999999</c:v>
                </c:pt>
                <c:pt idx="46">
                  <c:v>2.2727272999999999E-2</c:v>
                </c:pt>
                <c:pt idx="47">
                  <c:v>0.13887032099999999</c:v>
                </c:pt>
                <c:pt idx="48">
                  <c:v>9.0909090999999997E-2</c:v>
                </c:pt>
                <c:pt idx="49">
                  <c:v>9.4105114000000004E-2</c:v>
                </c:pt>
                <c:pt idx="50">
                  <c:v>4.8650567999999998E-2</c:v>
                </c:pt>
                <c:pt idx="51">
                  <c:v>0.31354818000000001</c:v>
                </c:pt>
                <c:pt idx="52">
                  <c:v>0.12689393900000001</c:v>
                </c:pt>
                <c:pt idx="53">
                  <c:v>1.8939393999999998E-2</c:v>
                </c:pt>
                <c:pt idx="54">
                  <c:v>2.8409091000000001E-2</c:v>
                </c:pt>
                <c:pt idx="55">
                  <c:v>6.6022727000000003E-2</c:v>
                </c:pt>
                <c:pt idx="56">
                  <c:v>5.1136363999999997E-2</c:v>
                </c:pt>
                <c:pt idx="57">
                  <c:v>0.11505681800000001</c:v>
                </c:pt>
                <c:pt idx="58">
                  <c:v>0.17045454500000001</c:v>
                </c:pt>
                <c:pt idx="59">
                  <c:v>7.3863635999999996E-2</c:v>
                </c:pt>
                <c:pt idx="60">
                  <c:v>0.27083333300000001</c:v>
                </c:pt>
                <c:pt idx="61">
                  <c:v>2.8409091000000001E-2</c:v>
                </c:pt>
                <c:pt idx="62">
                  <c:v>7.3863635999999996E-2</c:v>
                </c:pt>
                <c:pt idx="63">
                  <c:v>5.9794371999999998E-2</c:v>
                </c:pt>
                <c:pt idx="64">
                  <c:v>9.0909090999999997E-2</c:v>
                </c:pt>
                <c:pt idx="65">
                  <c:v>0.30892255899999999</c:v>
                </c:pt>
                <c:pt idx="66">
                  <c:v>0.32386363600000001</c:v>
                </c:pt>
                <c:pt idx="67">
                  <c:v>0.65625</c:v>
                </c:pt>
                <c:pt idx="68">
                  <c:v>0.104166667</c:v>
                </c:pt>
                <c:pt idx="69">
                  <c:v>9.0909090999999997E-2</c:v>
                </c:pt>
                <c:pt idx="70">
                  <c:v>0.28517315999999998</c:v>
                </c:pt>
                <c:pt idx="71">
                  <c:v>6.25E-2</c:v>
                </c:pt>
                <c:pt idx="72">
                  <c:v>0.113636364</c:v>
                </c:pt>
                <c:pt idx="73">
                  <c:v>0.210328283</c:v>
                </c:pt>
                <c:pt idx="74">
                  <c:v>0.15928030300000001</c:v>
                </c:pt>
                <c:pt idx="75">
                  <c:v>0.54521554800000005</c:v>
                </c:pt>
                <c:pt idx="76">
                  <c:v>0.45473484800000002</c:v>
                </c:pt>
                <c:pt idx="77">
                  <c:v>0.34199134199999998</c:v>
                </c:pt>
                <c:pt idx="78">
                  <c:v>5.3030303000000001E-2</c:v>
                </c:pt>
                <c:pt idx="79">
                  <c:v>0.100378788</c:v>
                </c:pt>
                <c:pt idx="80">
                  <c:v>0.107424242</c:v>
                </c:pt>
                <c:pt idx="81">
                  <c:v>0.177107615</c:v>
                </c:pt>
                <c:pt idx="82">
                  <c:v>0.43490884099999999</c:v>
                </c:pt>
                <c:pt idx="83">
                  <c:v>0.39563936999999999</c:v>
                </c:pt>
                <c:pt idx="84">
                  <c:v>0.41020330900000002</c:v>
                </c:pt>
                <c:pt idx="85">
                  <c:v>0.39642857100000001</c:v>
                </c:pt>
                <c:pt idx="86">
                  <c:v>0.77426948100000004</c:v>
                </c:pt>
                <c:pt idx="87">
                  <c:v>0.104166667</c:v>
                </c:pt>
                <c:pt idx="88">
                  <c:v>0.13510100999999999</c:v>
                </c:pt>
                <c:pt idx="89">
                  <c:v>0.26360544200000002</c:v>
                </c:pt>
                <c:pt idx="90">
                  <c:v>0.22098214299999999</c:v>
                </c:pt>
                <c:pt idx="91">
                  <c:v>0.56174799499999994</c:v>
                </c:pt>
                <c:pt idx="92">
                  <c:v>0.18993506499999999</c:v>
                </c:pt>
                <c:pt idx="93">
                  <c:v>0.35628607499999998</c:v>
                </c:pt>
                <c:pt idx="94">
                  <c:v>0.38906772499999998</c:v>
                </c:pt>
                <c:pt idx="95">
                  <c:v>0.34103095900000002</c:v>
                </c:pt>
                <c:pt idx="96">
                  <c:v>2.2727272999999999E-2</c:v>
                </c:pt>
                <c:pt idx="97">
                  <c:v>0.16647727300000001</c:v>
                </c:pt>
                <c:pt idx="98">
                  <c:v>0.11931818199999999</c:v>
                </c:pt>
                <c:pt idx="99">
                  <c:v>7.8670572999999994E-2</c:v>
                </c:pt>
                <c:pt idx="100">
                  <c:v>0.113636364</c:v>
                </c:pt>
                <c:pt idx="101">
                  <c:v>0.45454545499999999</c:v>
                </c:pt>
                <c:pt idx="102">
                  <c:v>0.137784091</c:v>
                </c:pt>
                <c:pt idx="103">
                  <c:v>0.35255681799999999</c:v>
                </c:pt>
                <c:pt idx="104">
                  <c:v>0.20064606700000001</c:v>
                </c:pt>
                <c:pt idx="105">
                  <c:v>0.44962121199999999</c:v>
                </c:pt>
                <c:pt idx="106">
                  <c:v>0.19886363600000001</c:v>
                </c:pt>
                <c:pt idx="107">
                  <c:v>0.42311449600000001</c:v>
                </c:pt>
                <c:pt idx="108">
                  <c:v>0.57521239899999999</c:v>
                </c:pt>
                <c:pt idx="109">
                  <c:v>0.57918197100000002</c:v>
                </c:pt>
                <c:pt idx="110">
                  <c:v>0.846769781</c:v>
                </c:pt>
                <c:pt idx="111">
                  <c:v>0.52215909100000002</c:v>
                </c:pt>
                <c:pt idx="112">
                  <c:v>0.51077302599999996</c:v>
                </c:pt>
                <c:pt idx="113">
                  <c:v>1.0000000000000001E-9</c:v>
                </c:pt>
                <c:pt idx="114">
                  <c:v>0.1875</c:v>
                </c:pt>
                <c:pt idx="115">
                  <c:v>1.0000000000000001E-9</c:v>
                </c:pt>
                <c:pt idx="116">
                  <c:v>0.12689393900000001</c:v>
                </c:pt>
                <c:pt idx="117">
                  <c:v>0.149350649</c:v>
                </c:pt>
                <c:pt idx="118">
                  <c:v>6.9886364000000006E-2</c:v>
                </c:pt>
                <c:pt idx="119">
                  <c:v>0.12648601400000001</c:v>
                </c:pt>
                <c:pt idx="120">
                  <c:v>0.344976756</c:v>
                </c:pt>
                <c:pt idx="121">
                  <c:v>3.4090909000000003E-2</c:v>
                </c:pt>
                <c:pt idx="122">
                  <c:v>9.0909090999999997E-2</c:v>
                </c:pt>
                <c:pt idx="123">
                  <c:v>0.20189393899999999</c:v>
                </c:pt>
                <c:pt idx="124">
                  <c:v>0.14583333300000001</c:v>
                </c:pt>
                <c:pt idx="125">
                  <c:v>0.63250688700000002</c:v>
                </c:pt>
                <c:pt idx="126">
                  <c:v>0.20738636399999999</c:v>
                </c:pt>
                <c:pt idx="127">
                  <c:v>0.24370941600000001</c:v>
                </c:pt>
                <c:pt idx="128">
                  <c:v>0.16443850300000001</c:v>
                </c:pt>
                <c:pt idx="129">
                  <c:v>0.13636363600000001</c:v>
                </c:pt>
                <c:pt idx="130">
                  <c:v>2.8409091000000001E-2</c:v>
                </c:pt>
                <c:pt idx="131">
                  <c:v>3.4090909000000003E-2</c:v>
                </c:pt>
                <c:pt idx="132">
                  <c:v>0.126136364</c:v>
                </c:pt>
                <c:pt idx="133">
                  <c:v>0.325284091</c:v>
                </c:pt>
                <c:pt idx="134">
                  <c:v>3.9015151999999997E-2</c:v>
                </c:pt>
                <c:pt idx="135">
                  <c:v>1.1603875020000001</c:v>
                </c:pt>
                <c:pt idx="136">
                  <c:v>0.331168831</c:v>
                </c:pt>
                <c:pt idx="137">
                  <c:v>0.21022727299999999</c:v>
                </c:pt>
                <c:pt idx="138">
                  <c:v>0.215909091</c:v>
                </c:pt>
                <c:pt idx="139">
                  <c:v>0.13068181800000001</c:v>
                </c:pt>
                <c:pt idx="140">
                  <c:v>0.43181818199999999</c:v>
                </c:pt>
                <c:pt idx="141">
                  <c:v>0.62727272700000003</c:v>
                </c:pt>
                <c:pt idx="142">
                  <c:v>2.8409091000000001E-2</c:v>
                </c:pt>
                <c:pt idx="143">
                  <c:v>2.8409091000000001E-2</c:v>
                </c:pt>
                <c:pt idx="144">
                  <c:v>0.309659091</c:v>
                </c:pt>
                <c:pt idx="145">
                  <c:v>5.6818182000000002E-2</c:v>
                </c:pt>
                <c:pt idx="146">
                  <c:v>2.8409091000000001E-2</c:v>
                </c:pt>
                <c:pt idx="147">
                  <c:v>2.8409091000000001E-2</c:v>
                </c:pt>
                <c:pt idx="148">
                  <c:v>0.16477272700000001</c:v>
                </c:pt>
                <c:pt idx="149">
                  <c:v>5.6818182000000002E-2</c:v>
                </c:pt>
                <c:pt idx="150">
                  <c:v>0.16017316000000001</c:v>
                </c:pt>
                <c:pt idx="151">
                  <c:v>0.24905303000000001</c:v>
                </c:pt>
                <c:pt idx="152">
                  <c:v>8.5227273000000006E-2</c:v>
                </c:pt>
                <c:pt idx="153">
                  <c:v>1.0000000000000001E-9</c:v>
                </c:pt>
                <c:pt idx="154">
                  <c:v>1.0000000000000001E-9</c:v>
                </c:pt>
                <c:pt idx="155">
                  <c:v>2.2727272999999999E-2</c:v>
                </c:pt>
                <c:pt idx="156">
                  <c:v>0.221590909</c:v>
                </c:pt>
                <c:pt idx="157">
                  <c:v>0.21753246800000001</c:v>
                </c:pt>
                <c:pt idx="158">
                  <c:v>0.13371212099999999</c:v>
                </c:pt>
                <c:pt idx="159">
                  <c:v>8.8257576000000004E-2</c:v>
                </c:pt>
                <c:pt idx="160">
                  <c:v>0.39573135199999998</c:v>
                </c:pt>
                <c:pt idx="161">
                  <c:v>0.24144813500000001</c:v>
                </c:pt>
                <c:pt idx="162">
                  <c:v>0.17897727299999999</c:v>
                </c:pt>
                <c:pt idx="163">
                  <c:v>0.387798633</c:v>
                </c:pt>
                <c:pt idx="164">
                  <c:v>0.54668130199999998</c:v>
                </c:pt>
                <c:pt idx="165">
                  <c:v>0.80538211800000004</c:v>
                </c:pt>
                <c:pt idx="166">
                  <c:v>8.5227273000000006E-2</c:v>
                </c:pt>
                <c:pt idx="167">
                  <c:v>1.0000000000000001E-9</c:v>
                </c:pt>
                <c:pt idx="168">
                  <c:v>1.0000000000000001E-9</c:v>
                </c:pt>
                <c:pt idx="169">
                  <c:v>5.2272726999999998E-2</c:v>
                </c:pt>
                <c:pt idx="170">
                  <c:v>2.9545455000000002E-2</c:v>
                </c:pt>
                <c:pt idx="171">
                  <c:v>0.178030303</c:v>
                </c:pt>
                <c:pt idx="172">
                  <c:v>0.416856061</c:v>
                </c:pt>
                <c:pt idx="173">
                  <c:v>0.19099650300000001</c:v>
                </c:pt>
                <c:pt idx="174">
                  <c:v>0.69756493500000005</c:v>
                </c:pt>
                <c:pt idx="175">
                  <c:v>0.361064787</c:v>
                </c:pt>
                <c:pt idx="176">
                  <c:v>0.57196846700000004</c:v>
                </c:pt>
                <c:pt idx="177">
                  <c:v>0.60754747099999995</c:v>
                </c:pt>
                <c:pt idx="178">
                  <c:v>0.38579545500000001</c:v>
                </c:pt>
                <c:pt idx="179">
                  <c:v>0.76841826700000004</c:v>
                </c:pt>
                <c:pt idx="180">
                  <c:v>0.12878787899999999</c:v>
                </c:pt>
                <c:pt idx="181">
                  <c:v>0.26704545499999999</c:v>
                </c:pt>
                <c:pt idx="182">
                  <c:v>0.199932359</c:v>
                </c:pt>
                <c:pt idx="183">
                  <c:v>0.59881350300000002</c:v>
                </c:pt>
                <c:pt idx="184">
                  <c:v>0.434780844</c:v>
                </c:pt>
                <c:pt idx="185">
                  <c:v>0.30113636399999999</c:v>
                </c:pt>
                <c:pt idx="186">
                  <c:v>0.50273886499999998</c:v>
                </c:pt>
                <c:pt idx="187">
                  <c:v>0.49431818199999999</c:v>
                </c:pt>
                <c:pt idx="188">
                  <c:v>2.8409091000000001E-2</c:v>
                </c:pt>
                <c:pt idx="189">
                  <c:v>8.6120130000000003E-2</c:v>
                </c:pt>
                <c:pt idx="190">
                  <c:v>5.3030303000000001E-2</c:v>
                </c:pt>
                <c:pt idx="191">
                  <c:v>0.149621212</c:v>
                </c:pt>
                <c:pt idx="192">
                  <c:v>0.18161526</c:v>
                </c:pt>
                <c:pt idx="193">
                  <c:v>0.191558442</c:v>
                </c:pt>
                <c:pt idx="194">
                  <c:v>0.37788706399999999</c:v>
                </c:pt>
                <c:pt idx="195">
                  <c:v>0.28929924200000001</c:v>
                </c:pt>
                <c:pt idx="196">
                  <c:v>0.65814393900000001</c:v>
                </c:pt>
                <c:pt idx="197">
                  <c:v>0.61380755099999995</c:v>
                </c:pt>
                <c:pt idx="198">
                  <c:v>0.51704545499999999</c:v>
                </c:pt>
                <c:pt idx="199">
                  <c:v>0.44331293700000002</c:v>
                </c:pt>
                <c:pt idx="200">
                  <c:v>0.16639610399999999</c:v>
                </c:pt>
                <c:pt idx="201">
                  <c:v>0.77458521899999999</c:v>
                </c:pt>
                <c:pt idx="202">
                  <c:v>1.1303606150000001</c:v>
                </c:pt>
                <c:pt idx="203">
                  <c:v>1.124795752</c:v>
                </c:pt>
                <c:pt idx="204">
                  <c:v>0.22897727300000001</c:v>
                </c:pt>
                <c:pt idx="205">
                  <c:v>0.15696022700000001</c:v>
                </c:pt>
                <c:pt idx="206">
                  <c:v>0.24199781200000001</c:v>
                </c:pt>
                <c:pt idx="207">
                  <c:v>0.61655312299999998</c:v>
                </c:pt>
                <c:pt idx="208">
                  <c:v>0.11174242400000001</c:v>
                </c:pt>
                <c:pt idx="209">
                  <c:v>0.14261363599999999</c:v>
                </c:pt>
                <c:pt idx="210">
                  <c:v>0.101938503</c:v>
                </c:pt>
                <c:pt idx="211">
                  <c:v>0.35464299999999999</c:v>
                </c:pt>
                <c:pt idx="212">
                  <c:v>5.6818182000000002E-2</c:v>
                </c:pt>
                <c:pt idx="213">
                  <c:v>0.62094155799999995</c:v>
                </c:pt>
                <c:pt idx="214">
                  <c:v>0.4375</c:v>
                </c:pt>
                <c:pt idx="215">
                  <c:v>7.9545455000000001E-2</c:v>
                </c:pt>
                <c:pt idx="216">
                  <c:v>0.465909091</c:v>
                </c:pt>
                <c:pt idx="217">
                  <c:v>0.19507575799999999</c:v>
                </c:pt>
                <c:pt idx="218">
                  <c:v>0.33806818199999999</c:v>
                </c:pt>
                <c:pt idx="219">
                  <c:v>0.96465097399999999</c:v>
                </c:pt>
                <c:pt idx="220">
                  <c:v>0.70738636399999999</c:v>
                </c:pt>
                <c:pt idx="221">
                  <c:v>0.38257575799999999</c:v>
                </c:pt>
                <c:pt idx="222">
                  <c:v>0.20854023399999999</c:v>
                </c:pt>
                <c:pt idx="223">
                  <c:v>0.32190205599999999</c:v>
                </c:pt>
                <c:pt idx="224">
                  <c:v>0.10227272699999999</c:v>
                </c:pt>
                <c:pt idx="225">
                  <c:v>0.34770322300000001</c:v>
                </c:pt>
                <c:pt idx="226">
                  <c:v>0.32659932699999999</c:v>
                </c:pt>
                <c:pt idx="227">
                  <c:v>0.91750841800000005</c:v>
                </c:pt>
                <c:pt idx="228">
                  <c:v>0.55955387199999995</c:v>
                </c:pt>
                <c:pt idx="229">
                  <c:v>0.67887205399999995</c:v>
                </c:pt>
                <c:pt idx="230">
                  <c:v>0.89589576000000004</c:v>
                </c:pt>
                <c:pt idx="231">
                  <c:v>0.37409759399999998</c:v>
                </c:pt>
                <c:pt idx="232">
                  <c:v>0.38062920900000002</c:v>
                </c:pt>
                <c:pt idx="233">
                  <c:v>0.71685606099999999</c:v>
                </c:pt>
                <c:pt idx="234">
                  <c:v>0.32250508300000003</c:v>
                </c:pt>
                <c:pt idx="235">
                  <c:v>0.59701797400000001</c:v>
                </c:pt>
                <c:pt idx="236">
                  <c:v>0.95497251900000002</c:v>
                </c:pt>
                <c:pt idx="237">
                  <c:v>0.70272969600000001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C8-494C-8EDE-B6C955EA7B4D}"/>
            </c:ext>
          </c:extLst>
        </c:ser>
        <c:ser>
          <c:idx val="2"/>
          <c:order val="2"/>
          <c:tx>
            <c:v>ESS</c:v>
          </c:tx>
          <c:spPr>
            <a:ln w="28575">
              <a:noFill/>
            </a:ln>
          </c:spPr>
          <c:marker>
            <c:symbol val="triangle"/>
            <c:size val="3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Sheet1!$G$2:$G$177</c:f>
              <c:numCache>
                <c:formatCode>0.000000000_ </c:formatCode>
                <c:ptCount val="176"/>
                <c:pt idx="0">
                  <c:v>0.84224925299999998</c:v>
                </c:pt>
                <c:pt idx="1">
                  <c:v>1.0983977949999999</c:v>
                </c:pt>
                <c:pt idx="2">
                  <c:v>0.71260504199999997</c:v>
                </c:pt>
                <c:pt idx="3">
                  <c:v>0.58469822699999996</c:v>
                </c:pt>
                <c:pt idx="4">
                  <c:v>0.61174854599999995</c:v>
                </c:pt>
                <c:pt idx="5">
                  <c:v>1.263159809</c:v>
                </c:pt>
                <c:pt idx="6">
                  <c:v>0.92373541999999997</c:v>
                </c:pt>
                <c:pt idx="7">
                  <c:v>0.32983193300000002</c:v>
                </c:pt>
                <c:pt idx="8">
                  <c:v>0.47899159699999999</c:v>
                </c:pt>
                <c:pt idx="9">
                  <c:v>0.50581232499999995</c:v>
                </c:pt>
                <c:pt idx="10">
                  <c:v>0.54384453799999999</c:v>
                </c:pt>
                <c:pt idx="11">
                  <c:v>0.438655462</c:v>
                </c:pt>
                <c:pt idx="12">
                  <c:v>0.36974789899999999</c:v>
                </c:pt>
                <c:pt idx="13">
                  <c:v>0.79730073800000001</c:v>
                </c:pt>
                <c:pt idx="14">
                  <c:v>0.77731092400000001</c:v>
                </c:pt>
                <c:pt idx="15">
                  <c:v>0.63655462200000001</c:v>
                </c:pt>
                <c:pt idx="16">
                  <c:v>0.63250300100000001</c:v>
                </c:pt>
                <c:pt idx="17">
                  <c:v>0.40378851500000001</c:v>
                </c:pt>
                <c:pt idx="18">
                  <c:v>0.33361344500000001</c:v>
                </c:pt>
                <c:pt idx="19">
                  <c:v>0.84633053199999997</c:v>
                </c:pt>
                <c:pt idx="20">
                  <c:v>0.59711718000000003</c:v>
                </c:pt>
                <c:pt idx="21">
                  <c:v>0.264705882</c:v>
                </c:pt>
                <c:pt idx="22">
                  <c:v>0.32282913200000002</c:v>
                </c:pt>
                <c:pt idx="23">
                  <c:v>0.51862745099999996</c:v>
                </c:pt>
                <c:pt idx="24">
                  <c:v>0.211484594</c:v>
                </c:pt>
                <c:pt idx="25">
                  <c:v>0.40966386599999999</c:v>
                </c:pt>
                <c:pt idx="26">
                  <c:v>0.326890756</c:v>
                </c:pt>
                <c:pt idx="27">
                  <c:v>0.31848739500000001</c:v>
                </c:pt>
                <c:pt idx="28">
                  <c:v>0.38075230100000002</c:v>
                </c:pt>
                <c:pt idx="29">
                  <c:v>0.305742297</c:v>
                </c:pt>
                <c:pt idx="30">
                  <c:v>0.27591036400000002</c:v>
                </c:pt>
                <c:pt idx="31">
                  <c:v>0.24789916000000001</c:v>
                </c:pt>
                <c:pt idx="32">
                  <c:v>0.18487395000000001</c:v>
                </c:pt>
                <c:pt idx="33">
                  <c:v>0.63445378200000002</c:v>
                </c:pt>
                <c:pt idx="34">
                  <c:v>0.39075630300000003</c:v>
                </c:pt>
                <c:pt idx="35">
                  <c:v>0.54161664700000001</c:v>
                </c:pt>
                <c:pt idx="36">
                  <c:v>0.59716386600000004</c:v>
                </c:pt>
                <c:pt idx="37">
                  <c:v>1.022491349</c:v>
                </c:pt>
                <c:pt idx="38">
                  <c:v>0.41111829300000002</c:v>
                </c:pt>
                <c:pt idx="39">
                  <c:v>7.1428570999999996E-2</c:v>
                </c:pt>
                <c:pt idx="40">
                  <c:v>0.163865546</c:v>
                </c:pt>
                <c:pt idx="41">
                  <c:v>0.109243697</c:v>
                </c:pt>
                <c:pt idx="42">
                  <c:v>0.50840336100000005</c:v>
                </c:pt>
                <c:pt idx="43">
                  <c:v>0.30798319299999999</c:v>
                </c:pt>
                <c:pt idx="44">
                  <c:v>7.1428570999999996E-2</c:v>
                </c:pt>
                <c:pt idx="45">
                  <c:v>0.12605042</c:v>
                </c:pt>
                <c:pt idx="46">
                  <c:v>7.1428570999999996E-2</c:v>
                </c:pt>
                <c:pt idx="47">
                  <c:v>0.319327731</c:v>
                </c:pt>
                <c:pt idx="48">
                  <c:v>0.29831932799999999</c:v>
                </c:pt>
                <c:pt idx="49">
                  <c:v>0.381152461</c:v>
                </c:pt>
                <c:pt idx="50">
                  <c:v>0.171068427</c:v>
                </c:pt>
                <c:pt idx="51">
                  <c:v>0.23949579800000001</c:v>
                </c:pt>
                <c:pt idx="52">
                  <c:v>0.891356543</c:v>
                </c:pt>
                <c:pt idx="53">
                  <c:v>0.90056022400000002</c:v>
                </c:pt>
                <c:pt idx="54">
                  <c:v>0.76686507900000001</c:v>
                </c:pt>
                <c:pt idx="55">
                  <c:v>0.225690276</c:v>
                </c:pt>
                <c:pt idx="56">
                  <c:v>1.042016807</c:v>
                </c:pt>
                <c:pt idx="57">
                  <c:v>1.0560224090000001</c:v>
                </c:pt>
                <c:pt idx="58">
                  <c:v>0.145858343</c:v>
                </c:pt>
                <c:pt idx="59">
                  <c:v>1.1050420169999999</c:v>
                </c:pt>
                <c:pt idx="60">
                  <c:v>1.0630252099999999</c:v>
                </c:pt>
                <c:pt idx="61">
                  <c:v>0.91092437000000004</c:v>
                </c:pt>
                <c:pt idx="62">
                  <c:v>0.86575630299999995</c:v>
                </c:pt>
                <c:pt idx="63">
                  <c:v>0.68508403399999995</c:v>
                </c:pt>
                <c:pt idx="64">
                  <c:v>0.109243697</c:v>
                </c:pt>
                <c:pt idx="65">
                  <c:v>0.155462185</c:v>
                </c:pt>
                <c:pt idx="66">
                  <c:v>0.31820728300000001</c:v>
                </c:pt>
                <c:pt idx="67">
                  <c:v>0.20588235299999999</c:v>
                </c:pt>
                <c:pt idx="68">
                  <c:v>0.13025210100000001</c:v>
                </c:pt>
                <c:pt idx="69">
                  <c:v>0.499579832</c:v>
                </c:pt>
                <c:pt idx="70">
                  <c:v>0.43445378200000001</c:v>
                </c:pt>
                <c:pt idx="71">
                  <c:v>0.319327731</c:v>
                </c:pt>
                <c:pt idx="72">
                  <c:v>0.15126050399999999</c:v>
                </c:pt>
                <c:pt idx="73">
                  <c:v>9.8319327999999998E-2</c:v>
                </c:pt>
                <c:pt idx="74">
                  <c:v>0.155462185</c:v>
                </c:pt>
                <c:pt idx="75">
                  <c:v>2.5210084000000001E-2</c:v>
                </c:pt>
                <c:pt idx="76">
                  <c:v>0.92226890800000005</c:v>
                </c:pt>
                <c:pt idx="77">
                  <c:v>0.53361344499999996</c:v>
                </c:pt>
                <c:pt idx="78">
                  <c:v>0.36974789899999999</c:v>
                </c:pt>
                <c:pt idx="79">
                  <c:v>0.35364145699999999</c:v>
                </c:pt>
                <c:pt idx="80">
                  <c:v>0.31512604999999999</c:v>
                </c:pt>
                <c:pt idx="81">
                  <c:v>0.172268908</c:v>
                </c:pt>
                <c:pt idx="82">
                  <c:v>0.220168067</c:v>
                </c:pt>
                <c:pt idx="83">
                  <c:v>0.19075630299999999</c:v>
                </c:pt>
                <c:pt idx="84">
                  <c:v>0.29411764699999998</c:v>
                </c:pt>
                <c:pt idx="85">
                  <c:v>0.155462185</c:v>
                </c:pt>
                <c:pt idx="86">
                  <c:v>0.109243697</c:v>
                </c:pt>
                <c:pt idx="87">
                  <c:v>2.5210084000000001E-2</c:v>
                </c:pt>
                <c:pt idx="88">
                  <c:v>1.0056846269999999</c:v>
                </c:pt>
                <c:pt idx="89">
                  <c:v>0.82352941199999996</c:v>
                </c:pt>
                <c:pt idx="90">
                  <c:v>0.51260504200000001</c:v>
                </c:pt>
                <c:pt idx="91">
                  <c:v>0.54201680699999999</c:v>
                </c:pt>
                <c:pt idx="92">
                  <c:v>0.40756302500000002</c:v>
                </c:pt>
                <c:pt idx="93">
                  <c:v>0.43767507</c:v>
                </c:pt>
                <c:pt idx="94">
                  <c:v>4.6218487000000003E-2</c:v>
                </c:pt>
                <c:pt idx="95">
                  <c:v>0.16806722700000001</c:v>
                </c:pt>
                <c:pt idx="96">
                  <c:v>0.52310924400000003</c:v>
                </c:pt>
                <c:pt idx="97">
                  <c:v>0.33613445400000003</c:v>
                </c:pt>
                <c:pt idx="98">
                  <c:v>0.27731092400000001</c:v>
                </c:pt>
                <c:pt idx="99">
                  <c:v>0.23109243700000001</c:v>
                </c:pt>
                <c:pt idx="100">
                  <c:v>0.60924369700000003</c:v>
                </c:pt>
                <c:pt idx="101">
                  <c:v>0.28571428599999998</c:v>
                </c:pt>
                <c:pt idx="102">
                  <c:v>8.4033612999999993E-2</c:v>
                </c:pt>
                <c:pt idx="103">
                  <c:v>0.35714285699999998</c:v>
                </c:pt>
                <c:pt idx="104">
                  <c:v>0.14285714299999999</c:v>
                </c:pt>
                <c:pt idx="105">
                  <c:v>0.12605042</c:v>
                </c:pt>
                <c:pt idx="106">
                  <c:v>9.2436975000000005E-2</c:v>
                </c:pt>
                <c:pt idx="107">
                  <c:v>0.147058824</c:v>
                </c:pt>
                <c:pt idx="108">
                  <c:v>0.20588235299999999</c:v>
                </c:pt>
                <c:pt idx="109">
                  <c:v>0.18907562999999999</c:v>
                </c:pt>
                <c:pt idx="110">
                  <c:v>0.31092437000000001</c:v>
                </c:pt>
                <c:pt idx="111">
                  <c:v>0.15126050399999999</c:v>
                </c:pt>
                <c:pt idx="112">
                  <c:v>0.27310924399999997</c:v>
                </c:pt>
                <c:pt idx="113">
                  <c:v>6.3025209999999998E-2</c:v>
                </c:pt>
                <c:pt idx="114">
                  <c:v>6.3025209999999998E-2</c:v>
                </c:pt>
                <c:pt idx="115">
                  <c:v>0.210084034</c:v>
                </c:pt>
                <c:pt idx="116">
                  <c:v>8.4033612999999993E-2</c:v>
                </c:pt>
                <c:pt idx="117">
                  <c:v>0.105042017</c:v>
                </c:pt>
                <c:pt idx="118">
                  <c:v>1.0000000000000001E-9</c:v>
                </c:pt>
                <c:pt idx="119">
                  <c:v>0.72633053199999997</c:v>
                </c:pt>
                <c:pt idx="120">
                  <c:v>0.71848739500000003</c:v>
                </c:pt>
                <c:pt idx="121">
                  <c:v>0.56733127999999999</c:v>
                </c:pt>
                <c:pt idx="122">
                  <c:v>0.434227537</c:v>
                </c:pt>
                <c:pt idx="123">
                  <c:v>0.445588235</c:v>
                </c:pt>
                <c:pt idx="124">
                  <c:v>0.33361344500000001</c:v>
                </c:pt>
                <c:pt idx="125">
                  <c:v>0.54831932800000005</c:v>
                </c:pt>
                <c:pt idx="126">
                  <c:v>0.33361344500000001</c:v>
                </c:pt>
                <c:pt idx="127">
                  <c:v>0.46988795500000002</c:v>
                </c:pt>
                <c:pt idx="128">
                  <c:v>0.39551820700000001</c:v>
                </c:pt>
                <c:pt idx="129">
                  <c:v>0.16946778700000001</c:v>
                </c:pt>
                <c:pt idx="130">
                  <c:v>0.24789916000000001</c:v>
                </c:pt>
                <c:pt idx="131">
                  <c:v>0.163865546</c:v>
                </c:pt>
                <c:pt idx="132">
                  <c:v>0.57282913199999996</c:v>
                </c:pt>
                <c:pt idx="133">
                  <c:v>0.45938375399999998</c:v>
                </c:pt>
                <c:pt idx="134">
                  <c:v>3.3613444999999999E-2</c:v>
                </c:pt>
                <c:pt idx="135">
                  <c:v>0.14285714299999999</c:v>
                </c:pt>
                <c:pt idx="136">
                  <c:v>0.117647059</c:v>
                </c:pt>
                <c:pt idx="137">
                  <c:v>0.35294117600000002</c:v>
                </c:pt>
                <c:pt idx="138">
                  <c:v>0.89915966400000003</c:v>
                </c:pt>
                <c:pt idx="139">
                  <c:v>0.81353541399999996</c:v>
                </c:pt>
                <c:pt idx="140">
                  <c:v>0.26890756300000002</c:v>
                </c:pt>
                <c:pt idx="141">
                  <c:v>0.28991596600000002</c:v>
                </c:pt>
                <c:pt idx="142">
                  <c:v>0.25630252100000001</c:v>
                </c:pt>
                <c:pt idx="143">
                  <c:v>0.327731092</c:v>
                </c:pt>
                <c:pt idx="144">
                  <c:v>0.70588235300000002</c:v>
                </c:pt>
                <c:pt idx="145">
                  <c:v>0.54621848699999997</c:v>
                </c:pt>
                <c:pt idx="146">
                  <c:v>0.17647058800000001</c:v>
                </c:pt>
                <c:pt idx="147">
                  <c:v>0.113445378</c:v>
                </c:pt>
                <c:pt idx="148">
                  <c:v>8.4033612999999993E-2</c:v>
                </c:pt>
                <c:pt idx="149">
                  <c:v>0.79314225699999996</c:v>
                </c:pt>
                <c:pt idx="150">
                  <c:v>0.39915966400000003</c:v>
                </c:pt>
                <c:pt idx="151">
                  <c:v>0.37815126100000002</c:v>
                </c:pt>
                <c:pt idx="152">
                  <c:v>0.491596639</c:v>
                </c:pt>
                <c:pt idx="153">
                  <c:v>0.219887955</c:v>
                </c:pt>
                <c:pt idx="154">
                  <c:v>0.19327731100000001</c:v>
                </c:pt>
                <c:pt idx="155">
                  <c:v>0.43417366899999998</c:v>
                </c:pt>
                <c:pt idx="156">
                  <c:v>9.6638655000000004E-2</c:v>
                </c:pt>
                <c:pt idx="157">
                  <c:v>0.100840336</c:v>
                </c:pt>
                <c:pt idx="158">
                  <c:v>9.6638655000000004E-2</c:v>
                </c:pt>
                <c:pt idx="159">
                  <c:v>0.30252100799999998</c:v>
                </c:pt>
                <c:pt idx="160">
                  <c:v>0.117647059</c:v>
                </c:pt>
                <c:pt idx="161">
                  <c:v>0.26050420200000002</c:v>
                </c:pt>
                <c:pt idx="162">
                  <c:v>0.15966386599999999</c:v>
                </c:pt>
                <c:pt idx="163">
                  <c:v>0.32352941200000002</c:v>
                </c:pt>
                <c:pt idx="164">
                  <c:v>0.113445378</c:v>
                </c:pt>
                <c:pt idx="165">
                  <c:v>0.121848739</c:v>
                </c:pt>
                <c:pt idx="166">
                  <c:v>0.163865546</c:v>
                </c:pt>
                <c:pt idx="167">
                  <c:v>2.9411764999999999E-2</c:v>
                </c:pt>
                <c:pt idx="168">
                  <c:v>0.109243697</c:v>
                </c:pt>
                <c:pt idx="169">
                  <c:v>0.40756302500000002</c:v>
                </c:pt>
                <c:pt idx="170">
                  <c:v>0.218487395</c:v>
                </c:pt>
                <c:pt idx="171">
                  <c:v>0.19327731100000001</c:v>
                </c:pt>
                <c:pt idx="172">
                  <c:v>0.23109243700000001</c:v>
                </c:pt>
                <c:pt idx="173">
                  <c:v>8.4033612999999993E-2</c:v>
                </c:pt>
                <c:pt idx="174">
                  <c:v>0.218487395</c:v>
                </c:pt>
                <c:pt idx="175">
                  <c:v>0.210084034</c:v>
                </c:pt>
              </c:numCache>
            </c:numRef>
          </c:xVal>
          <c:yVal>
            <c:numRef>
              <c:f>Sheet1!$H$2:$H$177</c:f>
              <c:numCache>
                <c:formatCode>0.000000000_ </c:formatCode>
                <c:ptCount val="176"/>
                <c:pt idx="0">
                  <c:v>0.70187242800000005</c:v>
                </c:pt>
                <c:pt idx="1">
                  <c:v>0.42455200599999998</c:v>
                </c:pt>
                <c:pt idx="2">
                  <c:v>0.86469685600000001</c:v>
                </c:pt>
                <c:pt idx="3">
                  <c:v>0.76833734799999998</c:v>
                </c:pt>
                <c:pt idx="4">
                  <c:v>1.2123511899999999</c:v>
                </c:pt>
                <c:pt idx="5">
                  <c:v>0.89924317600000003</c:v>
                </c:pt>
                <c:pt idx="6">
                  <c:v>0.53705969799999997</c:v>
                </c:pt>
                <c:pt idx="7">
                  <c:v>0.25994318199999999</c:v>
                </c:pt>
                <c:pt idx="8">
                  <c:v>1.5663250150000001</c:v>
                </c:pt>
                <c:pt idx="9">
                  <c:v>1.8027449820000001</c:v>
                </c:pt>
                <c:pt idx="10">
                  <c:v>1.389942402</c:v>
                </c:pt>
                <c:pt idx="11">
                  <c:v>1.7125702119999999</c:v>
                </c:pt>
                <c:pt idx="12">
                  <c:v>2.063538667</c:v>
                </c:pt>
                <c:pt idx="13">
                  <c:v>0.821726925</c:v>
                </c:pt>
                <c:pt idx="14">
                  <c:v>1.506183399</c:v>
                </c:pt>
                <c:pt idx="15">
                  <c:v>1.1979594840000001</c:v>
                </c:pt>
                <c:pt idx="16">
                  <c:v>1.7480755560000001</c:v>
                </c:pt>
                <c:pt idx="17">
                  <c:v>1.4758601389999999</c:v>
                </c:pt>
                <c:pt idx="18">
                  <c:v>2.002208161</c:v>
                </c:pt>
                <c:pt idx="19">
                  <c:v>1.4964693609999999</c:v>
                </c:pt>
                <c:pt idx="20">
                  <c:v>0.57329996400000005</c:v>
                </c:pt>
                <c:pt idx="21">
                  <c:v>0.518755042</c:v>
                </c:pt>
                <c:pt idx="22">
                  <c:v>0.82548701300000005</c:v>
                </c:pt>
                <c:pt idx="23">
                  <c:v>1.125689301</c:v>
                </c:pt>
                <c:pt idx="24">
                  <c:v>1.617006462</c:v>
                </c:pt>
                <c:pt idx="25">
                  <c:v>1.525516579</c:v>
                </c:pt>
                <c:pt idx="26">
                  <c:v>1.2517048529999999</c:v>
                </c:pt>
                <c:pt idx="27">
                  <c:v>1.120250803</c:v>
                </c:pt>
                <c:pt idx="28">
                  <c:v>1.5146103900000001</c:v>
                </c:pt>
                <c:pt idx="29">
                  <c:v>1.3159818750000001</c:v>
                </c:pt>
                <c:pt idx="30">
                  <c:v>1.3501922639999999</c:v>
                </c:pt>
                <c:pt idx="31">
                  <c:v>1.6795759770000001</c:v>
                </c:pt>
                <c:pt idx="32">
                  <c:v>1.5543400730000001</c:v>
                </c:pt>
                <c:pt idx="33">
                  <c:v>1.0135846289999999</c:v>
                </c:pt>
                <c:pt idx="34">
                  <c:v>0.84859151200000005</c:v>
                </c:pt>
                <c:pt idx="35">
                  <c:v>1.376834106</c:v>
                </c:pt>
                <c:pt idx="36">
                  <c:v>1.2723135249999999</c:v>
                </c:pt>
                <c:pt idx="37">
                  <c:v>0.359916126</c:v>
                </c:pt>
                <c:pt idx="38">
                  <c:v>3.1385281000000001E-2</c:v>
                </c:pt>
                <c:pt idx="39">
                  <c:v>0.86250631300000002</c:v>
                </c:pt>
                <c:pt idx="40">
                  <c:v>1.161931818</c:v>
                </c:pt>
                <c:pt idx="41">
                  <c:v>1.1590909089999999</c:v>
                </c:pt>
                <c:pt idx="42">
                  <c:v>1.96875</c:v>
                </c:pt>
                <c:pt idx="43">
                  <c:v>0.92738464200000004</c:v>
                </c:pt>
                <c:pt idx="44">
                  <c:v>1.1096275250000001</c:v>
                </c:pt>
                <c:pt idx="45">
                  <c:v>1.5412709689999999</c:v>
                </c:pt>
                <c:pt idx="46">
                  <c:v>1.3065972219999999</c:v>
                </c:pt>
                <c:pt idx="47">
                  <c:v>1.91520979</c:v>
                </c:pt>
                <c:pt idx="48">
                  <c:v>1.778245192</c:v>
                </c:pt>
                <c:pt idx="49">
                  <c:v>2.03125</c:v>
                </c:pt>
                <c:pt idx="50">
                  <c:v>1.5414554199999999</c:v>
                </c:pt>
                <c:pt idx="51">
                  <c:v>1.7202651520000001</c:v>
                </c:pt>
                <c:pt idx="52">
                  <c:v>1.216750295</c:v>
                </c:pt>
                <c:pt idx="53">
                  <c:v>1.629335194</c:v>
                </c:pt>
                <c:pt idx="54">
                  <c:v>1.0535852729999999</c:v>
                </c:pt>
                <c:pt idx="55">
                  <c:v>1.517475895</c:v>
                </c:pt>
                <c:pt idx="56">
                  <c:v>1.858391608</c:v>
                </c:pt>
                <c:pt idx="57">
                  <c:v>1.7300084179999999</c:v>
                </c:pt>
                <c:pt idx="58">
                  <c:v>0.93113931500000002</c:v>
                </c:pt>
                <c:pt idx="59">
                  <c:v>1.85270979</c:v>
                </c:pt>
                <c:pt idx="60">
                  <c:v>1.528846154</c:v>
                </c:pt>
                <c:pt idx="61">
                  <c:v>1.355292435</c:v>
                </c:pt>
                <c:pt idx="62">
                  <c:v>1.1450651620000001</c:v>
                </c:pt>
                <c:pt idx="63">
                  <c:v>0.64889017699999996</c:v>
                </c:pt>
                <c:pt idx="64">
                  <c:v>1.3352272730000001</c:v>
                </c:pt>
                <c:pt idx="65">
                  <c:v>2.0965909090000001</c:v>
                </c:pt>
                <c:pt idx="66">
                  <c:v>1.7050455980000001</c:v>
                </c:pt>
                <c:pt idx="67">
                  <c:v>2.3352272730000001</c:v>
                </c:pt>
                <c:pt idx="68">
                  <c:v>2.323863636</c:v>
                </c:pt>
                <c:pt idx="69">
                  <c:v>1.1047973170000001</c:v>
                </c:pt>
                <c:pt idx="70">
                  <c:v>2.3764741690000002</c:v>
                </c:pt>
                <c:pt idx="71">
                  <c:v>2.7784090909999999</c:v>
                </c:pt>
                <c:pt idx="72">
                  <c:v>2.426136364</c:v>
                </c:pt>
                <c:pt idx="73">
                  <c:v>1.8820321719999999</c:v>
                </c:pt>
                <c:pt idx="74">
                  <c:v>2.7670454549999999</c:v>
                </c:pt>
                <c:pt idx="75">
                  <c:v>2.2918388429999998</c:v>
                </c:pt>
                <c:pt idx="76">
                  <c:v>1.5193226310000001</c:v>
                </c:pt>
                <c:pt idx="77">
                  <c:v>2.8075284090000001</c:v>
                </c:pt>
                <c:pt idx="78">
                  <c:v>2.2677556820000002</c:v>
                </c:pt>
                <c:pt idx="79">
                  <c:v>1.1289975649999999</c:v>
                </c:pt>
                <c:pt idx="80">
                  <c:v>2.8920454549999999</c:v>
                </c:pt>
                <c:pt idx="81">
                  <c:v>2.2536157019999998</c:v>
                </c:pt>
                <c:pt idx="82">
                  <c:v>2.5843048999999998</c:v>
                </c:pt>
                <c:pt idx="83">
                  <c:v>1.714986718</c:v>
                </c:pt>
                <c:pt idx="84">
                  <c:v>3.1079545450000001</c:v>
                </c:pt>
                <c:pt idx="85">
                  <c:v>1.893811492</c:v>
                </c:pt>
                <c:pt idx="86">
                  <c:v>2.6786720509999999</c:v>
                </c:pt>
                <c:pt idx="87">
                  <c:v>2.0857007580000002</c:v>
                </c:pt>
                <c:pt idx="88">
                  <c:v>1.6038038670000001</c:v>
                </c:pt>
                <c:pt idx="89">
                  <c:v>1.474948347</c:v>
                </c:pt>
                <c:pt idx="90">
                  <c:v>2.6481643359999998</c:v>
                </c:pt>
                <c:pt idx="91">
                  <c:v>2.6257102269999999</c:v>
                </c:pt>
                <c:pt idx="92">
                  <c:v>2.230113636</c:v>
                </c:pt>
                <c:pt idx="93">
                  <c:v>1.098081423</c:v>
                </c:pt>
                <c:pt idx="94">
                  <c:v>0.82967532499999996</c:v>
                </c:pt>
                <c:pt idx="95">
                  <c:v>1.582115801</c:v>
                </c:pt>
                <c:pt idx="96">
                  <c:v>0.84232954500000001</c:v>
                </c:pt>
                <c:pt idx="97">
                  <c:v>2.4943181820000002</c:v>
                </c:pt>
                <c:pt idx="98">
                  <c:v>2.8143939389999999</c:v>
                </c:pt>
                <c:pt idx="99">
                  <c:v>2.6060606059999998</c:v>
                </c:pt>
                <c:pt idx="100">
                  <c:v>1.8557611540000001</c:v>
                </c:pt>
                <c:pt idx="101">
                  <c:v>2.2075507139999999</c:v>
                </c:pt>
                <c:pt idx="102">
                  <c:v>1.4739583329999999</c:v>
                </c:pt>
                <c:pt idx="103">
                  <c:v>2.855113636</c:v>
                </c:pt>
                <c:pt idx="104">
                  <c:v>2.5653409090000001</c:v>
                </c:pt>
                <c:pt idx="105">
                  <c:v>1.321103395</c:v>
                </c:pt>
                <c:pt idx="106">
                  <c:v>1.42477904</c:v>
                </c:pt>
                <c:pt idx="107">
                  <c:v>2.0950588469999998</c:v>
                </c:pt>
                <c:pt idx="108">
                  <c:v>1.228377525</c:v>
                </c:pt>
                <c:pt idx="109">
                  <c:v>1.56638959</c:v>
                </c:pt>
                <c:pt idx="110">
                  <c:v>2.948863636</c:v>
                </c:pt>
                <c:pt idx="111">
                  <c:v>2.2159090909999999</c:v>
                </c:pt>
                <c:pt idx="112">
                  <c:v>2.3426182280000001</c:v>
                </c:pt>
                <c:pt idx="113">
                  <c:v>1.3713842979999999</c:v>
                </c:pt>
                <c:pt idx="114">
                  <c:v>1.8424701560000001</c:v>
                </c:pt>
                <c:pt idx="115">
                  <c:v>2.6951070619999999</c:v>
                </c:pt>
                <c:pt idx="116">
                  <c:v>2.5695811420000001</c:v>
                </c:pt>
                <c:pt idx="117">
                  <c:v>2.1508257290000001</c:v>
                </c:pt>
                <c:pt idx="118">
                  <c:v>1.919318182</c:v>
                </c:pt>
                <c:pt idx="119">
                  <c:v>1.219238482</c:v>
                </c:pt>
                <c:pt idx="120">
                  <c:v>1.2883366629999999</c:v>
                </c:pt>
                <c:pt idx="121">
                  <c:v>0.87267218800000002</c:v>
                </c:pt>
                <c:pt idx="122">
                  <c:v>0.76149891800000002</c:v>
                </c:pt>
                <c:pt idx="123">
                  <c:v>2.2809917359999998</c:v>
                </c:pt>
                <c:pt idx="124">
                  <c:v>2.325064641</c:v>
                </c:pt>
                <c:pt idx="125">
                  <c:v>1.65548217</c:v>
                </c:pt>
                <c:pt idx="126">
                  <c:v>2.531037854</c:v>
                </c:pt>
                <c:pt idx="127">
                  <c:v>0.97975083600000001</c:v>
                </c:pt>
                <c:pt idx="128">
                  <c:v>1.8813928049999999</c:v>
                </c:pt>
                <c:pt idx="129">
                  <c:v>1.8902072190000001</c:v>
                </c:pt>
                <c:pt idx="130">
                  <c:v>1.2565142739999999</c:v>
                </c:pt>
                <c:pt idx="131">
                  <c:v>2.1095041320000001</c:v>
                </c:pt>
                <c:pt idx="132">
                  <c:v>1.0980651480000001</c:v>
                </c:pt>
                <c:pt idx="133">
                  <c:v>1.6317702590000001</c:v>
                </c:pt>
                <c:pt idx="134">
                  <c:v>1.024621212</c:v>
                </c:pt>
                <c:pt idx="135">
                  <c:v>0.78112373700000004</c:v>
                </c:pt>
                <c:pt idx="136">
                  <c:v>1.4726325760000001</c:v>
                </c:pt>
                <c:pt idx="137">
                  <c:v>1.6342630849999999</c:v>
                </c:pt>
                <c:pt idx="138">
                  <c:v>1.3656729299999999</c:v>
                </c:pt>
                <c:pt idx="139">
                  <c:v>1.12551862</c:v>
                </c:pt>
                <c:pt idx="140">
                  <c:v>2.1079545450000001</c:v>
                </c:pt>
                <c:pt idx="141">
                  <c:v>2.4943181820000002</c:v>
                </c:pt>
                <c:pt idx="142">
                  <c:v>2.6041666669999999</c:v>
                </c:pt>
                <c:pt idx="143">
                  <c:v>2.2700757579999999</c:v>
                </c:pt>
                <c:pt idx="144">
                  <c:v>2.327444904</c:v>
                </c:pt>
                <c:pt idx="145">
                  <c:v>1.8844696970000001</c:v>
                </c:pt>
                <c:pt idx="146">
                  <c:v>2.1107954549999999</c:v>
                </c:pt>
                <c:pt idx="147">
                  <c:v>1.286142677</c:v>
                </c:pt>
                <c:pt idx="148">
                  <c:v>1.71860652</c:v>
                </c:pt>
                <c:pt idx="149">
                  <c:v>0.84220698199999999</c:v>
                </c:pt>
                <c:pt idx="150">
                  <c:v>2.5231643359999998</c:v>
                </c:pt>
                <c:pt idx="151">
                  <c:v>2.659801136</c:v>
                </c:pt>
                <c:pt idx="152">
                  <c:v>1.4934142560000001</c:v>
                </c:pt>
                <c:pt idx="153">
                  <c:v>2.27540107</c:v>
                </c:pt>
                <c:pt idx="154">
                  <c:v>2.4744318179999998</c:v>
                </c:pt>
                <c:pt idx="155">
                  <c:v>1.617877367</c:v>
                </c:pt>
                <c:pt idx="156">
                  <c:v>1.0085858590000001</c:v>
                </c:pt>
                <c:pt idx="157">
                  <c:v>0.91294191899999999</c:v>
                </c:pt>
                <c:pt idx="158">
                  <c:v>1.0909090910000001</c:v>
                </c:pt>
                <c:pt idx="159">
                  <c:v>1.2602272729999999</c:v>
                </c:pt>
                <c:pt idx="160">
                  <c:v>2.0127840909999999</c:v>
                </c:pt>
                <c:pt idx="161">
                  <c:v>1.362689394</c:v>
                </c:pt>
                <c:pt idx="162">
                  <c:v>1.131090315</c:v>
                </c:pt>
                <c:pt idx="163">
                  <c:v>2.1647727269999999</c:v>
                </c:pt>
                <c:pt idx="164">
                  <c:v>1.5790090590000001</c:v>
                </c:pt>
                <c:pt idx="165">
                  <c:v>1.6730113639999999</c:v>
                </c:pt>
                <c:pt idx="166">
                  <c:v>2.064867424</c:v>
                </c:pt>
                <c:pt idx="167">
                  <c:v>2.189566116</c:v>
                </c:pt>
                <c:pt idx="168">
                  <c:v>0.64204545499999999</c:v>
                </c:pt>
                <c:pt idx="169">
                  <c:v>2.375172176</c:v>
                </c:pt>
                <c:pt idx="170">
                  <c:v>2.273106061</c:v>
                </c:pt>
                <c:pt idx="171">
                  <c:v>1.2272727269999999</c:v>
                </c:pt>
                <c:pt idx="172">
                  <c:v>1.9793388430000001</c:v>
                </c:pt>
                <c:pt idx="173">
                  <c:v>2.200929752</c:v>
                </c:pt>
                <c:pt idx="174">
                  <c:v>1.870643939</c:v>
                </c:pt>
                <c:pt idx="175">
                  <c:v>1.7061553030000001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C8-494C-8EDE-B6C955EA7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861696"/>
        <c:axId val="176862272"/>
      </c:scatterChart>
      <c:valAx>
        <c:axId val="176861696"/>
        <c:scaling>
          <c:logBase val="10"/>
          <c:orientation val="minMax"/>
          <c:max val="10"/>
          <c:min val="1.0000000000000002E-2"/>
        </c:scaling>
        <c:delete val="0"/>
        <c:axPos val="b"/>
        <c:title>
          <c:tx>
            <c:rich>
              <a:bodyPr/>
              <a:lstStyle/>
              <a:p>
                <a:pPr algn="ctr" rtl="0">
                  <a:defRPr lang="zh-CN" altLang="en-US" sz="75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US" altLang="zh-CN"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+mn-cs"/>
                  </a:rPr>
                  <a:t>ESEscore</a:t>
                </a:r>
                <a:endParaRPr lang="zh-CN" altLang="en-US" sz="10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0.4627352520161499"/>
              <c:y val="0.92678367280767215"/>
            </c:manualLayout>
          </c:layout>
          <c:overlay val="0"/>
        </c:title>
        <c:numFmt formatCode="0.00E+00" sourceLinked="0"/>
        <c:majorTickMark val="in"/>
        <c:minorTickMark val="none"/>
        <c:tickLblPos val="nextTo"/>
        <c:crossAx val="176862272"/>
        <c:crossesAt val="1.0000000000000002E-3"/>
        <c:crossBetween val="midCat"/>
      </c:valAx>
      <c:valAx>
        <c:axId val="176862272"/>
        <c:scaling>
          <c:logBase val="10"/>
          <c:orientation val="minMax"/>
          <c:min val="1.0000000000000002E-2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1000" baseline="0">
                    <a:latin typeface="Times New Roman" panose="02020603050405020304" pitchFamily="18" charset="0"/>
                  </a:rPr>
                  <a:t>ESSscore</a:t>
                </a:r>
                <a:endParaRPr lang="zh-CN" altLang="en-US" sz="1000" baseline="0">
                  <a:latin typeface="Times New Roman" panose="02020603050405020304" pitchFamily="18" charset="0"/>
                </a:endParaRPr>
              </a:p>
            </c:rich>
          </c:tx>
          <c:overlay val="0"/>
        </c:title>
        <c:numFmt formatCode="0.00E+00" sourceLinked="0"/>
        <c:majorTickMark val="in"/>
        <c:minorTickMark val="none"/>
        <c:tickLblPos val="nextTo"/>
        <c:crossAx val="176861696"/>
        <c:crossesAt val="1.0000000000000002E-3"/>
        <c:crossBetween val="midCat"/>
      </c:valAx>
    </c:plotArea>
    <c:legend>
      <c:legendPos val="r"/>
      <c:layout>
        <c:manualLayout>
          <c:xMode val="edge"/>
          <c:yMode val="edge"/>
          <c:x val="0.7661150091045249"/>
          <c:y val="0.38475258484063296"/>
          <c:w val="0.14319045754639786"/>
          <c:h val="0.17743341187782838"/>
        </c:manualLayout>
      </c:layout>
      <c:overlay val="0"/>
      <c:txPr>
        <a:bodyPr/>
        <a:lstStyle/>
        <a:p>
          <a:pPr algn="ctr" rtl="0">
            <a:defRPr lang="zh-CN" altLang="en-US" sz="10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32480857248216"/>
          <c:y val="0.13121495218203164"/>
          <c:w val="0.69593718140604321"/>
          <c:h val="0.71775804661487241"/>
        </c:manualLayout>
      </c:layout>
      <c:scatterChart>
        <c:scatterStyle val="lineMarker"/>
        <c:varyColors val="0"/>
        <c:ser>
          <c:idx val="2"/>
          <c:order val="0"/>
          <c:tx>
            <c:v>control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bg1">
                  <a:lumMod val="65000"/>
                </a:schemeClr>
              </a:solidFill>
              <a:ln>
                <a:noFill/>
              </a:ln>
            </c:spPr>
          </c:marker>
          <c:xVal>
            <c:numRef>
              <c:f>'0.3-3'!$V$2:$V$3687</c:f>
              <c:numCache>
                <c:formatCode>General</c:formatCode>
                <c:ptCount val="3686"/>
                <c:pt idx="0">
                  <c:v>0.2</c:v>
                </c:pt>
                <c:pt idx="1">
                  <c:v>0.22299651600000001</c:v>
                </c:pt>
                <c:pt idx="2">
                  <c:v>1.0000000000000001E-9</c:v>
                </c:pt>
                <c:pt idx="3">
                  <c:v>4.8780487999999997E-2</c:v>
                </c:pt>
                <c:pt idx="4">
                  <c:v>2.9268293000000001E-2</c:v>
                </c:pt>
                <c:pt idx="5">
                  <c:v>1.0000000000000001E-9</c:v>
                </c:pt>
                <c:pt idx="6">
                  <c:v>0.23666489900000001</c:v>
                </c:pt>
                <c:pt idx="7">
                  <c:v>0.135243902</c:v>
                </c:pt>
                <c:pt idx="8">
                  <c:v>0.11768292700000001</c:v>
                </c:pt>
                <c:pt idx="9">
                  <c:v>0.31707317099999999</c:v>
                </c:pt>
                <c:pt idx="10">
                  <c:v>0.21988742999999999</c:v>
                </c:pt>
                <c:pt idx="11">
                  <c:v>0.26466360300000003</c:v>
                </c:pt>
                <c:pt idx="12">
                  <c:v>0.180487805</c:v>
                </c:pt>
                <c:pt idx="13">
                  <c:v>0.345644599</c:v>
                </c:pt>
                <c:pt idx="14">
                  <c:v>0.25226480800000001</c:v>
                </c:pt>
                <c:pt idx="15">
                  <c:v>0.331521487</c:v>
                </c:pt>
                <c:pt idx="16">
                  <c:v>0.300069686</c:v>
                </c:pt>
                <c:pt idx="17">
                  <c:v>0.12195122</c:v>
                </c:pt>
                <c:pt idx="18">
                  <c:v>9.7560975999999994E-2</c:v>
                </c:pt>
                <c:pt idx="19">
                  <c:v>0.12195122</c:v>
                </c:pt>
                <c:pt idx="20">
                  <c:v>7.3170732000000002E-2</c:v>
                </c:pt>
                <c:pt idx="21">
                  <c:v>0.162601626</c:v>
                </c:pt>
                <c:pt idx="22">
                  <c:v>2.8780488E-2</c:v>
                </c:pt>
                <c:pt idx="23">
                  <c:v>2.9268293000000001E-2</c:v>
                </c:pt>
                <c:pt idx="24">
                  <c:v>3.9024389999999999E-2</c:v>
                </c:pt>
                <c:pt idx="25">
                  <c:v>6.3414633999999998E-2</c:v>
                </c:pt>
                <c:pt idx="26">
                  <c:v>7.8048779999999998E-2</c:v>
                </c:pt>
                <c:pt idx="27">
                  <c:v>1.0000000000000001E-9</c:v>
                </c:pt>
                <c:pt idx="28">
                  <c:v>0.2</c:v>
                </c:pt>
                <c:pt idx="29">
                  <c:v>0.126829268</c:v>
                </c:pt>
                <c:pt idx="30">
                  <c:v>5.5284553E-2</c:v>
                </c:pt>
                <c:pt idx="31">
                  <c:v>0.302439024</c:v>
                </c:pt>
                <c:pt idx="32">
                  <c:v>2.9268293000000001E-2</c:v>
                </c:pt>
                <c:pt idx="33">
                  <c:v>0.25853658499999999</c:v>
                </c:pt>
                <c:pt idx="34">
                  <c:v>0.24292682900000001</c:v>
                </c:pt>
                <c:pt idx="35">
                  <c:v>4.2417814999999998E-2</c:v>
                </c:pt>
                <c:pt idx="36">
                  <c:v>9.2682926999999998E-2</c:v>
                </c:pt>
                <c:pt idx="37">
                  <c:v>1.0000000000000001E-9</c:v>
                </c:pt>
                <c:pt idx="38">
                  <c:v>6.8292683000000007E-2</c:v>
                </c:pt>
                <c:pt idx="39">
                  <c:v>0.107317073</c:v>
                </c:pt>
                <c:pt idx="40">
                  <c:v>2.9268293000000001E-2</c:v>
                </c:pt>
                <c:pt idx="41">
                  <c:v>1.0000000000000001E-9</c:v>
                </c:pt>
                <c:pt idx="42">
                  <c:v>0.25365853700000002</c:v>
                </c:pt>
                <c:pt idx="43">
                  <c:v>0.19024390199999999</c:v>
                </c:pt>
                <c:pt idx="44">
                  <c:v>1.0000000000000001E-9</c:v>
                </c:pt>
                <c:pt idx="45">
                  <c:v>0.19024390199999999</c:v>
                </c:pt>
                <c:pt idx="46">
                  <c:v>0.36019289399999999</c:v>
                </c:pt>
                <c:pt idx="47">
                  <c:v>0.118746535</c:v>
                </c:pt>
                <c:pt idx="48">
                  <c:v>0.13205030500000001</c:v>
                </c:pt>
                <c:pt idx="49">
                  <c:v>0.33189253299999999</c:v>
                </c:pt>
                <c:pt idx="50">
                  <c:v>0.47107926500000002</c:v>
                </c:pt>
                <c:pt idx="51">
                  <c:v>0.35993241799999998</c:v>
                </c:pt>
                <c:pt idx="52">
                  <c:v>0.23666489900000001</c:v>
                </c:pt>
                <c:pt idx="53">
                  <c:v>0.15898374000000001</c:v>
                </c:pt>
                <c:pt idx="54">
                  <c:v>0.23167917399999999</c:v>
                </c:pt>
                <c:pt idx="55">
                  <c:v>0.123861789</c:v>
                </c:pt>
                <c:pt idx="56">
                  <c:v>0.107195122</c:v>
                </c:pt>
                <c:pt idx="57">
                  <c:v>0.108902439</c:v>
                </c:pt>
                <c:pt idx="58">
                  <c:v>0.20273608500000001</c:v>
                </c:pt>
                <c:pt idx="59">
                  <c:v>9.7195121999999995E-2</c:v>
                </c:pt>
                <c:pt idx="60">
                  <c:v>7.3780488000000005E-2</c:v>
                </c:pt>
                <c:pt idx="61">
                  <c:v>0.63832752599999998</c:v>
                </c:pt>
                <c:pt idx="62">
                  <c:v>0.24694013300000001</c:v>
                </c:pt>
                <c:pt idx="63">
                  <c:v>0.28048780499999998</c:v>
                </c:pt>
                <c:pt idx="64">
                  <c:v>0.32704781100000002</c:v>
                </c:pt>
                <c:pt idx="65">
                  <c:v>0.39094076700000002</c:v>
                </c:pt>
                <c:pt idx="66">
                  <c:v>0.38723160299999998</c:v>
                </c:pt>
                <c:pt idx="67">
                  <c:v>0.18330206399999999</c:v>
                </c:pt>
                <c:pt idx="68">
                  <c:v>0.36798479499999998</c:v>
                </c:pt>
                <c:pt idx="69">
                  <c:v>0.366405763</c:v>
                </c:pt>
                <c:pt idx="70">
                  <c:v>0.422793684</c:v>
                </c:pt>
                <c:pt idx="71">
                  <c:v>0.35124896900000002</c:v>
                </c:pt>
                <c:pt idx="72">
                  <c:v>0.19512195099999999</c:v>
                </c:pt>
                <c:pt idx="73">
                  <c:v>0.27084785099999997</c:v>
                </c:pt>
                <c:pt idx="74">
                  <c:v>0.17829268300000001</c:v>
                </c:pt>
                <c:pt idx="75">
                  <c:v>0.14390243899999999</c:v>
                </c:pt>
                <c:pt idx="76">
                  <c:v>0.31458437</c:v>
                </c:pt>
                <c:pt idx="77">
                  <c:v>0.82894889699999996</c:v>
                </c:pt>
                <c:pt idx="78">
                  <c:v>0.31777003500000001</c:v>
                </c:pt>
                <c:pt idx="79">
                  <c:v>0.25156794399999999</c:v>
                </c:pt>
                <c:pt idx="80">
                  <c:v>0.42964576100000001</c:v>
                </c:pt>
                <c:pt idx="81">
                  <c:v>0.31327913299999999</c:v>
                </c:pt>
                <c:pt idx="82">
                  <c:v>0.22439024399999999</c:v>
                </c:pt>
                <c:pt idx="83">
                  <c:v>0.44047944300000003</c:v>
                </c:pt>
                <c:pt idx="84">
                  <c:v>0.53677700299999997</c:v>
                </c:pt>
                <c:pt idx="85">
                  <c:v>0.56259001200000003</c:v>
                </c:pt>
                <c:pt idx="86">
                  <c:v>0.54389082499999997</c:v>
                </c:pt>
                <c:pt idx="87">
                  <c:v>0.26595121999999999</c:v>
                </c:pt>
                <c:pt idx="88">
                  <c:v>0.64516260199999997</c:v>
                </c:pt>
                <c:pt idx="89">
                  <c:v>0.52715447199999999</c:v>
                </c:pt>
                <c:pt idx="90">
                  <c:v>0.42341463400000001</c:v>
                </c:pt>
                <c:pt idx="91">
                  <c:v>0.107317073</c:v>
                </c:pt>
                <c:pt idx="92">
                  <c:v>0.27804878</c:v>
                </c:pt>
                <c:pt idx="93">
                  <c:v>6.4745011000000005E-2</c:v>
                </c:pt>
                <c:pt idx="94">
                  <c:v>7.8048779999999998E-2</c:v>
                </c:pt>
                <c:pt idx="95">
                  <c:v>9.0592333999999997E-2</c:v>
                </c:pt>
                <c:pt idx="96">
                  <c:v>0.220905923</c:v>
                </c:pt>
                <c:pt idx="97">
                  <c:v>0.153929539</c:v>
                </c:pt>
                <c:pt idx="98">
                  <c:v>5.3658536999999999E-2</c:v>
                </c:pt>
                <c:pt idx="99">
                  <c:v>0.139837398</c:v>
                </c:pt>
                <c:pt idx="100">
                  <c:v>0.19024390199999999</c:v>
                </c:pt>
                <c:pt idx="101">
                  <c:v>0.31544715400000001</c:v>
                </c:pt>
                <c:pt idx="102">
                  <c:v>0.254878049</c:v>
                </c:pt>
                <c:pt idx="103">
                  <c:v>5.8536585000000002E-2</c:v>
                </c:pt>
                <c:pt idx="104">
                  <c:v>0.13008130100000001</c:v>
                </c:pt>
                <c:pt idx="105">
                  <c:v>0.24292682900000001</c:v>
                </c:pt>
                <c:pt idx="106">
                  <c:v>0.13658536600000001</c:v>
                </c:pt>
                <c:pt idx="107">
                  <c:v>0.19024390199999999</c:v>
                </c:pt>
                <c:pt idx="108">
                  <c:v>0.12195122</c:v>
                </c:pt>
                <c:pt idx="109">
                  <c:v>2.9268293000000001E-2</c:v>
                </c:pt>
                <c:pt idx="110">
                  <c:v>0.30505871699999998</c:v>
                </c:pt>
                <c:pt idx="111">
                  <c:v>0.36151761500000001</c:v>
                </c:pt>
                <c:pt idx="112">
                  <c:v>0.495586527</c:v>
                </c:pt>
                <c:pt idx="113">
                  <c:v>0.162601626</c:v>
                </c:pt>
                <c:pt idx="114">
                  <c:v>3.7951220000000001E-2</c:v>
                </c:pt>
                <c:pt idx="115">
                  <c:v>6.7804877999999999E-2</c:v>
                </c:pt>
                <c:pt idx="116">
                  <c:v>0.12819175799999999</c:v>
                </c:pt>
                <c:pt idx="117">
                  <c:v>0.15560975599999999</c:v>
                </c:pt>
                <c:pt idx="118">
                  <c:v>3.6585366000000001E-2</c:v>
                </c:pt>
                <c:pt idx="119">
                  <c:v>0.126829268</c:v>
                </c:pt>
                <c:pt idx="120">
                  <c:v>0.13679745500000001</c:v>
                </c:pt>
                <c:pt idx="121">
                  <c:v>0.11219512199999999</c:v>
                </c:pt>
                <c:pt idx="122">
                  <c:v>6.8292683000000007E-2</c:v>
                </c:pt>
                <c:pt idx="123">
                  <c:v>0.29268292699999998</c:v>
                </c:pt>
                <c:pt idx="124">
                  <c:v>5.1707317000000003E-2</c:v>
                </c:pt>
                <c:pt idx="125">
                  <c:v>3.9024389999999999E-2</c:v>
                </c:pt>
                <c:pt idx="126">
                  <c:v>0.214634146</c:v>
                </c:pt>
                <c:pt idx="127">
                  <c:v>0.27317073200000003</c:v>
                </c:pt>
                <c:pt idx="128">
                  <c:v>0.422926829</c:v>
                </c:pt>
                <c:pt idx="129">
                  <c:v>6.3414633999999998E-2</c:v>
                </c:pt>
                <c:pt idx="130">
                  <c:v>0.17804877999999999</c:v>
                </c:pt>
                <c:pt idx="131">
                  <c:v>7.8048779999999998E-2</c:v>
                </c:pt>
                <c:pt idx="132">
                  <c:v>0.27432416199999998</c:v>
                </c:pt>
                <c:pt idx="133">
                  <c:v>0.31219512199999999</c:v>
                </c:pt>
                <c:pt idx="134">
                  <c:v>1.0000000000000001E-9</c:v>
                </c:pt>
                <c:pt idx="135">
                  <c:v>5.8536585000000002E-2</c:v>
                </c:pt>
                <c:pt idx="136">
                  <c:v>5.8748674000000001E-2</c:v>
                </c:pt>
                <c:pt idx="137">
                  <c:v>0.25853658499999999</c:v>
                </c:pt>
                <c:pt idx="138">
                  <c:v>0.74146341500000001</c:v>
                </c:pt>
                <c:pt idx="139">
                  <c:v>0.19317073200000001</c:v>
                </c:pt>
                <c:pt idx="140">
                  <c:v>0.28780487799999999</c:v>
                </c:pt>
                <c:pt idx="141">
                  <c:v>0.23902439</c:v>
                </c:pt>
                <c:pt idx="142">
                  <c:v>0.39609756099999999</c:v>
                </c:pt>
                <c:pt idx="143">
                  <c:v>0.32650406500000001</c:v>
                </c:pt>
                <c:pt idx="144">
                  <c:v>0.214634146</c:v>
                </c:pt>
                <c:pt idx="145">
                  <c:v>0.196132052</c:v>
                </c:pt>
                <c:pt idx="146">
                  <c:v>0.26573751499999998</c:v>
                </c:pt>
                <c:pt idx="147">
                  <c:v>0.27103728599999999</c:v>
                </c:pt>
                <c:pt idx="148">
                  <c:v>0.34251554299999998</c:v>
                </c:pt>
                <c:pt idx="149">
                  <c:v>0.36097561</c:v>
                </c:pt>
                <c:pt idx="150">
                  <c:v>0.621872541</c:v>
                </c:pt>
                <c:pt idx="151">
                  <c:v>0.28284240900000002</c:v>
                </c:pt>
                <c:pt idx="152">
                  <c:v>0.62439024399999998</c:v>
                </c:pt>
                <c:pt idx="153">
                  <c:v>2.9268293000000001E-2</c:v>
                </c:pt>
                <c:pt idx="154">
                  <c:v>0.209756098</c:v>
                </c:pt>
                <c:pt idx="155">
                  <c:v>4.4374508E-2</c:v>
                </c:pt>
                <c:pt idx="156">
                  <c:v>0.146341463</c:v>
                </c:pt>
                <c:pt idx="157">
                  <c:v>0.31219512199999999</c:v>
                </c:pt>
                <c:pt idx="158">
                  <c:v>0.49756097599999999</c:v>
                </c:pt>
                <c:pt idx="159">
                  <c:v>0.40039339099999999</c:v>
                </c:pt>
                <c:pt idx="160">
                  <c:v>0.37560975600000002</c:v>
                </c:pt>
                <c:pt idx="161">
                  <c:v>0.25024390200000002</c:v>
                </c:pt>
                <c:pt idx="162">
                  <c:v>0.30146341500000001</c:v>
                </c:pt>
                <c:pt idx="163">
                  <c:v>0.27321319399999999</c:v>
                </c:pt>
                <c:pt idx="164">
                  <c:v>0.57306620200000002</c:v>
                </c:pt>
                <c:pt idx="165">
                  <c:v>3.0411728999999998E-2</c:v>
                </c:pt>
                <c:pt idx="166">
                  <c:v>0.159490986</c:v>
                </c:pt>
                <c:pt idx="167">
                  <c:v>0.170560668</c:v>
                </c:pt>
                <c:pt idx="168">
                  <c:v>0.34973488899999999</c:v>
                </c:pt>
                <c:pt idx="169">
                  <c:v>4.8780487999999997E-2</c:v>
                </c:pt>
                <c:pt idx="170">
                  <c:v>1.0000000000000001E-9</c:v>
                </c:pt>
                <c:pt idx="171">
                  <c:v>0.180487805</c:v>
                </c:pt>
                <c:pt idx="172">
                  <c:v>0.22926829300000001</c:v>
                </c:pt>
                <c:pt idx="173">
                  <c:v>0.18397212499999999</c:v>
                </c:pt>
                <c:pt idx="174">
                  <c:v>9.2682926999999998E-2</c:v>
                </c:pt>
                <c:pt idx="175">
                  <c:v>1.0000000000000001E-9</c:v>
                </c:pt>
                <c:pt idx="176">
                  <c:v>1.0000000000000001E-9</c:v>
                </c:pt>
                <c:pt idx="177">
                  <c:v>0.14146341500000001</c:v>
                </c:pt>
                <c:pt idx="178">
                  <c:v>0.16097560999999999</c:v>
                </c:pt>
                <c:pt idx="179">
                  <c:v>1.0000000000000001E-9</c:v>
                </c:pt>
                <c:pt idx="180">
                  <c:v>7.0460699999999998E-3</c:v>
                </c:pt>
                <c:pt idx="181">
                  <c:v>0.25365853700000002</c:v>
                </c:pt>
                <c:pt idx="182">
                  <c:v>3.9024389999999999E-2</c:v>
                </c:pt>
                <c:pt idx="183">
                  <c:v>0.16585365899999999</c:v>
                </c:pt>
                <c:pt idx="184">
                  <c:v>0.22926829300000001</c:v>
                </c:pt>
                <c:pt idx="185">
                  <c:v>0.26341463399999998</c:v>
                </c:pt>
                <c:pt idx="186">
                  <c:v>6.8292683000000007E-2</c:v>
                </c:pt>
                <c:pt idx="187">
                  <c:v>0.2</c:v>
                </c:pt>
                <c:pt idx="188">
                  <c:v>0.14146341500000001</c:v>
                </c:pt>
                <c:pt idx="189">
                  <c:v>0.43414634099999999</c:v>
                </c:pt>
                <c:pt idx="190">
                  <c:v>0.37560975600000002</c:v>
                </c:pt>
                <c:pt idx="191">
                  <c:v>1.0000000000000001E-9</c:v>
                </c:pt>
                <c:pt idx="192">
                  <c:v>3.4146340999999997E-2</c:v>
                </c:pt>
                <c:pt idx="193">
                  <c:v>4.1192411999999998E-2</c:v>
                </c:pt>
                <c:pt idx="194">
                  <c:v>2.9268293000000001E-2</c:v>
                </c:pt>
                <c:pt idx="195">
                  <c:v>0.39024390199999998</c:v>
                </c:pt>
                <c:pt idx="196">
                  <c:v>0.17804877999999999</c:v>
                </c:pt>
                <c:pt idx="197">
                  <c:v>0.16585365899999999</c:v>
                </c:pt>
                <c:pt idx="198">
                  <c:v>1.0000000000000001E-9</c:v>
                </c:pt>
                <c:pt idx="199">
                  <c:v>0.13658536600000001</c:v>
                </c:pt>
                <c:pt idx="200">
                  <c:v>0.16097560999999999</c:v>
                </c:pt>
                <c:pt idx="201">
                  <c:v>0.13658536600000001</c:v>
                </c:pt>
                <c:pt idx="202">
                  <c:v>0.37560975600000002</c:v>
                </c:pt>
                <c:pt idx="203">
                  <c:v>0.37560975600000002</c:v>
                </c:pt>
                <c:pt idx="204">
                  <c:v>0.63248336999999999</c:v>
                </c:pt>
                <c:pt idx="205">
                  <c:v>0.77560975600000004</c:v>
                </c:pt>
                <c:pt idx="206">
                  <c:v>0.19024390199999999</c:v>
                </c:pt>
                <c:pt idx="207">
                  <c:v>0.46341463399999999</c:v>
                </c:pt>
                <c:pt idx="208">
                  <c:v>0.45816105299999998</c:v>
                </c:pt>
                <c:pt idx="209">
                  <c:v>0.57560975599999997</c:v>
                </c:pt>
                <c:pt idx="210">
                  <c:v>4.8780487999999997E-2</c:v>
                </c:pt>
                <c:pt idx="211">
                  <c:v>7.0460699999999998E-3</c:v>
                </c:pt>
                <c:pt idx="212">
                  <c:v>1.0000000000000001E-9</c:v>
                </c:pt>
                <c:pt idx="213">
                  <c:v>9.7560975999999994E-2</c:v>
                </c:pt>
                <c:pt idx="214">
                  <c:v>7.5338752999999994E-2</c:v>
                </c:pt>
                <c:pt idx="215">
                  <c:v>0.107317073</c:v>
                </c:pt>
                <c:pt idx="216">
                  <c:v>0.19024390199999999</c:v>
                </c:pt>
                <c:pt idx="217">
                  <c:v>0.19024390199999999</c:v>
                </c:pt>
                <c:pt idx="218">
                  <c:v>0.45157793499999999</c:v>
                </c:pt>
                <c:pt idx="219">
                  <c:v>0.61951219499999999</c:v>
                </c:pt>
                <c:pt idx="220">
                  <c:v>6.3127690000000002E-3</c:v>
                </c:pt>
                <c:pt idx="221">
                  <c:v>0.21064881199999999</c:v>
                </c:pt>
                <c:pt idx="222">
                  <c:v>0.13735772399999999</c:v>
                </c:pt>
                <c:pt idx="223">
                  <c:v>0.35666030999999998</c:v>
                </c:pt>
                <c:pt idx="224">
                  <c:v>0.46150495800000002</c:v>
                </c:pt>
                <c:pt idx="225">
                  <c:v>0.47019112299999999</c:v>
                </c:pt>
                <c:pt idx="226">
                  <c:v>0.32631332099999999</c:v>
                </c:pt>
                <c:pt idx="227">
                  <c:v>0.13828159600000001</c:v>
                </c:pt>
                <c:pt idx="228">
                  <c:v>0.104379157</c:v>
                </c:pt>
                <c:pt idx="229">
                  <c:v>0.14795639299999999</c:v>
                </c:pt>
                <c:pt idx="230">
                  <c:v>0.14828159599999999</c:v>
                </c:pt>
                <c:pt idx="231">
                  <c:v>0.122317073</c:v>
                </c:pt>
                <c:pt idx="232">
                  <c:v>0.12621951200000001</c:v>
                </c:pt>
                <c:pt idx="233">
                  <c:v>0.109552846</c:v>
                </c:pt>
                <c:pt idx="234">
                  <c:v>9.8170731999999997E-2</c:v>
                </c:pt>
                <c:pt idx="235">
                  <c:v>0.34225723400000002</c:v>
                </c:pt>
                <c:pt idx="236">
                  <c:v>0.329105076</c:v>
                </c:pt>
                <c:pt idx="237">
                  <c:v>0.27335594699999999</c:v>
                </c:pt>
                <c:pt idx="238">
                  <c:v>0.52798760099999997</c:v>
                </c:pt>
                <c:pt idx="239">
                  <c:v>0.49485975300000001</c:v>
                </c:pt>
                <c:pt idx="240">
                  <c:v>0.53733659899999997</c:v>
                </c:pt>
                <c:pt idx="241">
                  <c:v>0.54115773700000003</c:v>
                </c:pt>
                <c:pt idx="242">
                  <c:v>0.514444613</c:v>
                </c:pt>
                <c:pt idx="243">
                  <c:v>0.33239660700000001</c:v>
                </c:pt>
                <c:pt idx="244">
                  <c:v>0.27873807</c:v>
                </c:pt>
                <c:pt idx="245">
                  <c:v>0.31619451599999998</c:v>
                </c:pt>
                <c:pt idx="246">
                  <c:v>0.26044538699999997</c:v>
                </c:pt>
                <c:pt idx="247">
                  <c:v>0.22650948500000001</c:v>
                </c:pt>
                <c:pt idx="248">
                  <c:v>0.34243902399999998</c:v>
                </c:pt>
                <c:pt idx="249">
                  <c:v>0.25105691099999999</c:v>
                </c:pt>
                <c:pt idx="250">
                  <c:v>0.36361152899999999</c:v>
                </c:pt>
                <c:pt idx="251">
                  <c:v>0.37309032399999997</c:v>
                </c:pt>
                <c:pt idx="252">
                  <c:v>0.38234559499999998</c:v>
                </c:pt>
                <c:pt idx="253">
                  <c:v>0.30619137000000002</c:v>
                </c:pt>
                <c:pt idx="254">
                  <c:v>0.33861788599999998</c:v>
                </c:pt>
                <c:pt idx="255">
                  <c:v>0.27154471499999999</c:v>
                </c:pt>
                <c:pt idx="256">
                  <c:v>0.26731707300000002</c:v>
                </c:pt>
                <c:pt idx="257">
                  <c:v>0.48617886199999999</c:v>
                </c:pt>
                <c:pt idx="258">
                  <c:v>0.178353659</c:v>
                </c:pt>
                <c:pt idx="259">
                  <c:v>0.41463414599999998</c:v>
                </c:pt>
                <c:pt idx="260">
                  <c:v>0.41195122000000001</c:v>
                </c:pt>
                <c:pt idx="261">
                  <c:v>0.19485684</c:v>
                </c:pt>
                <c:pt idx="262">
                  <c:v>0.15604878</c:v>
                </c:pt>
                <c:pt idx="263">
                  <c:v>0.225365854</c:v>
                </c:pt>
                <c:pt idx="264">
                  <c:v>0.16926829299999999</c:v>
                </c:pt>
                <c:pt idx="265">
                  <c:v>0.15219512199999999</c:v>
                </c:pt>
                <c:pt idx="266">
                  <c:v>0.28827277600000001</c:v>
                </c:pt>
                <c:pt idx="267">
                  <c:v>0.32268382000000001</c:v>
                </c:pt>
                <c:pt idx="268">
                  <c:v>0.36632933499999998</c:v>
                </c:pt>
                <c:pt idx="269">
                  <c:v>0.24602876800000001</c:v>
                </c:pt>
                <c:pt idx="270">
                  <c:v>0.17829268300000001</c:v>
                </c:pt>
                <c:pt idx="271">
                  <c:v>0.14048780499999999</c:v>
                </c:pt>
                <c:pt idx="272">
                  <c:v>0.41414634099999997</c:v>
                </c:pt>
                <c:pt idx="273">
                  <c:v>0.36487804899999998</c:v>
                </c:pt>
                <c:pt idx="274">
                  <c:v>0.12560975599999999</c:v>
                </c:pt>
                <c:pt idx="275">
                  <c:v>0.12560975599999999</c:v>
                </c:pt>
                <c:pt idx="276">
                  <c:v>0.32439024399999999</c:v>
                </c:pt>
                <c:pt idx="277">
                  <c:v>0.38211382100000002</c:v>
                </c:pt>
                <c:pt idx="278">
                  <c:v>0.336585366</c:v>
                </c:pt>
                <c:pt idx="279">
                  <c:v>0.850498011</c:v>
                </c:pt>
                <c:pt idx="280">
                  <c:v>0.63832752599999998</c:v>
                </c:pt>
                <c:pt idx="281">
                  <c:v>0.34639135300000001</c:v>
                </c:pt>
                <c:pt idx="282">
                  <c:v>0.41634146300000002</c:v>
                </c:pt>
                <c:pt idx="283">
                  <c:v>0.383200296</c:v>
                </c:pt>
                <c:pt idx="284">
                  <c:v>0.34450110900000003</c:v>
                </c:pt>
                <c:pt idx="285">
                  <c:v>0.33939024400000001</c:v>
                </c:pt>
                <c:pt idx="286">
                  <c:v>0.49257206199999998</c:v>
                </c:pt>
                <c:pt idx="287">
                  <c:v>0.32601626</c:v>
                </c:pt>
                <c:pt idx="288">
                  <c:v>0.28048780499999998</c:v>
                </c:pt>
                <c:pt idx="289">
                  <c:v>0.37413591499999999</c:v>
                </c:pt>
                <c:pt idx="290">
                  <c:v>0.86230280000000004</c:v>
                </c:pt>
                <c:pt idx="291">
                  <c:v>0.44133352599999998</c:v>
                </c:pt>
                <c:pt idx="292">
                  <c:v>0.35631610400000002</c:v>
                </c:pt>
                <c:pt idx="293">
                  <c:v>0.54890684199999995</c:v>
                </c:pt>
                <c:pt idx="294">
                  <c:v>0.64117833400000002</c:v>
                </c:pt>
                <c:pt idx="295">
                  <c:v>0.73528314500000003</c:v>
                </c:pt>
                <c:pt idx="296">
                  <c:v>0.420209059</c:v>
                </c:pt>
                <c:pt idx="297">
                  <c:v>0.50072311999999997</c:v>
                </c:pt>
                <c:pt idx="298">
                  <c:v>0.62004756800000005</c:v>
                </c:pt>
                <c:pt idx="299">
                  <c:v>0.74468804899999996</c:v>
                </c:pt>
                <c:pt idx="300">
                  <c:v>0.62137794499999999</c:v>
                </c:pt>
                <c:pt idx="301">
                  <c:v>0.28025328300000002</c:v>
                </c:pt>
                <c:pt idx="302">
                  <c:v>0.45880095500000001</c:v>
                </c:pt>
                <c:pt idx="303">
                  <c:v>0.29758777800000003</c:v>
                </c:pt>
                <c:pt idx="304">
                  <c:v>0.20525328300000001</c:v>
                </c:pt>
                <c:pt idx="305">
                  <c:v>0.30697047100000002</c:v>
                </c:pt>
                <c:pt idx="306">
                  <c:v>0.52993601499999998</c:v>
                </c:pt>
                <c:pt idx="307">
                  <c:v>0.407009185</c:v>
                </c:pt>
                <c:pt idx="308">
                  <c:v>0.44286171200000002</c:v>
                </c:pt>
                <c:pt idx="309">
                  <c:v>0.75392556099999997</c:v>
                </c:pt>
                <c:pt idx="310">
                  <c:v>0.59377950099999999</c:v>
                </c:pt>
                <c:pt idx="311">
                  <c:v>0.40543015399999999</c:v>
                </c:pt>
                <c:pt idx="312">
                  <c:v>0.46370831899999998</c:v>
                </c:pt>
                <c:pt idx="313">
                  <c:v>0.75317062499999998</c:v>
                </c:pt>
                <c:pt idx="314">
                  <c:v>0.82669612299999995</c:v>
                </c:pt>
                <c:pt idx="315">
                  <c:v>0.78376929399999995</c:v>
                </c:pt>
                <c:pt idx="316">
                  <c:v>0.28899287099999998</c:v>
                </c:pt>
                <c:pt idx="317">
                  <c:v>0.69856604200000005</c:v>
                </c:pt>
                <c:pt idx="318">
                  <c:v>0.54149287099999999</c:v>
                </c:pt>
                <c:pt idx="319">
                  <c:v>0.19790940800000001</c:v>
                </c:pt>
                <c:pt idx="320">
                  <c:v>0.44257206199999999</c:v>
                </c:pt>
                <c:pt idx="321">
                  <c:v>0.24634146300000001</c:v>
                </c:pt>
                <c:pt idx="322">
                  <c:v>0.19512195099999999</c:v>
                </c:pt>
                <c:pt idx="323">
                  <c:v>0.332127648</c:v>
                </c:pt>
                <c:pt idx="324">
                  <c:v>0.48763594100000002</c:v>
                </c:pt>
                <c:pt idx="325">
                  <c:v>0.45944110100000002</c:v>
                </c:pt>
                <c:pt idx="326">
                  <c:v>0.27084785099999997</c:v>
                </c:pt>
                <c:pt idx="327">
                  <c:v>0.23286585400000001</c:v>
                </c:pt>
                <c:pt idx="328">
                  <c:v>0.255011086</c:v>
                </c:pt>
                <c:pt idx="329">
                  <c:v>0.52512195100000003</c:v>
                </c:pt>
                <c:pt idx="330">
                  <c:v>0.43682926799999999</c:v>
                </c:pt>
                <c:pt idx="331">
                  <c:v>0.15792682899999999</c:v>
                </c:pt>
                <c:pt idx="332">
                  <c:v>0.26330376900000002</c:v>
                </c:pt>
                <c:pt idx="333">
                  <c:v>0.38536585400000001</c:v>
                </c:pt>
                <c:pt idx="334">
                  <c:v>0.25121951199999998</c:v>
                </c:pt>
                <c:pt idx="335">
                  <c:v>0.36434046799999997</c:v>
                </c:pt>
                <c:pt idx="336">
                  <c:v>0.44466567099999998</c:v>
                </c:pt>
                <c:pt idx="337">
                  <c:v>0.41621038700000001</c:v>
                </c:pt>
                <c:pt idx="338">
                  <c:v>0.27555997999999998</c:v>
                </c:pt>
                <c:pt idx="339">
                  <c:v>1.0248451409999999</c:v>
                </c:pt>
                <c:pt idx="340">
                  <c:v>0.78992450599999997</c:v>
                </c:pt>
                <c:pt idx="341">
                  <c:v>0.440997431</c:v>
                </c:pt>
                <c:pt idx="342">
                  <c:v>0.37682398900000003</c:v>
                </c:pt>
                <c:pt idx="343">
                  <c:v>0.64885650900000003</c:v>
                </c:pt>
                <c:pt idx="344">
                  <c:v>0.471132932</c:v>
                </c:pt>
                <c:pt idx="345">
                  <c:v>0.360209059</c:v>
                </c:pt>
                <c:pt idx="346">
                  <c:v>0.41248548200000001</c:v>
                </c:pt>
                <c:pt idx="347">
                  <c:v>0.59012775799999995</c:v>
                </c:pt>
                <c:pt idx="348">
                  <c:v>0.36167247400000002</c:v>
                </c:pt>
                <c:pt idx="349">
                  <c:v>0.26450970600000001</c:v>
                </c:pt>
                <c:pt idx="350">
                  <c:v>0.49384436700000001</c:v>
                </c:pt>
                <c:pt idx="351">
                  <c:v>0.3</c:v>
                </c:pt>
                <c:pt idx="352">
                  <c:v>0.212543554</c:v>
                </c:pt>
                <c:pt idx="353">
                  <c:v>0.54457251399999995</c:v>
                </c:pt>
                <c:pt idx="354">
                  <c:v>0.65589430900000001</c:v>
                </c:pt>
                <c:pt idx="355">
                  <c:v>0.78959789499999999</c:v>
                </c:pt>
                <c:pt idx="356">
                  <c:v>0.39062137000000002</c:v>
                </c:pt>
                <c:pt idx="357">
                  <c:v>0.45387533899999999</c:v>
                </c:pt>
                <c:pt idx="358">
                  <c:v>0.321409214</c:v>
                </c:pt>
                <c:pt idx="359">
                  <c:v>0.72491676299999996</c:v>
                </c:pt>
                <c:pt idx="360">
                  <c:v>0.54254742499999997</c:v>
                </c:pt>
                <c:pt idx="361">
                  <c:v>0.20731707299999999</c:v>
                </c:pt>
                <c:pt idx="362">
                  <c:v>0.29959349600000001</c:v>
                </c:pt>
                <c:pt idx="363">
                  <c:v>0.44355400699999997</c:v>
                </c:pt>
                <c:pt idx="364">
                  <c:v>0.26829268299999998</c:v>
                </c:pt>
                <c:pt idx="365">
                  <c:v>0.48329787099999999</c:v>
                </c:pt>
                <c:pt idx="366">
                  <c:v>0.67153635300000003</c:v>
                </c:pt>
                <c:pt idx="367">
                  <c:v>0.50877212500000002</c:v>
                </c:pt>
                <c:pt idx="368">
                  <c:v>0.63398349799999998</c:v>
                </c:pt>
                <c:pt idx="369">
                  <c:v>0.83229384399999995</c:v>
                </c:pt>
                <c:pt idx="370">
                  <c:v>0.95439464299999999</c:v>
                </c:pt>
                <c:pt idx="371">
                  <c:v>0.53928377900000002</c:v>
                </c:pt>
                <c:pt idx="372">
                  <c:v>0.756782811</c:v>
                </c:pt>
                <c:pt idx="373">
                  <c:v>0.86445514800000001</c:v>
                </c:pt>
                <c:pt idx="374">
                  <c:v>0.578342044</c:v>
                </c:pt>
                <c:pt idx="375">
                  <c:v>0.85560076399999996</c:v>
                </c:pt>
                <c:pt idx="376">
                  <c:v>0.91660244599999996</c:v>
                </c:pt>
                <c:pt idx="377">
                  <c:v>0.84632984899999997</c:v>
                </c:pt>
                <c:pt idx="378">
                  <c:v>0.24156097600000001</c:v>
                </c:pt>
                <c:pt idx="379">
                  <c:v>0.39603252</c:v>
                </c:pt>
                <c:pt idx="380">
                  <c:v>0.51473170700000004</c:v>
                </c:pt>
                <c:pt idx="381">
                  <c:v>0.34399999999999997</c:v>
                </c:pt>
                <c:pt idx="382">
                  <c:v>0.64914416399999997</c:v>
                </c:pt>
                <c:pt idx="383">
                  <c:v>0.86165505200000003</c:v>
                </c:pt>
                <c:pt idx="384">
                  <c:v>0.72321138200000001</c:v>
                </c:pt>
                <c:pt idx="385">
                  <c:v>0.57214092100000002</c:v>
                </c:pt>
                <c:pt idx="386">
                  <c:v>0.55479674800000001</c:v>
                </c:pt>
                <c:pt idx="387">
                  <c:v>0.98243554600000005</c:v>
                </c:pt>
                <c:pt idx="388">
                  <c:v>0.85241579599999995</c:v>
                </c:pt>
                <c:pt idx="389">
                  <c:v>0.253637328</c:v>
                </c:pt>
                <c:pt idx="390">
                  <c:v>0.51813008100000002</c:v>
                </c:pt>
                <c:pt idx="391">
                  <c:v>0.941117231</c:v>
                </c:pt>
                <c:pt idx="392">
                  <c:v>0.69170731699999999</c:v>
                </c:pt>
                <c:pt idx="393">
                  <c:v>0.122926829</c:v>
                </c:pt>
                <c:pt idx="394">
                  <c:v>0.156097561</c:v>
                </c:pt>
                <c:pt idx="395">
                  <c:v>0.118699187</c:v>
                </c:pt>
                <c:pt idx="396">
                  <c:v>0.107317073</c:v>
                </c:pt>
                <c:pt idx="397">
                  <c:v>0.36595818800000002</c:v>
                </c:pt>
                <c:pt idx="398">
                  <c:v>0.442508711</c:v>
                </c:pt>
                <c:pt idx="399">
                  <c:v>0.382902193</c:v>
                </c:pt>
                <c:pt idx="400">
                  <c:v>0.27804878</c:v>
                </c:pt>
                <c:pt idx="401">
                  <c:v>8.0354766999999994E-2</c:v>
                </c:pt>
                <c:pt idx="402">
                  <c:v>8.4257206000000001E-2</c:v>
                </c:pt>
                <c:pt idx="403">
                  <c:v>0.22051736899999999</c:v>
                </c:pt>
                <c:pt idx="404">
                  <c:v>0.25986696199999998</c:v>
                </c:pt>
                <c:pt idx="405">
                  <c:v>9.3658537E-2</c:v>
                </c:pt>
                <c:pt idx="406">
                  <c:v>0.10609756100000001</c:v>
                </c:pt>
                <c:pt idx="407">
                  <c:v>0.21626016300000001</c:v>
                </c:pt>
                <c:pt idx="408">
                  <c:v>0.17560975600000001</c:v>
                </c:pt>
                <c:pt idx="409">
                  <c:v>0.12792434</c:v>
                </c:pt>
                <c:pt idx="410">
                  <c:v>0.324738676</c:v>
                </c:pt>
                <c:pt idx="411">
                  <c:v>0.13170731699999999</c:v>
                </c:pt>
                <c:pt idx="412">
                  <c:v>9.0592333999999997E-2</c:v>
                </c:pt>
                <c:pt idx="413">
                  <c:v>0.343852663</c:v>
                </c:pt>
                <c:pt idx="414">
                  <c:v>0.42926829300000002</c:v>
                </c:pt>
                <c:pt idx="415">
                  <c:v>0.418906838</c:v>
                </c:pt>
                <c:pt idx="416">
                  <c:v>0.220905923</c:v>
                </c:pt>
                <c:pt idx="417">
                  <c:v>0.24953929499999999</c:v>
                </c:pt>
                <c:pt idx="418">
                  <c:v>0.22710027099999999</c:v>
                </c:pt>
                <c:pt idx="419">
                  <c:v>0.51016647299999995</c:v>
                </c:pt>
                <c:pt idx="420">
                  <c:v>0.45636856399999998</c:v>
                </c:pt>
                <c:pt idx="421">
                  <c:v>6.8292683000000007E-2</c:v>
                </c:pt>
                <c:pt idx="422">
                  <c:v>0.13536585400000001</c:v>
                </c:pt>
                <c:pt idx="423">
                  <c:v>0.221602787</c:v>
                </c:pt>
                <c:pt idx="424">
                  <c:v>0.151219512</c:v>
                </c:pt>
                <c:pt idx="425">
                  <c:v>0.12899728999999999</c:v>
                </c:pt>
                <c:pt idx="426">
                  <c:v>0.476422764</c:v>
                </c:pt>
                <c:pt idx="427">
                  <c:v>0.306666667</c:v>
                </c:pt>
                <c:pt idx="428">
                  <c:v>0.27642276399999999</c:v>
                </c:pt>
                <c:pt idx="429">
                  <c:v>0.21742160299999999</c:v>
                </c:pt>
                <c:pt idx="430">
                  <c:v>0.33031358900000002</c:v>
                </c:pt>
                <c:pt idx="431">
                  <c:v>0.34932495699999999</c:v>
                </c:pt>
                <c:pt idx="432">
                  <c:v>0.32682926800000001</c:v>
                </c:pt>
                <c:pt idx="433">
                  <c:v>0.41788617900000002</c:v>
                </c:pt>
                <c:pt idx="434">
                  <c:v>0.43252032499999998</c:v>
                </c:pt>
                <c:pt idx="435">
                  <c:v>0.71402808600000001</c:v>
                </c:pt>
                <c:pt idx="436">
                  <c:v>0.87154471499999997</c:v>
                </c:pt>
                <c:pt idx="437">
                  <c:v>0.242987805</c:v>
                </c:pt>
                <c:pt idx="438">
                  <c:v>0.53170731699999996</c:v>
                </c:pt>
                <c:pt idx="439">
                  <c:v>0.65916376300000001</c:v>
                </c:pt>
                <c:pt idx="440">
                  <c:v>0.64024390200000003</c:v>
                </c:pt>
                <c:pt idx="441">
                  <c:v>5.8536585000000002E-2</c:v>
                </c:pt>
                <c:pt idx="442">
                  <c:v>8.7804878000000003E-2</c:v>
                </c:pt>
                <c:pt idx="443">
                  <c:v>0.202439024</c:v>
                </c:pt>
                <c:pt idx="444">
                  <c:v>0.16585365899999999</c:v>
                </c:pt>
                <c:pt idx="445">
                  <c:v>0.14208284900000001</c:v>
                </c:pt>
                <c:pt idx="446">
                  <c:v>0.23600464600000001</c:v>
                </c:pt>
                <c:pt idx="447">
                  <c:v>0.33818674599999998</c:v>
                </c:pt>
                <c:pt idx="448">
                  <c:v>0.237398374</c:v>
                </c:pt>
                <c:pt idx="449">
                  <c:v>0.24292682900000001</c:v>
                </c:pt>
                <c:pt idx="450">
                  <c:v>0.24292682900000001</c:v>
                </c:pt>
                <c:pt idx="451">
                  <c:v>0.64404406000000003</c:v>
                </c:pt>
                <c:pt idx="452">
                  <c:v>0.706341463</c:v>
                </c:pt>
                <c:pt idx="453">
                  <c:v>3.5581061999999997E-2</c:v>
                </c:pt>
                <c:pt idx="454">
                  <c:v>0.145121951</c:v>
                </c:pt>
                <c:pt idx="455">
                  <c:v>0.59756097600000002</c:v>
                </c:pt>
                <c:pt idx="456">
                  <c:v>0.16689895499999999</c:v>
                </c:pt>
                <c:pt idx="457">
                  <c:v>9.0243902000000001E-2</c:v>
                </c:pt>
                <c:pt idx="458">
                  <c:v>3.6585366000000001E-2</c:v>
                </c:pt>
                <c:pt idx="459">
                  <c:v>0.17426829299999999</c:v>
                </c:pt>
                <c:pt idx="460">
                  <c:v>0.38048780500000001</c:v>
                </c:pt>
                <c:pt idx="461">
                  <c:v>0.19024390199999999</c:v>
                </c:pt>
                <c:pt idx="462">
                  <c:v>0.18292682900000001</c:v>
                </c:pt>
                <c:pt idx="463">
                  <c:v>0.16097560999999999</c:v>
                </c:pt>
                <c:pt idx="464">
                  <c:v>0.18054587699999999</c:v>
                </c:pt>
                <c:pt idx="465">
                  <c:v>0.26243902400000002</c:v>
                </c:pt>
                <c:pt idx="466">
                  <c:v>1.0000000000000001E-9</c:v>
                </c:pt>
                <c:pt idx="467">
                  <c:v>7.3170732000000002E-2</c:v>
                </c:pt>
                <c:pt idx="468">
                  <c:v>0.16585365899999999</c:v>
                </c:pt>
                <c:pt idx="469">
                  <c:v>8.7804878000000003E-2</c:v>
                </c:pt>
                <c:pt idx="470">
                  <c:v>0.19327933799999999</c:v>
                </c:pt>
                <c:pt idx="471">
                  <c:v>0.474137476</c:v>
                </c:pt>
                <c:pt idx="472">
                  <c:v>0.352910053</c:v>
                </c:pt>
                <c:pt idx="473">
                  <c:v>0.27969286399999999</c:v>
                </c:pt>
                <c:pt idx="474">
                  <c:v>0.38040896800000001</c:v>
                </c:pt>
                <c:pt idx="475">
                  <c:v>0.49631019399999998</c:v>
                </c:pt>
                <c:pt idx="476">
                  <c:v>0.51907148400000003</c:v>
                </c:pt>
                <c:pt idx="477">
                  <c:v>0.33615176200000002</c:v>
                </c:pt>
                <c:pt idx="478">
                  <c:v>0.62932108499999995</c:v>
                </c:pt>
                <c:pt idx="479">
                  <c:v>0.61293070100000002</c:v>
                </c:pt>
                <c:pt idx="480">
                  <c:v>0.54060135399999998</c:v>
                </c:pt>
                <c:pt idx="481">
                  <c:v>0.695098722</c:v>
                </c:pt>
                <c:pt idx="482">
                  <c:v>0.124907613</c:v>
                </c:pt>
                <c:pt idx="483">
                  <c:v>0.24336043399999999</c:v>
                </c:pt>
                <c:pt idx="484">
                  <c:v>0.331707317</c:v>
                </c:pt>
                <c:pt idx="485">
                  <c:v>0.19577235800000001</c:v>
                </c:pt>
                <c:pt idx="486">
                  <c:v>3.7036584999999997E-2</c:v>
                </c:pt>
                <c:pt idx="487">
                  <c:v>0.28940302000000001</c:v>
                </c:pt>
                <c:pt idx="488">
                  <c:v>0.21170731700000001</c:v>
                </c:pt>
                <c:pt idx="489">
                  <c:v>0.103804878</c:v>
                </c:pt>
                <c:pt idx="490">
                  <c:v>8.7804878000000003E-2</c:v>
                </c:pt>
                <c:pt idx="491">
                  <c:v>0.29463414599999999</c:v>
                </c:pt>
                <c:pt idx="492">
                  <c:v>0.35707317100000002</c:v>
                </c:pt>
                <c:pt idx="493">
                  <c:v>0.13365853699999999</c:v>
                </c:pt>
                <c:pt idx="494">
                  <c:v>0.34608567000000001</c:v>
                </c:pt>
                <c:pt idx="495">
                  <c:v>0.32575273300000002</c:v>
                </c:pt>
                <c:pt idx="496">
                  <c:v>0.30792462700000001</c:v>
                </c:pt>
                <c:pt idx="497">
                  <c:v>0.55892346500000001</c:v>
                </c:pt>
                <c:pt idx="498">
                  <c:v>0.16780487799999999</c:v>
                </c:pt>
                <c:pt idx="499">
                  <c:v>0.55173601100000003</c:v>
                </c:pt>
                <c:pt idx="500">
                  <c:v>0.29314952300000002</c:v>
                </c:pt>
                <c:pt idx="501">
                  <c:v>9.14634E-4</c:v>
                </c:pt>
                <c:pt idx="502">
                  <c:v>0.16689895499999999</c:v>
                </c:pt>
                <c:pt idx="503">
                  <c:v>6.9230768999999998E-2</c:v>
                </c:pt>
                <c:pt idx="504">
                  <c:v>0.119512195</c:v>
                </c:pt>
                <c:pt idx="505">
                  <c:v>0.10536585399999999</c:v>
                </c:pt>
                <c:pt idx="506">
                  <c:v>0.27804878</c:v>
                </c:pt>
                <c:pt idx="507">
                  <c:v>0.270694184</c:v>
                </c:pt>
                <c:pt idx="508">
                  <c:v>0.209756098</c:v>
                </c:pt>
                <c:pt idx="509">
                  <c:v>0.18421780600000001</c:v>
                </c:pt>
                <c:pt idx="510">
                  <c:v>0.175821845</c:v>
                </c:pt>
                <c:pt idx="511">
                  <c:v>0.379257028</c:v>
                </c:pt>
                <c:pt idx="512">
                  <c:v>0.52118769899999995</c:v>
                </c:pt>
                <c:pt idx="513">
                  <c:v>8.2926828999999994E-2</c:v>
                </c:pt>
                <c:pt idx="514">
                  <c:v>0.156097561</c:v>
                </c:pt>
                <c:pt idx="515">
                  <c:v>0.359962477</c:v>
                </c:pt>
                <c:pt idx="516">
                  <c:v>8.2926828999999994E-2</c:v>
                </c:pt>
                <c:pt idx="517">
                  <c:v>0.4</c:v>
                </c:pt>
                <c:pt idx="518">
                  <c:v>9.7560975999999994E-2</c:v>
                </c:pt>
                <c:pt idx="519">
                  <c:v>6.8292683000000007E-2</c:v>
                </c:pt>
                <c:pt idx="520">
                  <c:v>0.377518558</c:v>
                </c:pt>
                <c:pt idx="521">
                  <c:v>0.64390243899999999</c:v>
                </c:pt>
                <c:pt idx="522">
                  <c:v>0.54146341499999995</c:v>
                </c:pt>
                <c:pt idx="523">
                  <c:v>0.29268292699999998</c:v>
                </c:pt>
                <c:pt idx="524">
                  <c:v>0.19804878000000001</c:v>
                </c:pt>
                <c:pt idx="525">
                  <c:v>0.179756098</c:v>
                </c:pt>
                <c:pt idx="526">
                  <c:v>0.164831591</c:v>
                </c:pt>
                <c:pt idx="527">
                  <c:v>0.232195122</c:v>
                </c:pt>
                <c:pt idx="528">
                  <c:v>6.8292683000000007E-2</c:v>
                </c:pt>
                <c:pt idx="529">
                  <c:v>0.214634146</c:v>
                </c:pt>
                <c:pt idx="530">
                  <c:v>0.151219512</c:v>
                </c:pt>
                <c:pt idx="531">
                  <c:v>0.26829268299999998</c:v>
                </c:pt>
                <c:pt idx="532">
                  <c:v>0.76585365900000002</c:v>
                </c:pt>
                <c:pt idx="533">
                  <c:v>0.30801393700000002</c:v>
                </c:pt>
                <c:pt idx="534">
                  <c:v>0.243902439</c:v>
                </c:pt>
                <c:pt idx="535">
                  <c:v>0.41500938100000001</c:v>
                </c:pt>
                <c:pt idx="536">
                  <c:v>0.60487804899999997</c:v>
                </c:pt>
                <c:pt idx="537">
                  <c:v>0.67700348399999999</c:v>
                </c:pt>
                <c:pt idx="538">
                  <c:v>0.302439024</c:v>
                </c:pt>
                <c:pt idx="539">
                  <c:v>0.61794273600000005</c:v>
                </c:pt>
                <c:pt idx="540">
                  <c:v>0.65585365900000003</c:v>
                </c:pt>
                <c:pt idx="541">
                  <c:v>0.70621995900000001</c:v>
                </c:pt>
                <c:pt idx="542">
                  <c:v>0.75707317100000004</c:v>
                </c:pt>
                <c:pt idx="543">
                  <c:v>0.13658536600000001</c:v>
                </c:pt>
                <c:pt idx="544">
                  <c:v>0.32682926800000001</c:v>
                </c:pt>
                <c:pt idx="545">
                  <c:v>0.27804878</c:v>
                </c:pt>
                <c:pt idx="546">
                  <c:v>0.151219512</c:v>
                </c:pt>
                <c:pt idx="547">
                  <c:v>0.15252613200000001</c:v>
                </c:pt>
                <c:pt idx="548">
                  <c:v>0.95853658500000005</c:v>
                </c:pt>
                <c:pt idx="549">
                  <c:v>0.43170731699999998</c:v>
                </c:pt>
                <c:pt idx="550">
                  <c:v>0.27560975599999998</c:v>
                </c:pt>
                <c:pt idx="551">
                  <c:v>0.16585365899999999</c:v>
                </c:pt>
                <c:pt idx="552">
                  <c:v>0.56585365899999995</c:v>
                </c:pt>
                <c:pt idx="553">
                  <c:v>0.44878048799999998</c:v>
                </c:pt>
                <c:pt idx="554">
                  <c:v>0.17560975600000001</c:v>
                </c:pt>
                <c:pt idx="555">
                  <c:v>0.424901001</c:v>
                </c:pt>
                <c:pt idx="556">
                  <c:v>0.66090952800000002</c:v>
                </c:pt>
                <c:pt idx="557">
                  <c:v>0.79232648500000002</c:v>
                </c:pt>
                <c:pt idx="558">
                  <c:v>0.77676318600000005</c:v>
                </c:pt>
                <c:pt idx="559">
                  <c:v>0.28195122</c:v>
                </c:pt>
                <c:pt idx="560">
                  <c:v>0.89756097599999995</c:v>
                </c:pt>
                <c:pt idx="561">
                  <c:v>0.75954089000000002</c:v>
                </c:pt>
                <c:pt idx="562">
                  <c:v>0.61951219499999999</c:v>
                </c:pt>
                <c:pt idx="563">
                  <c:v>1.0000000000000001E-9</c:v>
                </c:pt>
                <c:pt idx="564">
                  <c:v>0.25853658499999999</c:v>
                </c:pt>
                <c:pt idx="565">
                  <c:v>8.2551589999999998E-3</c:v>
                </c:pt>
                <c:pt idx="566">
                  <c:v>8.2926828999999994E-2</c:v>
                </c:pt>
                <c:pt idx="567">
                  <c:v>0.11219512199999999</c:v>
                </c:pt>
                <c:pt idx="568">
                  <c:v>0.29756097599999998</c:v>
                </c:pt>
                <c:pt idx="569">
                  <c:v>0.24727954999999999</c:v>
                </c:pt>
                <c:pt idx="570">
                  <c:v>0.14146341500000001</c:v>
                </c:pt>
                <c:pt idx="571">
                  <c:v>0.16226658699999999</c:v>
                </c:pt>
                <c:pt idx="572">
                  <c:v>0.113626723</c:v>
                </c:pt>
                <c:pt idx="573">
                  <c:v>0.35573786400000001</c:v>
                </c:pt>
                <c:pt idx="574">
                  <c:v>0.48313891799999997</c:v>
                </c:pt>
                <c:pt idx="575">
                  <c:v>8.2926828999999994E-2</c:v>
                </c:pt>
                <c:pt idx="576">
                  <c:v>0.185365854</c:v>
                </c:pt>
                <c:pt idx="577">
                  <c:v>0.30630394</c:v>
                </c:pt>
                <c:pt idx="578">
                  <c:v>0.331707317</c:v>
                </c:pt>
                <c:pt idx="579">
                  <c:v>0.31219512199999999</c:v>
                </c:pt>
                <c:pt idx="580">
                  <c:v>0.45268292700000001</c:v>
                </c:pt>
                <c:pt idx="581">
                  <c:v>0.42439024400000003</c:v>
                </c:pt>
                <c:pt idx="582">
                  <c:v>0.25853658499999999</c:v>
                </c:pt>
                <c:pt idx="583">
                  <c:v>0.67061556300000003</c:v>
                </c:pt>
                <c:pt idx="584">
                  <c:v>1.0017731320000001</c:v>
                </c:pt>
                <c:pt idx="585">
                  <c:v>1.035811343</c:v>
                </c:pt>
                <c:pt idx="586">
                  <c:v>0.74146341500000001</c:v>
                </c:pt>
                <c:pt idx="587">
                  <c:v>0.36885094899999998</c:v>
                </c:pt>
                <c:pt idx="588">
                  <c:v>0.28975609800000002</c:v>
                </c:pt>
                <c:pt idx="589">
                  <c:v>0.58469221800000004</c:v>
                </c:pt>
                <c:pt idx="590">
                  <c:v>0.36246771900000002</c:v>
                </c:pt>
                <c:pt idx="591">
                  <c:v>0.34146341499999999</c:v>
                </c:pt>
                <c:pt idx="592">
                  <c:v>0.408780488</c:v>
                </c:pt>
                <c:pt idx="593">
                  <c:v>0.65742793799999999</c:v>
                </c:pt>
                <c:pt idx="594">
                  <c:v>0.37121951199999997</c:v>
                </c:pt>
                <c:pt idx="595">
                  <c:v>0.26829268299999998</c:v>
                </c:pt>
                <c:pt idx="596">
                  <c:v>0.58536585399999996</c:v>
                </c:pt>
                <c:pt idx="597">
                  <c:v>0.38083623700000002</c:v>
                </c:pt>
                <c:pt idx="598">
                  <c:v>0.23902439</c:v>
                </c:pt>
                <c:pt idx="599">
                  <c:v>0.54313588899999998</c:v>
                </c:pt>
                <c:pt idx="600">
                  <c:v>0.648710801</c:v>
                </c:pt>
                <c:pt idx="601">
                  <c:v>0.815843863</c:v>
                </c:pt>
                <c:pt idx="602">
                  <c:v>0.43024390200000001</c:v>
                </c:pt>
                <c:pt idx="603">
                  <c:v>0.58559891600000002</c:v>
                </c:pt>
                <c:pt idx="604">
                  <c:v>0.46065040699999998</c:v>
                </c:pt>
                <c:pt idx="605">
                  <c:v>0.79526260000000004</c:v>
                </c:pt>
                <c:pt idx="606">
                  <c:v>0.620191296</c:v>
                </c:pt>
                <c:pt idx="607">
                  <c:v>0.214634146</c:v>
                </c:pt>
                <c:pt idx="608">
                  <c:v>0.35609756100000001</c:v>
                </c:pt>
                <c:pt idx="609">
                  <c:v>0.59854291999999998</c:v>
                </c:pt>
                <c:pt idx="610">
                  <c:v>0.29804878000000001</c:v>
                </c:pt>
                <c:pt idx="611">
                  <c:v>0.245522296</c:v>
                </c:pt>
                <c:pt idx="612">
                  <c:v>0.83959103199999996</c:v>
                </c:pt>
                <c:pt idx="613">
                  <c:v>0.68854397599999995</c:v>
                </c:pt>
                <c:pt idx="614">
                  <c:v>0.31941364900000002</c:v>
                </c:pt>
                <c:pt idx="615">
                  <c:v>0.39570267100000001</c:v>
                </c:pt>
                <c:pt idx="616">
                  <c:v>0.54815119800000001</c:v>
                </c:pt>
                <c:pt idx="617">
                  <c:v>0.86303881900000001</c:v>
                </c:pt>
                <c:pt idx="618">
                  <c:v>0.38901911099999997</c:v>
                </c:pt>
                <c:pt idx="619">
                  <c:v>0.40168458600000001</c:v>
                </c:pt>
                <c:pt idx="620">
                  <c:v>0.60787605700000003</c:v>
                </c:pt>
                <c:pt idx="621">
                  <c:v>0.96835075500000001</c:v>
                </c:pt>
                <c:pt idx="622">
                  <c:v>0.63621271300000004</c:v>
                </c:pt>
                <c:pt idx="623">
                  <c:v>0.45714968900000003</c:v>
                </c:pt>
                <c:pt idx="624">
                  <c:v>0.75418852800000002</c:v>
                </c:pt>
                <c:pt idx="625">
                  <c:v>1.0241480549999999</c:v>
                </c:pt>
                <c:pt idx="626">
                  <c:v>0.61262640800000001</c:v>
                </c:pt>
                <c:pt idx="627">
                  <c:v>0.35609756100000001</c:v>
                </c:pt>
                <c:pt idx="628">
                  <c:v>0.57351916400000003</c:v>
                </c:pt>
                <c:pt idx="629">
                  <c:v>0.69362101300000001</c:v>
                </c:pt>
                <c:pt idx="630">
                  <c:v>0.49899569599999999</c:v>
                </c:pt>
                <c:pt idx="631">
                  <c:v>0.63232550300000001</c:v>
                </c:pt>
                <c:pt idx="632">
                  <c:v>0.92117567700000003</c:v>
                </c:pt>
                <c:pt idx="633">
                  <c:v>1.0267305879999999</c:v>
                </c:pt>
                <c:pt idx="634">
                  <c:v>0.75989262700000004</c:v>
                </c:pt>
                <c:pt idx="635">
                  <c:v>0.41374785600000002</c:v>
                </c:pt>
                <c:pt idx="636">
                  <c:v>0.39782498799999999</c:v>
                </c:pt>
                <c:pt idx="637">
                  <c:v>0.898219145</c:v>
                </c:pt>
                <c:pt idx="638">
                  <c:v>0.676396416</c:v>
                </c:pt>
                <c:pt idx="639">
                  <c:v>0.48144220599999998</c:v>
                </c:pt>
                <c:pt idx="640">
                  <c:v>0.76376306599999999</c:v>
                </c:pt>
                <c:pt idx="641">
                  <c:v>1.2009466689999999</c:v>
                </c:pt>
                <c:pt idx="642">
                  <c:v>0.87021520799999996</c:v>
                </c:pt>
                <c:pt idx="643">
                  <c:v>1.0000000000000001E-9</c:v>
                </c:pt>
                <c:pt idx="644">
                  <c:v>0.146341463</c:v>
                </c:pt>
                <c:pt idx="645">
                  <c:v>3.8327526000000001E-2</c:v>
                </c:pt>
                <c:pt idx="646">
                  <c:v>9.7560975999999994E-2</c:v>
                </c:pt>
                <c:pt idx="647">
                  <c:v>0.26829268299999998</c:v>
                </c:pt>
                <c:pt idx="648">
                  <c:v>0.45365853699999997</c:v>
                </c:pt>
                <c:pt idx="649">
                  <c:v>0.34843205599999999</c:v>
                </c:pt>
                <c:pt idx="650">
                  <c:v>0.27804878</c:v>
                </c:pt>
                <c:pt idx="651">
                  <c:v>6.9267277000000002E-2</c:v>
                </c:pt>
                <c:pt idx="652">
                  <c:v>0.107789142</c:v>
                </c:pt>
                <c:pt idx="653">
                  <c:v>0.15848072699999999</c:v>
                </c:pt>
                <c:pt idx="654">
                  <c:v>0.32072657599999999</c:v>
                </c:pt>
                <c:pt idx="655">
                  <c:v>0.117073171</c:v>
                </c:pt>
                <c:pt idx="656">
                  <c:v>0.214634146</c:v>
                </c:pt>
                <c:pt idx="657">
                  <c:v>0.30317688100000001</c:v>
                </c:pt>
                <c:pt idx="658">
                  <c:v>0.31498257800000001</c:v>
                </c:pt>
                <c:pt idx="659">
                  <c:v>0.31707317099999999</c:v>
                </c:pt>
                <c:pt idx="660">
                  <c:v>0.63902439</c:v>
                </c:pt>
                <c:pt idx="661">
                  <c:v>0.34634146300000002</c:v>
                </c:pt>
                <c:pt idx="662">
                  <c:v>0.38048780500000001</c:v>
                </c:pt>
                <c:pt idx="663">
                  <c:v>0.57073170699999998</c:v>
                </c:pt>
                <c:pt idx="664">
                  <c:v>0.80975609800000004</c:v>
                </c:pt>
                <c:pt idx="665">
                  <c:v>0.75226480799999995</c:v>
                </c:pt>
                <c:pt idx="666">
                  <c:v>0.56585365899999995</c:v>
                </c:pt>
                <c:pt idx="667">
                  <c:v>0.53992030700000004</c:v>
                </c:pt>
                <c:pt idx="668">
                  <c:v>0.55892997600000005</c:v>
                </c:pt>
                <c:pt idx="669">
                  <c:v>0.64564407499999998</c:v>
                </c:pt>
                <c:pt idx="670">
                  <c:v>0.80113570300000003</c:v>
                </c:pt>
                <c:pt idx="671">
                  <c:v>0.35121951200000001</c:v>
                </c:pt>
                <c:pt idx="672">
                  <c:v>0.52195122000000005</c:v>
                </c:pt>
                <c:pt idx="673">
                  <c:v>0.59585980699999996</c:v>
                </c:pt>
                <c:pt idx="674">
                  <c:v>0.54425087100000002</c:v>
                </c:pt>
                <c:pt idx="675">
                  <c:v>0.25426829299999998</c:v>
                </c:pt>
                <c:pt idx="676">
                  <c:v>0.74878048799999997</c:v>
                </c:pt>
                <c:pt idx="677">
                  <c:v>0.47437088700000002</c:v>
                </c:pt>
                <c:pt idx="678">
                  <c:v>0.45121951199999999</c:v>
                </c:pt>
                <c:pt idx="679">
                  <c:v>0.31219512199999999</c:v>
                </c:pt>
                <c:pt idx="680">
                  <c:v>0.61463414599999999</c:v>
                </c:pt>
                <c:pt idx="681">
                  <c:v>0.59179248900000003</c:v>
                </c:pt>
                <c:pt idx="682">
                  <c:v>0.50243902399999996</c:v>
                </c:pt>
                <c:pt idx="683">
                  <c:v>0.45356085200000001</c:v>
                </c:pt>
                <c:pt idx="684">
                  <c:v>0.52784734099999997</c:v>
                </c:pt>
                <c:pt idx="685">
                  <c:v>0.73207875899999997</c:v>
                </c:pt>
                <c:pt idx="686">
                  <c:v>0.90663843300000002</c:v>
                </c:pt>
                <c:pt idx="687">
                  <c:v>0.58379790899999995</c:v>
                </c:pt>
                <c:pt idx="688">
                  <c:v>0.98379790899999997</c:v>
                </c:pt>
                <c:pt idx="689">
                  <c:v>0.79617899999999997</c:v>
                </c:pt>
                <c:pt idx="690">
                  <c:v>1.0256097559999999</c:v>
                </c:pt>
                <c:pt idx="691">
                  <c:v>1.143437E-3</c:v>
                </c:pt>
                <c:pt idx="692">
                  <c:v>0.1474849</c:v>
                </c:pt>
                <c:pt idx="693">
                  <c:v>0.145287098</c:v>
                </c:pt>
                <c:pt idx="694">
                  <c:v>0.22858246099999999</c:v>
                </c:pt>
                <c:pt idx="695">
                  <c:v>0.130222694</c:v>
                </c:pt>
                <c:pt idx="696">
                  <c:v>0.36436903500000001</c:v>
                </c:pt>
                <c:pt idx="697">
                  <c:v>0.364958689</c:v>
                </c:pt>
                <c:pt idx="698">
                  <c:v>0.35766171800000002</c:v>
                </c:pt>
                <c:pt idx="699">
                  <c:v>0.18189817899999999</c:v>
                </c:pt>
                <c:pt idx="700">
                  <c:v>0.233975302</c:v>
                </c:pt>
                <c:pt idx="701">
                  <c:v>0.73776639399999999</c:v>
                </c:pt>
                <c:pt idx="702">
                  <c:v>0.219462292</c:v>
                </c:pt>
                <c:pt idx="703">
                  <c:v>0.41802757200000001</c:v>
                </c:pt>
                <c:pt idx="704">
                  <c:v>0.744581563</c:v>
                </c:pt>
                <c:pt idx="705">
                  <c:v>4.3902439000000001E-2</c:v>
                </c:pt>
                <c:pt idx="706">
                  <c:v>1.0000000000000001E-9</c:v>
                </c:pt>
                <c:pt idx="707">
                  <c:v>9.3292683000000001E-2</c:v>
                </c:pt>
                <c:pt idx="708">
                  <c:v>0.156097561</c:v>
                </c:pt>
                <c:pt idx="709">
                  <c:v>0.185365854</c:v>
                </c:pt>
                <c:pt idx="710">
                  <c:v>4.8780487999999997E-2</c:v>
                </c:pt>
                <c:pt idx="711">
                  <c:v>2.9268293000000001E-2</c:v>
                </c:pt>
                <c:pt idx="712">
                  <c:v>1.0000000000000001E-9</c:v>
                </c:pt>
                <c:pt idx="713">
                  <c:v>0.126829268</c:v>
                </c:pt>
                <c:pt idx="714">
                  <c:v>0.126829268</c:v>
                </c:pt>
                <c:pt idx="715">
                  <c:v>3.4146340999999997E-2</c:v>
                </c:pt>
                <c:pt idx="716">
                  <c:v>8.7804878000000003E-2</c:v>
                </c:pt>
                <c:pt idx="717">
                  <c:v>0.142073171</c:v>
                </c:pt>
                <c:pt idx="718">
                  <c:v>0.231177094</c:v>
                </c:pt>
                <c:pt idx="719">
                  <c:v>0.209756098</c:v>
                </c:pt>
                <c:pt idx="720">
                  <c:v>0.16097560999999999</c:v>
                </c:pt>
                <c:pt idx="721">
                  <c:v>0.34634146300000002</c:v>
                </c:pt>
                <c:pt idx="722">
                  <c:v>0.249155722</c:v>
                </c:pt>
                <c:pt idx="723">
                  <c:v>0.29393189600000003</c:v>
                </c:pt>
                <c:pt idx="724">
                  <c:v>0.209756098</c:v>
                </c:pt>
                <c:pt idx="725">
                  <c:v>0.30662020899999998</c:v>
                </c:pt>
                <c:pt idx="726">
                  <c:v>0.21324041799999999</c:v>
                </c:pt>
                <c:pt idx="727">
                  <c:v>0.39005807199999998</c:v>
                </c:pt>
                <c:pt idx="728">
                  <c:v>0.358606272</c:v>
                </c:pt>
                <c:pt idx="729">
                  <c:v>0.12195122</c:v>
                </c:pt>
                <c:pt idx="730">
                  <c:v>0.13170731699999999</c:v>
                </c:pt>
                <c:pt idx="731">
                  <c:v>0.209756098</c:v>
                </c:pt>
                <c:pt idx="732">
                  <c:v>0.146341463</c:v>
                </c:pt>
                <c:pt idx="733">
                  <c:v>1.0000000000000001E-9</c:v>
                </c:pt>
                <c:pt idx="734">
                  <c:v>9.4308943000000006E-2</c:v>
                </c:pt>
                <c:pt idx="735">
                  <c:v>8.9756098000000006E-2</c:v>
                </c:pt>
                <c:pt idx="736">
                  <c:v>7.8048779999999998E-2</c:v>
                </c:pt>
                <c:pt idx="737">
                  <c:v>3.9024389999999999E-2</c:v>
                </c:pt>
                <c:pt idx="738">
                  <c:v>7.3170732000000002E-2</c:v>
                </c:pt>
                <c:pt idx="739">
                  <c:v>0.16097560999999999</c:v>
                </c:pt>
                <c:pt idx="740">
                  <c:v>7.8048779999999998E-2</c:v>
                </c:pt>
                <c:pt idx="741">
                  <c:v>0.29268292699999998</c:v>
                </c:pt>
                <c:pt idx="742">
                  <c:v>0.22926829300000001</c:v>
                </c:pt>
                <c:pt idx="743">
                  <c:v>0.31271249099999998</c:v>
                </c:pt>
                <c:pt idx="744">
                  <c:v>0.57073170699999998</c:v>
                </c:pt>
                <c:pt idx="745">
                  <c:v>0.16097560999999999</c:v>
                </c:pt>
                <c:pt idx="746">
                  <c:v>0.43414634099999999</c:v>
                </c:pt>
                <c:pt idx="747">
                  <c:v>0.48123011700000001</c:v>
                </c:pt>
                <c:pt idx="748">
                  <c:v>0.32534464499999999</c:v>
                </c:pt>
                <c:pt idx="749">
                  <c:v>4.3902439000000001E-2</c:v>
                </c:pt>
                <c:pt idx="750">
                  <c:v>8.2926828999999994E-2</c:v>
                </c:pt>
                <c:pt idx="751">
                  <c:v>3.9024389999999999E-2</c:v>
                </c:pt>
                <c:pt idx="752">
                  <c:v>6.8292683000000007E-2</c:v>
                </c:pt>
                <c:pt idx="753">
                  <c:v>0.19024390199999999</c:v>
                </c:pt>
                <c:pt idx="754">
                  <c:v>8.7804878000000003E-2</c:v>
                </c:pt>
                <c:pt idx="755">
                  <c:v>2.9659741E-2</c:v>
                </c:pt>
                <c:pt idx="756">
                  <c:v>7.0460699999999998E-3</c:v>
                </c:pt>
                <c:pt idx="757">
                  <c:v>0.42168021700000002</c:v>
                </c:pt>
                <c:pt idx="758">
                  <c:v>0.382655827</c:v>
                </c:pt>
                <c:pt idx="759">
                  <c:v>9.7560975999999994E-2</c:v>
                </c:pt>
                <c:pt idx="760">
                  <c:v>0.13170731699999999</c:v>
                </c:pt>
                <c:pt idx="761">
                  <c:v>0.40278745599999999</c:v>
                </c:pt>
                <c:pt idx="762">
                  <c:v>0.31707317099999999</c:v>
                </c:pt>
                <c:pt idx="763">
                  <c:v>6.8292683000000007E-2</c:v>
                </c:pt>
                <c:pt idx="764">
                  <c:v>6.8292683000000007E-2</c:v>
                </c:pt>
                <c:pt idx="765">
                  <c:v>0.33849416799999998</c:v>
                </c:pt>
                <c:pt idx="766">
                  <c:v>0.53170731699999996</c:v>
                </c:pt>
                <c:pt idx="767">
                  <c:v>0.42439024400000003</c:v>
                </c:pt>
                <c:pt idx="768">
                  <c:v>0.25365853700000002</c:v>
                </c:pt>
                <c:pt idx="769">
                  <c:v>0.12</c:v>
                </c:pt>
                <c:pt idx="770">
                  <c:v>0.149268293</c:v>
                </c:pt>
                <c:pt idx="771">
                  <c:v>0.207804878</c:v>
                </c:pt>
                <c:pt idx="772">
                  <c:v>0.202926829</c:v>
                </c:pt>
                <c:pt idx="773">
                  <c:v>6.8292683000000007E-2</c:v>
                </c:pt>
                <c:pt idx="774">
                  <c:v>0.214634146</c:v>
                </c:pt>
                <c:pt idx="775">
                  <c:v>0.126829268</c:v>
                </c:pt>
                <c:pt idx="776">
                  <c:v>0.11219512199999999</c:v>
                </c:pt>
                <c:pt idx="777">
                  <c:v>0.214634146</c:v>
                </c:pt>
                <c:pt idx="778">
                  <c:v>0.59024390199999999</c:v>
                </c:pt>
                <c:pt idx="779">
                  <c:v>0.23902439</c:v>
                </c:pt>
                <c:pt idx="780">
                  <c:v>0.19512195099999999</c:v>
                </c:pt>
                <c:pt idx="781">
                  <c:v>0.366228893</c:v>
                </c:pt>
                <c:pt idx="782">
                  <c:v>0.44390243899999998</c:v>
                </c:pt>
                <c:pt idx="783">
                  <c:v>0.53658536599999995</c:v>
                </c:pt>
                <c:pt idx="784">
                  <c:v>0.25853658499999999</c:v>
                </c:pt>
                <c:pt idx="785">
                  <c:v>0.36818663800000001</c:v>
                </c:pt>
                <c:pt idx="786">
                  <c:v>0.41463414599999998</c:v>
                </c:pt>
                <c:pt idx="787">
                  <c:v>0.67317073199999999</c:v>
                </c:pt>
                <c:pt idx="788">
                  <c:v>0.56097560999999996</c:v>
                </c:pt>
                <c:pt idx="789">
                  <c:v>0.13658536600000001</c:v>
                </c:pt>
                <c:pt idx="790">
                  <c:v>0.28780487799999999</c:v>
                </c:pt>
                <c:pt idx="791">
                  <c:v>0.22926829300000001</c:v>
                </c:pt>
                <c:pt idx="792">
                  <c:v>0.17073170700000001</c:v>
                </c:pt>
                <c:pt idx="793">
                  <c:v>0.147038328</c:v>
                </c:pt>
                <c:pt idx="794">
                  <c:v>0.83414634099999996</c:v>
                </c:pt>
                <c:pt idx="795">
                  <c:v>0.4</c:v>
                </c:pt>
                <c:pt idx="796">
                  <c:v>0.31707317099999999</c:v>
                </c:pt>
                <c:pt idx="797">
                  <c:v>0.19512195099999999</c:v>
                </c:pt>
                <c:pt idx="798">
                  <c:v>0.49268292699999999</c:v>
                </c:pt>
                <c:pt idx="799">
                  <c:v>0.41951219499999998</c:v>
                </c:pt>
                <c:pt idx="800">
                  <c:v>0.25853658499999999</c:v>
                </c:pt>
                <c:pt idx="801">
                  <c:v>0.48878048800000001</c:v>
                </c:pt>
                <c:pt idx="802">
                  <c:v>0.73658536600000002</c:v>
                </c:pt>
                <c:pt idx="803">
                  <c:v>0.93547671799999998</c:v>
                </c:pt>
                <c:pt idx="804">
                  <c:v>0.93658536599999997</c:v>
                </c:pt>
                <c:pt idx="805">
                  <c:v>0.31121951199999998</c:v>
                </c:pt>
                <c:pt idx="806">
                  <c:v>0.89756097599999995</c:v>
                </c:pt>
                <c:pt idx="807">
                  <c:v>0.77879109199999996</c:v>
                </c:pt>
                <c:pt idx="808">
                  <c:v>0.71707317100000001</c:v>
                </c:pt>
                <c:pt idx="809">
                  <c:v>0.17560975600000001</c:v>
                </c:pt>
                <c:pt idx="810">
                  <c:v>8.2926828999999994E-2</c:v>
                </c:pt>
                <c:pt idx="811">
                  <c:v>8.7804878000000003E-2</c:v>
                </c:pt>
                <c:pt idx="812">
                  <c:v>8.7804878000000003E-2</c:v>
                </c:pt>
                <c:pt idx="813">
                  <c:v>0.2</c:v>
                </c:pt>
                <c:pt idx="814">
                  <c:v>0.25853658499999999</c:v>
                </c:pt>
                <c:pt idx="815">
                  <c:v>0.12195122</c:v>
                </c:pt>
                <c:pt idx="816">
                  <c:v>8.3318277999999996E-2</c:v>
                </c:pt>
                <c:pt idx="817">
                  <c:v>7.5338752999999994E-2</c:v>
                </c:pt>
                <c:pt idx="818">
                  <c:v>0.49485094899999998</c:v>
                </c:pt>
                <c:pt idx="819">
                  <c:v>0.450948509</c:v>
                </c:pt>
                <c:pt idx="820">
                  <c:v>9.7560975999999994E-2</c:v>
                </c:pt>
                <c:pt idx="821">
                  <c:v>0.2</c:v>
                </c:pt>
                <c:pt idx="822">
                  <c:v>0.40278745599999999</c:v>
                </c:pt>
                <c:pt idx="823">
                  <c:v>8.7804878000000003E-2</c:v>
                </c:pt>
                <c:pt idx="824">
                  <c:v>0.14146341500000001</c:v>
                </c:pt>
                <c:pt idx="825">
                  <c:v>0.209756098</c:v>
                </c:pt>
                <c:pt idx="826">
                  <c:v>0.107317073</c:v>
                </c:pt>
                <c:pt idx="827">
                  <c:v>0.36260162600000001</c:v>
                </c:pt>
                <c:pt idx="828">
                  <c:v>0.58915989199999996</c:v>
                </c:pt>
                <c:pt idx="829">
                  <c:v>0.80754936099999997</c:v>
                </c:pt>
                <c:pt idx="830">
                  <c:v>0.46829268299999999</c:v>
                </c:pt>
                <c:pt idx="831">
                  <c:v>0.29707317100000002</c:v>
                </c:pt>
                <c:pt idx="832">
                  <c:v>0.21707317100000001</c:v>
                </c:pt>
                <c:pt idx="833">
                  <c:v>0.57750677500000003</c:v>
                </c:pt>
                <c:pt idx="834">
                  <c:v>0.48048780499999999</c:v>
                </c:pt>
                <c:pt idx="835">
                  <c:v>0.22439024399999999</c:v>
                </c:pt>
                <c:pt idx="836">
                  <c:v>0.29756097599999998</c:v>
                </c:pt>
                <c:pt idx="837">
                  <c:v>0.53658536599999995</c:v>
                </c:pt>
                <c:pt idx="838">
                  <c:v>0.4</c:v>
                </c:pt>
                <c:pt idx="839">
                  <c:v>2.9268293000000001E-2</c:v>
                </c:pt>
                <c:pt idx="840">
                  <c:v>0.20487804900000001</c:v>
                </c:pt>
                <c:pt idx="841">
                  <c:v>0.13170731699999999</c:v>
                </c:pt>
                <c:pt idx="842">
                  <c:v>7.8048779999999998E-2</c:v>
                </c:pt>
                <c:pt idx="843">
                  <c:v>0.28780487799999999</c:v>
                </c:pt>
                <c:pt idx="844">
                  <c:v>0.34634146300000002</c:v>
                </c:pt>
                <c:pt idx="845">
                  <c:v>0.57414634099999995</c:v>
                </c:pt>
                <c:pt idx="846">
                  <c:v>0.214634146</c:v>
                </c:pt>
                <c:pt idx="847">
                  <c:v>0.34146341499999999</c:v>
                </c:pt>
                <c:pt idx="848">
                  <c:v>0.16097560999999999</c:v>
                </c:pt>
                <c:pt idx="849">
                  <c:v>0.67680991099999999</c:v>
                </c:pt>
                <c:pt idx="850">
                  <c:v>0.57073170699999998</c:v>
                </c:pt>
                <c:pt idx="851">
                  <c:v>0.13658536600000001</c:v>
                </c:pt>
                <c:pt idx="852">
                  <c:v>0.22926829300000001</c:v>
                </c:pt>
                <c:pt idx="853">
                  <c:v>0.458536585</c:v>
                </c:pt>
                <c:pt idx="854">
                  <c:v>0.37073170700000002</c:v>
                </c:pt>
                <c:pt idx="855">
                  <c:v>0.43414634099999999</c:v>
                </c:pt>
                <c:pt idx="856">
                  <c:v>0.87804877999999997</c:v>
                </c:pt>
                <c:pt idx="857">
                  <c:v>0.74959349600000003</c:v>
                </c:pt>
                <c:pt idx="858">
                  <c:v>0.61951219499999999</c:v>
                </c:pt>
                <c:pt idx="859">
                  <c:v>0.487804878</c:v>
                </c:pt>
                <c:pt idx="860">
                  <c:v>0.68878048800000002</c:v>
                </c:pt>
                <c:pt idx="861">
                  <c:v>0.93902439000000004</c:v>
                </c:pt>
                <c:pt idx="862">
                  <c:v>0.61951219499999999</c:v>
                </c:pt>
                <c:pt idx="863">
                  <c:v>0.651995565</c:v>
                </c:pt>
                <c:pt idx="864">
                  <c:v>0.85269242999999995</c:v>
                </c:pt>
                <c:pt idx="865">
                  <c:v>1.1869302779999999</c:v>
                </c:pt>
                <c:pt idx="866">
                  <c:v>1.1733728969999999</c:v>
                </c:pt>
                <c:pt idx="867">
                  <c:v>0.83414634099999996</c:v>
                </c:pt>
                <c:pt idx="868">
                  <c:v>1.1389457119999999</c:v>
                </c:pt>
                <c:pt idx="869">
                  <c:v>1.2407710059999999</c:v>
                </c:pt>
                <c:pt idx="870">
                  <c:v>1.326829268</c:v>
                </c:pt>
                <c:pt idx="871">
                  <c:v>0.19024390199999999</c:v>
                </c:pt>
                <c:pt idx="872">
                  <c:v>0.32195121999999998</c:v>
                </c:pt>
                <c:pt idx="873">
                  <c:v>0.59512195099999998</c:v>
                </c:pt>
                <c:pt idx="874">
                  <c:v>0.47317073199999998</c:v>
                </c:pt>
                <c:pt idx="875">
                  <c:v>0.51707317100000005</c:v>
                </c:pt>
                <c:pt idx="876">
                  <c:v>0.70243902400000002</c:v>
                </c:pt>
                <c:pt idx="877">
                  <c:v>0.98528717499999996</c:v>
                </c:pt>
                <c:pt idx="878">
                  <c:v>0.74634146300000004</c:v>
                </c:pt>
                <c:pt idx="879">
                  <c:v>0.53931130900000002</c:v>
                </c:pt>
                <c:pt idx="880">
                  <c:v>0.51669763800000001</c:v>
                </c:pt>
                <c:pt idx="881">
                  <c:v>1.090461098</c:v>
                </c:pt>
                <c:pt idx="882">
                  <c:v>0.96547812600000005</c:v>
                </c:pt>
                <c:pt idx="883">
                  <c:v>0.43753976700000002</c:v>
                </c:pt>
                <c:pt idx="884">
                  <c:v>0.72682926800000003</c:v>
                </c:pt>
                <c:pt idx="885">
                  <c:v>1.21317298</c:v>
                </c:pt>
                <c:pt idx="886">
                  <c:v>1.0000000000000001E-9</c:v>
                </c:pt>
                <c:pt idx="887">
                  <c:v>7.3170732000000002E-2</c:v>
                </c:pt>
                <c:pt idx="888">
                  <c:v>8.2926828999999994E-2</c:v>
                </c:pt>
                <c:pt idx="889">
                  <c:v>0.13658536600000001</c:v>
                </c:pt>
                <c:pt idx="890">
                  <c:v>0.185365854</c:v>
                </c:pt>
                <c:pt idx="891">
                  <c:v>0.21951219499999999</c:v>
                </c:pt>
                <c:pt idx="892">
                  <c:v>0.13170731699999999</c:v>
                </c:pt>
                <c:pt idx="893">
                  <c:v>7.0460699999999998E-3</c:v>
                </c:pt>
                <c:pt idx="894">
                  <c:v>0.299728997</c:v>
                </c:pt>
                <c:pt idx="895">
                  <c:v>0.34850948500000001</c:v>
                </c:pt>
                <c:pt idx="896">
                  <c:v>0.107317073</c:v>
                </c:pt>
                <c:pt idx="897">
                  <c:v>0.14146341500000001</c:v>
                </c:pt>
                <c:pt idx="898">
                  <c:v>0.334756098</c:v>
                </c:pt>
                <c:pt idx="899">
                  <c:v>2.9268293000000001E-2</c:v>
                </c:pt>
                <c:pt idx="900">
                  <c:v>0.16585365899999999</c:v>
                </c:pt>
                <c:pt idx="901">
                  <c:v>0.107317073</c:v>
                </c:pt>
                <c:pt idx="902">
                  <c:v>8.2926828999999994E-2</c:v>
                </c:pt>
                <c:pt idx="903">
                  <c:v>0.19512195099999999</c:v>
                </c:pt>
                <c:pt idx="904">
                  <c:v>0.22926829300000001</c:v>
                </c:pt>
                <c:pt idx="905">
                  <c:v>0.365853659</c:v>
                </c:pt>
                <c:pt idx="906">
                  <c:v>0.180487805</c:v>
                </c:pt>
                <c:pt idx="907">
                  <c:v>0.16136705800000001</c:v>
                </c:pt>
                <c:pt idx="908">
                  <c:v>0.109485095</c:v>
                </c:pt>
                <c:pt idx="909">
                  <c:v>0.57289972899999997</c:v>
                </c:pt>
                <c:pt idx="910">
                  <c:v>0.52411924099999996</c:v>
                </c:pt>
                <c:pt idx="911">
                  <c:v>0.107317073</c:v>
                </c:pt>
                <c:pt idx="912">
                  <c:v>0.17560975600000001</c:v>
                </c:pt>
                <c:pt idx="913">
                  <c:v>0.36890243900000003</c:v>
                </c:pt>
                <c:pt idx="914">
                  <c:v>0.36097561</c:v>
                </c:pt>
                <c:pt idx="915">
                  <c:v>0.19024390199999999</c:v>
                </c:pt>
                <c:pt idx="916">
                  <c:v>0.51219512199999995</c:v>
                </c:pt>
                <c:pt idx="917">
                  <c:v>0.50243902399999996</c:v>
                </c:pt>
                <c:pt idx="918">
                  <c:v>0.487804878</c:v>
                </c:pt>
                <c:pt idx="919">
                  <c:v>0.19024390199999999</c:v>
                </c:pt>
                <c:pt idx="920">
                  <c:v>0.336585366</c:v>
                </c:pt>
                <c:pt idx="921">
                  <c:v>0.50731707299999995</c:v>
                </c:pt>
                <c:pt idx="922">
                  <c:v>0.487804878</c:v>
                </c:pt>
                <c:pt idx="923">
                  <c:v>0.56687453300000001</c:v>
                </c:pt>
                <c:pt idx="924">
                  <c:v>0.58328525200000003</c:v>
                </c:pt>
                <c:pt idx="925">
                  <c:v>0.92918325700000004</c:v>
                </c:pt>
                <c:pt idx="926">
                  <c:v>1.2320657399999999</c:v>
                </c:pt>
                <c:pt idx="927">
                  <c:v>0.61951219499999999</c:v>
                </c:pt>
                <c:pt idx="928">
                  <c:v>0.93658536599999997</c:v>
                </c:pt>
                <c:pt idx="929">
                  <c:v>1.1266133920000001</c:v>
                </c:pt>
                <c:pt idx="930">
                  <c:v>3.7133899999999999E-4</c:v>
                </c:pt>
                <c:pt idx="931">
                  <c:v>0.28329816899999999</c:v>
                </c:pt>
                <c:pt idx="932">
                  <c:v>6.3127690000000002E-3</c:v>
                </c:pt>
                <c:pt idx="933">
                  <c:v>0.103873745</c:v>
                </c:pt>
                <c:pt idx="934">
                  <c:v>0.35753228100000001</c:v>
                </c:pt>
                <c:pt idx="935">
                  <c:v>0.21064881199999999</c:v>
                </c:pt>
                <c:pt idx="936">
                  <c:v>0.81886631399999998</c:v>
                </c:pt>
                <c:pt idx="937">
                  <c:v>0.24487804899999999</c:v>
                </c:pt>
                <c:pt idx="938">
                  <c:v>9.3658537E-2</c:v>
                </c:pt>
                <c:pt idx="939">
                  <c:v>0.18109756099999999</c:v>
                </c:pt>
                <c:pt idx="940">
                  <c:v>0.365853659</c:v>
                </c:pt>
                <c:pt idx="941">
                  <c:v>0.39860627199999998</c:v>
                </c:pt>
                <c:pt idx="942">
                  <c:v>0.214634146</c:v>
                </c:pt>
                <c:pt idx="943">
                  <c:v>8.4552846000000001E-2</c:v>
                </c:pt>
                <c:pt idx="944">
                  <c:v>7.8048779999999998E-2</c:v>
                </c:pt>
                <c:pt idx="945">
                  <c:v>0.180487805</c:v>
                </c:pt>
                <c:pt idx="946">
                  <c:v>0.107317073</c:v>
                </c:pt>
                <c:pt idx="947">
                  <c:v>4.3902439000000001E-2</c:v>
                </c:pt>
                <c:pt idx="948">
                  <c:v>4.3902439000000001E-2</c:v>
                </c:pt>
                <c:pt idx="949">
                  <c:v>4.3902439000000001E-2</c:v>
                </c:pt>
                <c:pt idx="950">
                  <c:v>0.284687668</c:v>
                </c:pt>
                <c:pt idx="951">
                  <c:v>0.61114895199999997</c:v>
                </c:pt>
                <c:pt idx="952">
                  <c:v>0.40241088200000003</c:v>
                </c:pt>
                <c:pt idx="953">
                  <c:v>0.340947467</c:v>
                </c:pt>
                <c:pt idx="954">
                  <c:v>0.57909407700000004</c:v>
                </c:pt>
                <c:pt idx="955">
                  <c:v>0.65403377100000004</c:v>
                </c:pt>
                <c:pt idx="956">
                  <c:v>0.67929774899999995</c:v>
                </c:pt>
                <c:pt idx="957">
                  <c:v>0.52195122000000005</c:v>
                </c:pt>
                <c:pt idx="958">
                  <c:v>0.62804350099999995</c:v>
                </c:pt>
                <c:pt idx="959">
                  <c:v>0.68780487800000001</c:v>
                </c:pt>
                <c:pt idx="960">
                  <c:v>0.81584204400000004</c:v>
                </c:pt>
                <c:pt idx="961">
                  <c:v>0.68682926799999999</c:v>
                </c:pt>
                <c:pt idx="962">
                  <c:v>0.35609756100000001</c:v>
                </c:pt>
                <c:pt idx="963">
                  <c:v>0.38048780500000001</c:v>
                </c:pt>
                <c:pt idx="964">
                  <c:v>0.4</c:v>
                </c:pt>
                <c:pt idx="965">
                  <c:v>0.307317073</c:v>
                </c:pt>
                <c:pt idx="966">
                  <c:v>8.2682927000000003E-2</c:v>
                </c:pt>
                <c:pt idx="967">
                  <c:v>0.37723577200000002</c:v>
                </c:pt>
                <c:pt idx="968">
                  <c:v>0.13121951200000001</c:v>
                </c:pt>
                <c:pt idx="969">
                  <c:v>0.13170731699999999</c:v>
                </c:pt>
                <c:pt idx="970">
                  <c:v>8.7804878000000003E-2</c:v>
                </c:pt>
                <c:pt idx="971">
                  <c:v>0.23902439</c:v>
                </c:pt>
                <c:pt idx="972">
                  <c:v>0.185365854</c:v>
                </c:pt>
                <c:pt idx="973">
                  <c:v>7.8048779999999998E-2</c:v>
                </c:pt>
                <c:pt idx="974">
                  <c:v>0.24943089399999999</c:v>
                </c:pt>
                <c:pt idx="975">
                  <c:v>0.28780487799999999</c:v>
                </c:pt>
                <c:pt idx="976">
                  <c:v>0.21626016300000001</c:v>
                </c:pt>
                <c:pt idx="977">
                  <c:v>0.40975609800000001</c:v>
                </c:pt>
                <c:pt idx="978">
                  <c:v>9.2682926999999998E-2</c:v>
                </c:pt>
                <c:pt idx="979">
                  <c:v>0.37560975600000002</c:v>
                </c:pt>
                <c:pt idx="980">
                  <c:v>0.30634146299999998</c:v>
                </c:pt>
                <c:pt idx="981">
                  <c:v>0.10583244999999999</c:v>
                </c:pt>
                <c:pt idx="982">
                  <c:v>5.3414634000000003E-2</c:v>
                </c:pt>
                <c:pt idx="983">
                  <c:v>0.25365853700000002</c:v>
                </c:pt>
                <c:pt idx="984">
                  <c:v>0.102439024</c:v>
                </c:pt>
                <c:pt idx="985">
                  <c:v>0.102439024</c:v>
                </c:pt>
                <c:pt idx="986">
                  <c:v>9.6341463000000002E-2</c:v>
                </c:pt>
                <c:pt idx="987">
                  <c:v>0.22439024399999999</c:v>
                </c:pt>
                <c:pt idx="988">
                  <c:v>0.24878048799999999</c:v>
                </c:pt>
                <c:pt idx="989">
                  <c:v>0.11219512199999999</c:v>
                </c:pt>
                <c:pt idx="990">
                  <c:v>6.9918699000000001E-2</c:v>
                </c:pt>
                <c:pt idx="991">
                  <c:v>6.3414633999999998E-2</c:v>
                </c:pt>
                <c:pt idx="992">
                  <c:v>0.37073170700000002</c:v>
                </c:pt>
                <c:pt idx="993">
                  <c:v>0.25365853700000002</c:v>
                </c:pt>
                <c:pt idx="994">
                  <c:v>2.9268293000000001E-2</c:v>
                </c:pt>
                <c:pt idx="995">
                  <c:v>2.9268293000000001E-2</c:v>
                </c:pt>
                <c:pt idx="996">
                  <c:v>0.21951219499999999</c:v>
                </c:pt>
                <c:pt idx="997">
                  <c:v>3.5581061999999997E-2</c:v>
                </c:pt>
                <c:pt idx="998">
                  <c:v>0.22224614700000001</c:v>
                </c:pt>
                <c:pt idx="999">
                  <c:v>0.235549917</c:v>
                </c:pt>
                <c:pt idx="1000">
                  <c:v>0.31238033799999998</c:v>
                </c:pt>
                <c:pt idx="1001">
                  <c:v>0.76315243600000005</c:v>
                </c:pt>
                <c:pt idx="1002">
                  <c:v>0.60810314899999995</c:v>
                </c:pt>
                <c:pt idx="1003">
                  <c:v>0.43117709399999998</c:v>
                </c:pt>
                <c:pt idx="1004">
                  <c:v>0.33993435300000002</c:v>
                </c:pt>
                <c:pt idx="1005">
                  <c:v>0.53736846400000005</c:v>
                </c:pt>
                <c:pt idx="1006">
                  <c:v>0.42955107799999998</c:v>
                </c:pt>
                <c:pt idx="1007">
                  <c:v>0.35922587499999997</c:v>
                </c:pt>
                <c:pt idx="1008">
                  <c:v>0.251664899</c:v>
                </c:pt>
                <c:pt idx="1009">
                  <c:v>0.428425375</c:v>
                </c:pt>
                <c:pt idx="1010">
                  <c:v>0.269225875</c:v>
                </c:pt>
                <c:pt idx="1011">
                  <c:v>0.24581124100000001</c:v>
                </c:pt>
                <c:pt idx="1012">
                  <c:v>0.56768962700000003</c:v>
                </c:pt>
                <c:pt idx="1013">
                  <c:v>0.61306181599999998</c:v>
                </c:pt>
                <c:pt idx="1014">
                  <c:v>0.60270704900000005</c:v>
                </c:pt>
                <c:pt idx="1015">
                  <c:v>0.67687359499999999</c:v>
                </c:pt>
                <c:pt idx="1016">
                  <c:v>0.83972125399999997</c:v>
                </c:pt>
                <c:pt idx="1017">
                  <c:v>0.86040233499999996</c:v>
                </c:pt>
                <c:pt idx="1018">
                  <c:v>0.58330206399999995</c:v>
                </c:pt>
                <c:pt idx="1019">
                  <c:v>0.70799113000000002</c:v>
                </c:pt>
                <c:pt idx="1020">
                  <c:v>0.932259422</c:v>
                </c:pt>
                <c:pt idx="1021">
                  <c:v>0.81466360299999996</c:v>
                </c:pt>
                <c:pt idx="1022">
                  <c:v>0.49756097599999999</c:v>
                </c:pt>
                <c:pt idx="1023">
                  <c:v>0.67572589999999999</c:v>
                </c:pt>
                <c:pt idx="1024">
                  <c:v>0.52463414600000002</c:v>
                </c:pt>
                <c:pt idx="1025">
                  <c:v>0.44634146299999999</c:v>
                </c:pt>
                <c:pt idx="1026">
                  <c:v>0.44507217500000001</c:v>
                </c:pt>
                <c:pt idx="1027">
                  <c:v>0.53454756599999997</c:v>
                </c:pt>
                <c:pt idx="1028">
                  <c:v>0.50313588899999995</c:v>
                </c:pt>
                <c:pt idx="1029">
                  <c:v>0.45644599299999999</c:v>
                </c:pt>
                <c:pt idx="1030">
                  <c:v>0.78574332199999997</c:v>
                </c:pt>
                <c:pt idx="1031">
                  <c:v>0.47425474299999998</c:v>
                </c:pt>
                <c:pt idx="1032">
                  <c:v>0.42926829300000002</c:v>
                </c:pt>
                <c:pt idx="1033">
                  <c:v>0.64159442499999997</c:v>
                </c:pt>
                <c:pt idx="1034">
                  <c:v>0.92214285699999998</c:v>
                </c:pt>
                <c:pt idx="1035">
                  <c:v>0.89429732900000003</c:v>
                </c:pt>
                <c:pt idx="1036">
                  <c:v>0.82193960499999996</c:v>
                </c:pt>
                <c:pt idx="1037">
                  <c:v>0.46595122</c:v>
                </c:pt>
                <c:pt idx="1038">
                  <c:v>0.62341463399999997</c:v>
                </c:pt>
                <c:pt idx="1039">
                  <c:v>0.262195122</c:v>
                </c:pt>
                <c:pt idx="1040">
                  <c:v>0.6</c:v>
                </c:pt>
                <c:pt idx="1041">
                  <c:v>0.27450110900000002</c:v>
                </c:pt>
                <c:pt idx="1042">
                  <c:v>0.28780487799999999</c:v>
                </c:pt>
                <c:pt idx="1043">
                  <c:v>0.26986062700000002</c:v>
                </c:pt>
                <c:pt idx="1044">
                  <c:v>0.52334494799999998</c:v>
                </c:pt>
                <c:pt idx="1045">
                  <c:v>0.38807588100000001</c:v>
                </c:pt>
                <c:pt idx="1046">
                  <c:v>0.25853658499999999</c:v>
                </c:pt>
                <c:pt idx="1047">
                  <c:v>0.27851335700000002</c:v>
                </c:pt>
                <c:pt idx="1048">
                  <c:v>0.42439024400000003</c:v>
                </c:pt>
                <c:pt idx="1049">
                  <c:v>0.54959349599999996</c:v>
                </c:pt>
                <c:pt idx="1050">
                  <c:v>0.435365854</c:v>
                </c:pt>
                <c:pt idx="1051">
                  <c:v>0.19024390199999999</c:v>
                </c:pt>
                <c:pt idx="1052">
                  <c:v>0.31544715400000001</c:v>
                </c:pt>
                <c:pt idx="1053">
                  <c:v>0.374634146</c:v>
                </c:pt>
                <c:pt idx="1054">
                  <c:v>0.26829268299999998</c:v>
                </c:pt>
                <c:pt idx="1055">
                  <c:v>5.4227642E-2</c:v>
                </c:pt>
                <c:pt idx="1056">
                  <c:v>0.34081300799999997</c:v>
                </c:pt>
                <c:pt idx="1057">
                  <c:v>0.20910569100000001</c:v>
                </c:pt>
                <c:pt idx="1058">
                  <c:v>7.2520324999999997E-2</c:v>
                </c:pt>
                <c:pt idx="1059">
                  <c:v>0.32944896099999998</c:v>
                </c:pt>
                <c:pt idx="1060">
                  <c:v>0.58590785899999998</c:v>
                </c:pt>
                <c:pt idx="1061">
                  <c:v>0.74192799099999995</c:v>
                </c:pt>
                <c:pt idx="1062">
                  <c:v>0.29430894299999999</c:v>
                </c:pt>
                <c:pt idx="1063">
                  <c:v>0.104780488</c:v>
                </c:pt>
                <c:pt idx="1064">
                  <c:v>0.22634146299999999</c:v>
                </c:pt>
                <c:pt idx="1065">
                  <c:v>0.33550883100000001</c:v>
                </c:pt>
                <c:pt idx="1066">
                  <c:v>0.26536585400000001</c:v>
                </c:pt>
                <c:pt idx="1067">
                  <c:v>8.5365854000000005E-2</c:v>
                </c:pt>
                <c:pt idx="1068">
                  <c:v>0.22439024399999999</c:v>
                </c:pt>
                <c:pt idx="1069">
                  <c:v>0.22948038200000001</c:v>
                </c:pt>
                <c:pt idx="1070">
                  <c:v>0.16097560999999999</c:v>
                </c:pt>
                <c:pt idx="1071">
                  <c:v>0.166295899</c:v>
                </c:pt>
                <c:pt idx="1072">
                  <c:v>0.60863039399999996</c:v>
                </c:pt>
                <c:pt idx="1073">
                  <c:v>0.29936210099999999</c:v>
                </c:pt>
                <c:pt idx="1074">
                  <c:v>0.19887429600000001</c:v>
                </c:pt>
                <c:pt idx="1075">
                  <c:v>0.32543554000000002</c:v>
                </c:pt>
                <c:pt idx="1076">
                  <c:v>0.634146341</c:v>
                </c:pt>
                <c:pt idx="1077">
                  <c:v>0.77658536600000005</c:v>
                </c:pt>
                <c:pt idx="1078">
                  <c:v>0.31815964499999999</c:v>
                </c:pt>
                <c:pt idx="1079">
                  <c:v>0.44024390200000002</c:v>
                </c:pt>
                <c:pt idx="1080">
                  <c:v>0.68042172300000003</c:v>
                </c:pt>
                <c:pt idx="1081">
                  <c:v>0.57682926800000001</c:v>
                </c:pt>
                <c:pt idx="1082">
                  <c:v>0.107317073</c:v>
                </c:pt>
                <c:pt idx="1083">
                  <c:v>0.26341463399999998</c:v>
                </c:pt>
                <c:pt idx="1084">
                  <c:v>0.25387062599999999</c:v>
                </c:pt>
                <c:pt idx="1085">
                  <c:v>0.19024390199999999</c:v>
                </c:pt>
                <c:pt idx="1086">
                  <c:v>0.24756097599999999</c:v>
                </c:pt>
                <c:pt idx="1087">
                  <c:v>0.91707317099999996</c:v>
                </c:pt>
                <c:pt idx="1088">
                  <c:v>0.25170731699999999</c:v>
                </c:pt>
                <c:pt idx="1089">
                  <c:v>0.302439024</c:v>
                </c:pt>
                <c:pt idx="1090">
                  <c:v>0.27317073200000003</c:v>
                </c:pt>
                <c:pt idx="1091">
                  <c:v>0.66926829300000001</c:v>
                </c:pt>
                <c:pt idx="1092">
                  <c:v>0.50943089399999997</c:v>
                </c:pt>
                <c:pt idx="1093">
                  <c:v>0.307317073</c:v>
                </c:pt>
                <c:pt idx="1094">
                  <c:v>0.30344912499999999</c:v>
                </c:pt>
                <c:pt idx="1095">
                  <c:v>0.55354239299999997</c:v>
                </c:pt>
                <c:pt idx="1096">
                  <c:v>0.55396411599999995</c:v>
                </c:pt>
                <c:pt idx="1097">
                  <c:v>0.52788139599999995</c:v>
                </c:pt>
                <c:pt idx="1098">
                  <c:v>0.43414634099999999</c:v>
                </c:pt>
                <c:pt idx="1099">
                  <c:v>0.79748229699999995</c:v>
                </c:pt>
                <c:pt idx="1100">
                  <c:v>0.39991557999999999</c:v>
                </c:pt>
                <c:pt idx="1101">
                  <c:v>0.697560976</c:v>
                </c:pt>
                <c:pt idx="1102">
                  <c:v>2.4390243999999998E-2</c:v>
                </c:pt>
                <c:pt idx="1103">
                  <c:v>0.33780487799999998</c:v>
                </c:pt>
                <c:pt idx="1104">
                  <c:v>0.109008655</c:v>
                </c:pt>
                <c:pt idx="1105">
                  <c:v>0.16707317099999999</c:v>
                </c:pt>
                <c:pt idx="1106">
                  <c:v>0.35</c:v>
                </c:pt>
                <c:pt idx="1107">
                  <c:v>0.71219512200000001</c:v>
                </c:pt>
                <c:pt idx="1108">
                  <c:v>0.61258851299999995</c:v>
                </c:pt>
                <c:pt idx="1109">
                  <c:v>0.49756097599999999</c:v>
                </c:pt>
                <c:pt idx="1110">
                  <c:v>0.30097561</c:v>
                </c:pt>
                <c:pt idx="1111">
                  <c:v>0.44390243899999998</c:v>
                </c:pt>
                <c:pt idx="1112">
                  <c:v>0.464432707</c:v>
                </c:pt>
                <c:pt idx="1113">
                  <c:v>0.66672473899999996</c:v>
                </c:pt>
                <c:pt idx="1114">
                  <c:v>6.4558070999999995E-2</c:v>
                </c:pt>
                <c:pt idx="1115">
                  <c:v>0.24241781500000001</c:v>
                </c:pt>
                <c:pt idx="1116">
                  <c:v>0.24860944800000001</c:v>
                </c:pt>
                <c:pt idx="1117">
                  <c:v>0.38388123000000002</c:v>
                </c:pt>
                <c:pt idx="1118">
                  <c:v>1.4390244E-2</c:v>
                </c:pt>
                <c:pt idx="1119">
                  <c:v>0.14731707299999999</c:v>
                </c:pt>
                <c:pt idx="1120">
                  <c:v>0.04</c:v>
                </c:pt>
                <c:pt idx="1121">
                  <c:v>0.04</c:v>
                </c:pt>
                <c:pt idx="1122">
                  <c:v>0.19024390199999999</c:v>
                </c:pt>
                <c:pt idx="1123">
                  <c:v>0.331707317</c:v>
                </c:pt>
                <c:pt idx="1124">
                  <c:v>0.29616724700000002</c:v>
                </c:pt>
                <c:pt idx="1125">
                  <c:v>0.151219512</c:v>
                </c:pt>
                <c:pt idx="1126">
                  <c:v>4.6341462999999999E-2</c:v>
                </c:pt>
                <c:pt idx="1127">
                  <c:v>6.3414633999999998E-2</c:v>
                </c:pt>
                <c:pt idx="1128">
                  <c:v>0.25853658499999999</c:v>
                </c:pt>
                <c:pt idx="1129">
                  <c:v>0.22439024399999999</c:v>
                </c:pt>
                <c:pt idx="1130">
                  <c:v>2.9268293000000001E-2</c:v>
                </c:pt>
                <c:pt idx="1131">
                  <c:v>2.9268293000000001E-2</c:v>
                </c:pt>
                <c:pt idx="1132">
                  <c:v>3.6314363000000002E-2</c:v>
                </c:pt>
                <c:pt idx="1133">
                  <c:v>0.126829268</c:v>
                </c:pt>
                <c:pt idx="1134">
                  <c:v>0.154913785</c:v>
                </c:pt>
                <c:pt idx="1135">
                  <c:v>0.50944340200000005</c:v>
                </c:pt>
                <c:pt idx="1136">
                  <c:v>0.23432145099999999</c:v>
                </c:pt>
                <c:pt idx="1137">
                  <c:v>0.18749218300000001</c:v>
                </c:pt>
                <c:pt idx="1138">
                  <c:v>0.315679443</c:v>
                </c:pt>
                <c:pt idx="1139">
                  <c:v>0.52195122000000005</c:v>
                </c:pt>
                <c:pt idx="1140">
                  <c:v>0.53658536599999995</c:v>
                </c:pt>
                <c:pt idx="1141">
                  <c:v>0.26829268299999998</c:v>
                </c:pt>
                <c:pt idx="1142">
                  <c:v>0.38913525500000001</c:v>
                </c:pt>
                <c:pt idx="1143">
                  <c:v>0.47804878000000001</c:v>
                </c:pt>
                <c:pt idx="1144">
                  <c:v>0.81951219500000005</c:v>
                </c:pt>
                <c:pt idx="1145">
                  <c:v>0.663414634</c:v>
                </c:pt>
                <c:pt idx="1146">
                  <c:v>0.14146341500000001</c:v>
                </c:pt>
                <c:pt idx="1147">
                  <c:v>0.22439024399999999</c:v>
                </c:pt>
                <c:pt idx="1148">
                  <c:v>0.22655826600000001</c:v>
                </c:pt>
                <c:pt idx="1149">
                  <c:v>0.23902439</c:v>
                </c:pt>
                <c:pt idx="1150">
                  <c:v>3.7804878E-2</c:v>
                </c:pt>
                <c:pt idx="1151">
                  <c:v>0.53658536599999995</c:v>
                </c:pt>
                <c:pt idx="1152">
                  <c:v>0.21219512200000001</c:v>
                </c:pt>
                <c:pt idx="1153">
                  <c:v>1.0000000000000001E-9</c:v>
                </c:pt>
                <c:pt idx="1154">
                  <c:v>0.23414634100000001</c:v>
                </c:pt>
                <c:pt idx="1155">
                  <c:v>0.19024390199999999</c:v>
                </c:pt>
                <c:pt idx="1156">
                  <c:v>0.13658536600000001</c:v>
                </c:pt>
                <c:pt idx="1157">
                  <c:v>0.40146341499999999</c:v>
                </c:pt>
                <c:pt idx="1158">
                  <c:v>0.50731707299999995</c:v>
                </c:pt>
                <c:pt idx="1159">
                  <c:v>0.85365853700000005</c:v>
                </c:pt>
                <c:pt idx="1160">
                  <c:v>0.22439024399999999</c:v>
                </c:pt>
                <c:pt idx="1161">
                  <c:v>0.55121951199999997</c:v>
                </c:pt>
                <c:pt idx="1162">
                  <c:v>0.49230739499999998</c:v>
                </c:pt>
                <c:pt idx="1163">
                  <c:v>0.60975609799999997</c:v>
                </c:pt>
                <c:pt idx="1164">
                  <c:v>8.5365849999999993E-3</c:v>
                </c:pt>
                <c:pt idx="1165">
                  <c:v>0.14146341500000001</c:v>
                </c:pt>
                <c:pt idx="1166">
                  <c:v>4.1192411999999998E-2</c:v>
                </c:pt>
                <c:pt idx="1167">
                  <c:v>0.14146341500000001</c:v>
                </c:pt>
                <c:pt idx="1168">
                  <c:v>8.5365849999999993E-3</c:v>
                </c:pt>
                <c:pt idx="1169">
                  <c:v>0.17560975600000001</c:v>
                </c:pt>
                <c:pt idx="1170">
                  <c:v>0.13875338800000001</c:v>
                </c:pt>
                <c:pt idx="1171">
                  <c:v>0.14146341500000001</c:v>
                </c:pt>
                <c:pt idx="1172">
                  <c:v>0.20731707299999999</c:v>
                </c:pt>
                <c:pt idx="1173">
                  <c:v>0.22439024399999999</c:v>
                </c:pt>
                <c:pt idx="1174">
                  <c:v>0.53938281300000002</c:v>
                </c:pt>
                <c:pt idx="1175">
                  <c:v>0.65365853699999998</c:v>
                </c:pt>
                <c:pt idx="1176">
                  <c:v>3.7133899999999999E-4</c:v>
                </c:pt>
                <c:pt idx="1177">
                  <c:v>6.3127690000000002E-3</c:v>
                </c:pt>
                <c:pt idx="1178">
                  <c:v>0.21064881199999999</c:v>
                </c:pt>
                <c:pt idx="1179">
                  <c:v>0.49268292699999999</c:v>
                </c:pt>
                <c:pt idx="1180">
                  <c:v>0.27804878</c:v>
                </c:pt>
                <c:pt idx="1181">
                  <c:v>0.2</c:v>
                </c:pt>
                <c:pt idx="1182">
                  <c:v>0.91219512199999997</c:v>
                </c:pt>
                <c:pt idx="1183">
                  <c:v>1.0195121949999999</c:v>
                </c:pt>
                <c:pt idx="1184">
                  <c:v>0.63902439</c:v>
                </c:pt>
                <c:pt idx="1185">
                  <c:v>0.29430894299999999</c:v>
                </c:pt>
                <c:pt idx="1186">
                  <c:v>0.32682926800000001</c:v>
                </c:pt>
                <c:pt idx="1187">
                  <c:v>0.37926829299999998</c:v>
                </c:pt>
                <c:pt idx="1188">
                  <c:v>0.27804878</c:v>
                </c:pt>
                <c:pt idx="1189">
                  <c:v>0.21951219499999999</c:v>
                </c:pt>
                <c:pt idx="1190">
                  <c:v>0.29268292699999998</c:v>
                </c:pt>
                <c:pt idx="1191">
                  <c:v>0.22439024399999999</c:v>
                </c:pt>
                <c:pt idx="1192">
                  <c:v>0.146341463</c:v>
                </c:pt>
                <c:pt idx="1193">
                  <c:v>0.77682169400000001</c:v>
                </c:pt>
                <c:pt idx="1194">
                  <c:v>0.59145583999999995</c:v>
                </c:pt>
                <c:pt idx="1195">
                  <c:v>1.053658537</c:v>
                </c:pt>
                <c:pt idx="1196">
                  <c:v>0.95975081799999995</c:v>
                </c:pt>
                <c:pt idx="1197">
                  <c:v>1.1024390239999999</c:v>
                </c:pt>
                <c:pt idx="1198">
                  <c:v>1.0331707320000001</c:v>
                </c:pt>
                <c:pt idx="1199">
                  <c:v>0.67804878000000002</c:v>
                </c:pt>
                <c:pt idx="1200">
                  <c:v>0.73658536600000002</c:v>
                </c:pt>
                <c:pt idx="1201">
                  <c:v>0.55121951199999997</c:v>
                </c:pt>
                <c:pt idx="1202">
                  <c:v>0.22349593500000001</c:v>
                </c:pt>
                <c:pt idx="1203">
                  <c:v>0.66382113799999998</c:v>
                </c:pt>
                <c:pt idx="1204">
                  <c:v>0.37634146299999999</c:v>
                </c:pt>
                <c:pt idx="1205">
                  <c:v>0.27195121999999999</c:v>
                </c:pt>
                <c:pt idx="1206">
                  <c:v>0.43169026100000002</c:v>
                </c:pt>
                <c:pt idx="1207">
                  <c:v>0.78048780500000003</c:v>
                </c:pt>
                <c:pt idx="1208">
                  <c:v>0.75243902399999996</c:v>
                </c:pt>
                <c:pt idx="1209">
                  <c:v>0.44390243899999998</c:v>
                </c:pt>
                <c:pt idx="1210">
                  <c:v>0.43967479700000001</c:v>
                </c:pt>
                <c:pt idx="1211">
                  <c:v>0.61951219499999999</c:v>
                </c:pt>
                <c:pt idx="1212">
                  <c:v>0.55162601600000005</c:v>
                </c:pt>
                <c:pt idx="1213">
                  <c:v>0.65853658500000001</c:v>
                </c:pt>
                <c:pt idx="1214">
                  <c:v>0.254878049</c:v>
                </c:pt>
                <c:pt idx="1215">
                  <c:v>0.70243902400000002</c:v>
                </c:pt>
                <c:pt idx="1216">
                  <c:v>0.58536585399999996</c:v>
                </c:pt>
                <c:pt idx="1217">
                  <c:v>0.28144220599999997</c:v>
                </c:pt>
                <c:pt idx="1218">
                  <c:v>0.18</c:v>
                </c:pt>
                <c:pt idx="1219">
                  <c:v>0.45609756099999998</c:v>
                </c:pt>
                <c:pt idx="1220">
                  <c:v>0.290243902</c:v>
                </c:pt>
                <c:pt idx="1221">
                  <c:v>0.21219512200000001</c:v>
                </c:pt>
                <c:pt idx="1222">
                  <c:v>0.38494229299999999</c:v>
                </c:pt>
                <c:pt idx="1223">
                  <c:v>0.70243902400000002</c:v>
                </c:pt>
                <c:pt idx="1224">
                  <c:v>0.79512195100000005</c:v>
                </c:pt>
                <c:pt idx="1225">
                  <c:v>0.46829268299999999</c:v>
                </c:pt>
                <c:pt idx="1226">
                  <c:v>0.23577235799999999</c:v>
                </c:pt>
                <c:pt idx="1227">
                  <c:v>0.25853658499999999</c:v>
                </c:pt>
                <c:pt idx="1228">
                  <c:v>0.41951219499999998</c:v>
                </c:pt>
                <c:pt idx="1229">
                  <c:v>0.16097560999999999</c:v>
                </c:pt>
                <c:pt idx="1230">
                  <c:v>0.22439024399999999</c:v>
                </c:pt>
                <c:pt idx="1231">
                  <c:v>0.39512195100000003</c:v>
                </c:pt>
                <c:pt idx="1232">
                  <c:v>0.13314203699999999</c:v>
                </c:pt>
                <c:pt idx="1233">
                  <c:v>0.237309032</c:v>
                </c:pt>
                <c:pt idx="1234">
                  <c:v>0.364138301</c:v>
                </c:pt>
                <c:pt idx="1235">
                  <c:v>0.25194317900000002</c:v>
                </c:pt>
                <c:pt idx="1236">
                  <c:v>0.89305816100000002</c:v>
                </c:pt>
                <c:pt idx="1237">
                  <c:v>0.450026802</c:v>
                </c:pt>
                <c:pt idx="1238">
                  <c:v>0.78086303899999998</c:v>
                </c:pt>
                <c:pt idx="1239">
                  <c:v>0.65403377100000004</c:v>
                </c:pt>
                <c:pt idx="1240">
                  <c:v>0.48818011300000003</c:v>
                </c:pt>
                <c:pt idx="1241">
                  <c:v>0.349155722</c:v>
                </c:pt>
                <c:pt idx="1242">
                  <c:v>0.72232645399999995</c:v>
                </c:pt>
                <c:pt idx="1243">
                  <c:v>0.37598499099999999</c:v>
                </c:pt>
                <c:pt idx="1244">
                  <c:v>0.26378986900000001</c:v>
                </c:pt>
                <c:pt idx="1245">
                  <c:v>0.33347628000000001</c:v>
                </c:pt>
                <c:pt idx="1246">
                  <c:v>0.67912087899999996</c:v>
                </c:pt>
                <c:pt idx="1247">
                  <c:v>0.46448673299999998</c:v>
                </c:pt>
                <c:pt idx="1248">
                  <c:v>0.52517726200000003</c:v>
                </c:pt>
                <c:pt idx="1249">
                  <c:v>0.73658536600000002</c:v>
                </c:pt>
                <c:pt idx="1250">
                  <c:v>1.1463414629999999</c:v>
                </c:pt>
                <c:pt idx="1251">
                  <c:v>0.55609756099999996</c:v>
                </c:pt>
                <c:pt idx="1252">
                  <c:v>0.76551004700000003</c:v>
                </c:pt>
                <c:pt idx="1253">
                  <c:v>1.1707317070000001</c:v>
                </c:pt>
                <c:pt idx="1254">
                  <c:v>0.470731707</c:v>
                </c:pt>
                <c:pt idx="1255">
                  <c:v>0.76585365900000002</c:v>
                </c:pt>
                <c:pt idx="1256">
                  <c:v>0.58536585399999996</c:v>
                </c:pt>
                <c:pt idx="1257">
                  <c:v>0.34146341499999999</c:v>
                </c:pt>
                <c:pt idx="1258">
                  <c:v>0.34164772999999998</c:v>
                </c:pt>
                <c:pt idx="1259">
                  <c:v>0.72794273600000003</c:v>
                </c:pt>
                <c:pt idx="1260">
                  <c:v>0.51818663799999998</c:v>
                </c:pt>
                <c:pt idx="1261">
                  <c:v>0.71016788099999995</c:v>
                </c:pt>
                <c:pt idx="1262">
                  <c:v>1.0987804880000001</c:v>
                </c:pt>
                <c:pt idx="1263">
                  <c:v>0.75121951200000003</c:v>
                </c:pt>
                <c:pt idx="1264">
                  <c:v>0.69355400700000003</c:v>
                </c:pt>
                <c:pt idx="1265">
                  <c:v>1.424390244</c:v>
                </c:pt>
                <c:pt idx="1266">
                  <c:v>1.23902439</c:v>
                </c:pt>
                <c:pt idx="1267">
                  <c:v>1.1512195119999999</c:v>
                </c:pt>
                <c:pt idx="1268">
                  <c:v>0.54414634100000003</c:v>
                </c:pt>
                <c:pt idx="1269">
                  <c:v>1.0731707319999999</c:v>
                </c:pt>
                <c:pt idx="1270">
                  <c:v>0.82926829300000005</c:v>
                </c:pt>
                <c:pt idx="1271">
                  <c:v>0.18780487800000001</c:v>
                </c:pt>
                <c:pt idx="1272">
                  <c:v>0.802439024</c:v>
                </c:pt>
                <c:pt idx="1273">
                  <c:v>0.36829268300000001</c:v>
                </c:pt>
                <c:pt idx="1274">
                  <c:v>0.25609756099999997</c:v>
                </c:pt>
                <c:pt idx="1275">
                  <c:v>0.42927357199999999</c:v>
                </c:pt>
                <c:pt idx="1276">
                  <c:v>0.88780487799999996</c:v>
                </c:pt>
                <c:pt idx="1277">
                  <c:v>0.89756097599999995</c:v>
                </c:pt>
                <c:pt idx="1278">
                  <c:v>0.50243902399999996</c:v>
                </c:pt>
                <c:pt idx="1279">
                  <c:v>0.274041812</c:v>
                </c:pt>
                <c:pt idx="1280">
                  <c:v>0.55121951199999997</c:v>
                </c:pt>
                <c:pt idx="1281">
                  <c:v>0.75121951200000003</c:v>
                </c:pt>
                <c:pt idx="1282">
                  <c:v>0.54146341499999995</c:v>
                </c:pt>
                <c:pt idx="1283">
                  <c:v>0.14390243899999999</c:v>
                </c:pt>
                <c:pt idx="1284">
                  <c:v>0.46341463399999999</c:v>
                </c:pt>
                <c:pt idx="1285">
                  <c:v>0.42926829300000002</c:v>
                </c:pt>
                <c:pt idx="1286">
                  <c:v>0.23414634100000001</c:v>
                </c:pt>
                <c:pt idx="1287">
                  <c:v>0.303842852</c:v>
                </c:pt>
                <c:pt idx="1288">
                  <c:v>0.65506236399999995</c:v>
                </c:pt>
                <c:pt idx="1289">
                  <c:v>0.53311114500000001</c:v>
                </c:pt>
                <c:pt idx="1290">
                  <c:v>0.19652577900000001</c:v>
                </c:pt>
                <c:pt idx="1291">
                  <c:v>1.1389183460000001</c:v>
                </c:pt>
                <c:pt idx="1292">
                  <c:v>0.55973135399999996</c:v>
                </c:pt>
                <c:pt idx="1293">
                  <c:v>0.71940615100000005</c:v>
                </c:pt>
                <c:pt idx="1294">
                  <c:v>1.0742841990000001</c:v>
                </c:pt>
                <c:pt idx="1295">
                  <c:v>0.63160127300000002</c:v>
                </c:pt>
                <c:pt idx="1296">
                  <c:v>0.40233298000000001</c:v>
                </c:pt>
                <c:pt idx="1297">
                  <c:v>0.64623541900000003</c:v>
                </c:pt>
                <c:pt idx="1298">
                  <c:v>0.81208907699999999</c:v>
                </c:pt>
                <c:pt idx="1299">
                  <c:v>0.38769883399999999</c:v>
                </c:pt>
                <c:pt idx="1300">
                  <c:v>0.38536585400000001</c:v>
                </c:pt>
                <c:pt idx="1301">
                  <c:v>0.97491289199999998</c:v>
                </c:pt>
                <c:pt idx="1302">
                  <c:v>0.731010453</c:v>
                </c:pt>
                <c:pt idx="1303">
                  <c:v>0.38466898999999999</c:v>
                </c:pt>
                <c:pt idx="1304">
                  <c:v>0.78301921699999999</c:v>
                </c:pt>
                <c:pt idx="1305">
                  <c:v>0.88292682899999997</c:v>
                </c:pt>
                <c:pt idx="1306">
                  <c:v>0.71409460499999999</c:v>
                </c:pt>
                <c:pt idx="1307">
                  <c:v>0.947560976</c:v>
                </c:pt>
                <c:pt idx="1308">
                  <c:v>1.4773519159999999</c:v>
                </c:pt>
                <c:pt idx="1309">
                  <c:v>0.96707317100000001</c:v>
                </c:pt>
                <c:pt idx="1310">
                  <c:v>0.39512195100000003</c:v>
                </c:pt>
                <c:pt idx="1311">
                  <c:v>0.692682927</c:v>
                </c:pt>
                <c:pt idx="1312">
                  <c:v>0.86829268299999995</c:v>
                </c:pt>
                <c:pt idx="1313">
                  <c:v>0.43414634099999999</c:v>
                </c:pt>
                <c:pt idx="1314">
                  <c:v>0.52495935000000005</c:v>
                </c:pt>
                <c:pt idx="1315">
                  <c:v>0.93959349599999997</c:v>
                </c:pt>
                <c:pt idx="1316">
                  <c:v>0.56073170699999997</c:v>
                </c:pt>
                <c:pt idx="1317">
                  <c:v>0.90009238700000005</c:v>
                </c:pt>
                <c:pt idx="1318">
                  <c:v>1.5424390240000001</c:v>
                </c:pt>
                <c:pt idx="1319">
                  <c:v>1.77195122</c:v>
                </c:pt>
                <c:pt idx="1320">
                  <c:v>1.043902439</c:v>
                </c:pt>
                <c:pt idx="1321">
                  <c:v>0.77886178900000003</c:v>
                </c:pt>
                <c:pt idx="1322">
                  <c:v>1.4006968639999999</c:v>
                </c:pt>
                <c:pt idx="1323">
                  <c:v>1.2433285510000001</c:v>
                </c:pt>
                <c:pt idx="1324">
                  <c:v>0.86463414599999999</c:v>
                </c:pt>
                <c:pt idx="1325">
                  <c:v>1.1756097560000001</c:v>
                </c:pt>
                <c:pt idx="1326">
                  <c:v>0.27585365899999997</c:v>
                </c:pt>
                <c:pt idx="1327">
                  <c:v>0.69536585399999995</c:v>
                </c:pt>
                <c:pt idx="1328">
                  <c:v>0.74414634099999999</c:v>
                </c:pt>
                <c:pt idx="1329">
                  <c:v>0.38317073200000001</c:v>
                </c:pt>
                <c:pt idx="1330">
                  <c:v>0.85822246899999999</c:v>
                </c:pt>
                <c:pt idx="1331">
                  <c:v>1.1609756099999999</c:v>
                </c:pt>
                <c:pt idx="1332">
                  <c:v>0.77008130100000005</c:v>
                </c:pt>
                <c:pt idx="1333">
                  <c:v>0.970731707</c:v>
                </c:pt>
                <c:pt idx="1334">
                  <c:v>1.50479327</c:v>
                </c:pt>
                <c:pt idx="1335">
                  <c:v>1.115505226</c:v>
                </c:pt>
                <c:pt idx="1336">
                  <c:v>0.41314952300000002</c:v>
                </c:pt>
                <c:pt idx="1337">
                  <c:v>0.86341463399999996</c:v>
                </c:pt>
                <c:pt idx="1338">
                  <c:v>0.85853658499999996</c:v>
                </c:pt>
                <c:pt idx="1339">
                  <c:v>8.7804878000000003E-2</c:v>
                </c:pt>
                <c:pt idx="1340">
                  <c:v>0.31707317099999999</c:v>
                </c:pt>
                <c:pt idx="1341">
                  <c:v>0.146341463</c:v>
                </c:pt>
                <c:pt idx="1342">
                  <c:v>6.8292683000000007E-2</c:v>
                </c:pt>
                <c:pt idx="1343">
                  <c:v>0.40354767200000002</c:v>
                </c:pt>
                <c:pt idx="1344">
                  <c:v>0.79024390200000005</c:v>
                </c:pt>
                <c:pt idx="1345">
                  <c:v>0.78048780500000003</c:v>
                </c:pt>
                <c:pt idx="1346">
                  <c:v>0.43902438999999999</c:v>
                </c:pt>
                <c:pt idx="1347">
                  <c:v>0.15853658500000001</c:v>
                </c:pt>
                <c:pt idx="1348">
                  <c:v>0.24878048799999999</c:v>
                </c:pt>
                <c:pt idx="1349">
                  <c:v>0.42804878000000002</c:v>
                </c:pt>
                <c:pt idx="1350">
                  <c:v>0.331707317</c:v>
                </c:pt>
                <c:pt idx="1351">
                  <c:v>0.107317073</c:v>
                </c:pt>
                <c:pt idx="1352">
                  <c:v>0.214634146</c:v>
                </c:pt>
                <c:pt idx="1353">
                  <c:v>0.27317073200000003</c:v>
                </c:pt>
                <c:pt idx="1354">
                  <c:v>0.16585365899999999</c:v>
                </c:pt>
                <c:pt idx="1355">
                  <c:v>0.18373983699999999</c:v>
                </c:pt>
                <c:pt idx="1356">
                  <c:v>0.66596980299999997</c:v>
                </c:pt>
                <c:pt idx="1357">
                  <c:v>0.38304297300000001</c:v>
                </c:pt>
                <c:pt idx="1358">
                  <c:v>0.212311266</c:v>
                </c:pt>
                <c:pt idx="1359">
                  <c:v>0.53037694000000002</c:v>
                </c:pt>
                <c:pt idx="1360">
                  <c:v>0.88292682899999997</c:v>
                </c:pt>
                <c:pt idx="1361">
                  <c:v>1</c:v>
                </c:pt>
                <c:pt idx="1362">
                  <c:v>0.52682926799999996</c:v>
                </c:pt>
                <c:pt idx="1363">
                  <c:v>0.48669623099999998</c:v>
                </c:pt>
                <c:pt idx="1364">
                  <c:v>0.692682927</c:v>
                </c:pt>
                <c:pt idx="1365">
                  <c:v>1.0621951220000001</c:v>
                </c:pt>
                <c:pt idx="1366">
                  <c:v>0.80975609800000004</c:v>
                </c:pt>
                <c:pt idx="1367">
                  <c:v>0.22926829300000001</c:v>
                </c:pt>
                <c:pt idx="1368">
                  <c:v>0.40487804900000002</c:v>
                </c:pt>
                <c:pt idx="1369">
                  <c:v>0.482926829</c:v>
                </c:pt>
                <c:pt idx="1370">
                  <c:v>0.28292682899999999</c:v>
                </c:pt>
                <c:pt idx="1371">
                  <c:v>7.0325203000000003E-2</c:v>
                </c:pt>
                <c:pt idx="1372">
                  <c:v>0.72560975599999999</c:v>
                </c:pt>
                <c:pt idx="1373">
                  <c:v>0.35975609800000002</c:v>
                </c:pt>
                <c:pt idx="1374">
                  <c:v>0.24268292699999999</c:v>
                </c:pt>
                <c:pt idx="1375">
                  <c:v>0.213303769</c:v>
                </c:pt>
                <c:pt idx="1376">
                  <c:v>0.634146341</c:v>
                </c:pt>
                <c:pt idx="1377">
                  <c:v>0.615853659</c:v>
                </c:pt>
                <c:pt idx="1378">
                  <c:v>0.36097561</c:v>
                </c:pt>
                <c:pt idx="1379">
                  <c:v>0.48926829300000002</c:v>
                </c:pt>
                <c:pt idx="1380">
                  <c:v>0.77073170700000004</c:v>
                </c:pt>
                <c:pt idx="1381">
                  <c:v>0.988580931</c:v>
                </c:pt>
                <c:pt idx="1382">
                  <c:v>1.034146341</c:v>
                </c:pt>
                <c:pt idx="1383">
                  <c:v>0.28414634100000002</c:v>
                </c:pt>
                <c:pt idx="1384">
                  <c:v>0.80975609800000004</c:v>
                </c:pt>
                <c:pt idx="1385">
                  <c:v>0.82282230000000001</c:v>
                </c:pt>
                <c:pt idx="1386">
                  <c:v>0.71707317100000001</c:v>
                </c:pt>
                <c:pt idx="1387">
                  <c:v>2.6829268E-2</c:v>
                </c:pt>
                <c:pt idx="1388">
                  <c:v>0.24634146300000001</c:v>
                </c:pt>
                <c:pt idx="1389">
                  <c:v>0.25121951199999998</c:v>
                </c:pt>
                <c:pt idx="1390">
                  <c:v>0.15365853700000001</c:v>
                </c:pt>
                <c:pt idx="1391">
                  <c:v>0.166555802</c:v>
                </c:pt>
                <c:pt idx="1392">
                  <c:v>0.51219512199999995</c:v>
                </c:pt>
                <c:pt idx="1393">
                  <c:v>0.663414634</c:v>
                </c:pt>
                <c:pt idx="1394">
                  <c:v>0.35609756100000001</c:v>
                </c:pt>
                <c:pt idx="1395">
                  <c:v>0.27073170699999999</c:v>
                </c:pt>
                <c:pt idx="1396">
                  <c:v>0.35121951200000001</c:v>
                </c:pt>
                <c:pt idx="1397">
                  <c:v>0.78477576699999996</c:v>
                </c:pt>
                <c:pt idx="1398">
                  <c:v>0.75121951200000003</c:v>
                </c:pt>
                <c:pt idx="1399">
                  <c:v>3.5581061999999997E-2</c:v>
                </c:pt>
                <c:pt idx="1400">
                  <c:v>0.23414634100000001</c:v>
                </c:pt>
                <c:pt idx="1401">
                  <c:v>0.65853658500000001</c:v>
                </c:pt>
                <c:pt idx="1402">
                  <c:v>0.34146341499999999</c:v>
                </c:pt>
                <c:pt idx="1403">
                  <c:v>7.7282229999999993E-2</c:v>
                </c:pt>
                <c:pt idx="1404">
                  <c:v>0.43832752600000002</c:v>
                </c:pt>
                <c:pt idx="1405">
                  <c:v>0.293379791</c:v>
                </c:pt>
                <c:pt idx="1406">
                  <c:v>0.19581881500000001</c:v>
                </c:pt>
                <c:pt idx="1407">
                  <c:v>0.22211962800000001</c:v>
                </c:pt>
                <c:pt idx="1408">
                  <c:v>0.64459930300000001</c:v>
                </c:pt>
                <c:pt idx="1409">
                  <c:v>0.65825783999999998</c:v>
                </c:pt>
                <c:pt idx="1410">
                  <c:v>0.35679442500000003</c:v>
                </c:pt>
                <c:pt idx="1411">
                  <c:v>0.270615563</c:v>
                </c:pt>
                <c:pt idx="1412">
                  <c:v>0.41045296199999998</c:v>
                </c:pt>
                <c:pt idx="1413">
                  <c:v>0.64581881500000005</c:v>
                </c:pt>
                <c:pt idx="1414">
                  <c:v>0.45825784000000003</c:v>
                </c:pt>
                <c:pt idx="1415">
                  <c:v>3.9721253999999998E-2</c:v>
                </c:pt>
                <c:pt idx="1416">
                  <c:v>0.16655052300000001</c:v>
                </c:pt>
                <c:pt idx="1417">
                  <c:v>0.24947735200000001</c:v>
                </c:pt>
                <c:pt idx="1418">
                  <c:v>0.12752613199999999</c:v>
                </c:pt>
                <c:pt idx="1419">
                  <c:v>0.43802027199999999</c:v>
                </c:pt>
                <c:pt idx="1420">
                  <c:v>0.80455865299999996</c:v>
                </c:pt>
                <c:pt idx="1421">
                  <c:v>0.64353658499999999</c:v>
                </c:pt>
                <c:pt idx="1422">
                  <c:v>1.0489339390000001</c:v>
                </c:pt>
                <c:pt idx="1423">
                  <c:v>1.431269543</c:v>
                </c:pt>
                <c:pt idx="1424">
                  <c:v>1.124769648</c:v>
                </c:pt>
                <c:pt idx="1425">
                  <c:v>1.6224545100000001</c:v>
                </c:pt>
                <c:pt idx="1426">
                  <c:v>0.75742793799999997</c:v>
                </c:pt>
                <c:pt idx="1427">
                  <c:v>1.05203252</c:v>
                </c:pt>
                <c:pt idx="1428">
                  <c:v>0.82829268300000003</c:v>
                </c:pt>
                <c:pt idx="1429">
                  <c:v>0.20617886199999999</c:v>
                </c:pt>
                <c:pt idx="1430">
                  <c:v>0.78104529600000006</c:v>
                </c:pt>
                <c:pt idx="1431">
                  <c:v>0.57593495900000002</c:v>
                </c:pt>
                <c:pt idx="1432">
                  <c:v>0.42959349600000002</c:v>
                </c:pt>
                <c:pt idx="1433">
                  <c:v>0.318373984</c:v>
                </c:pt>
                <c:pt idx="1434">
                  <c:v>0.74634146300000004</c:v>
                </c:pt>
                <c:pt idx="1435">
                  <c:v>0.73073170700000001</c:v>
                </c:pt>
                <c:pt idx="1436">
                  <c:v>0.43414634099999999</c:v>
                </c:pt>
                <c:pt idx="1437">
                  <c:v>0.61225679799999999</c:v>
                </c:pt>
                <c:pt idx="1438">
                  <c:v>1.0243902439999999</c:v>
                </c:pt>
                <c:pt idx="1439">
                  <c:v>1.1686991870000001</c:v>
                </c:pt>
                <c:pt idx="1440">
                  <c:v>1.1502439019999999</c:v>
                </c:pt>
                <c:pt idx="1441">
                  <c:v>0.40487804900000002</c:v>
                </c:pt>
                <c:pt idx="1442">
                  <c:v>0.85365853700000005</c:v>
                </c:pt>
                <c:pt idx="1443">
                  <c:v>0.83271162099999996</c:v>
                </c:pt>
                <c:pt idx="1444">
                  <c:v>0.53022269399999999</c:v>
                </c:pt>
                <c:pt idx="1445">
                  <c:v>0.14000000000000001</c:v>
                </c:pt>
                <c:pt idx="1446">
                  <c:v>0.50104529600000003</c:v>
                </c:pt>
                <c:pt idx="1447">
                  <c:v>0.43414634099999999</c:v>
                </c:pt>
                <c:pt idx="1448">
                  <c:v>0.34146341499999999</c:v>
                </c:pt>
                <c:pt idx="1449">
                  <c:v>0.27325203300000001</c:v>
                </c:pt>
                <c:pt idx="1450">
                  <c:v>0.63902439</c:v>
                </c:pt>
                <c:pt idx="1451">
                  <c:v>0.706341463</c:v>
                </c:pt>
                <c:pt idx="1452">
                  <c:v>0.47317073199999998</c:v>
                </c:pt>
                <c:pt idx="1453">
                  <c:v>0.377447861</c:v>
                </c:pt>
                <c:pt idx="1454">
                  <c:v>0.67317073199999999</c:v>
                </c:pt>
                <c:pt idx="1455">
                  <c:v>1.1914634150000001</c:v>
                </c:pt>
                <c:pt idx="1456">
                  <c:v>0.96487804899999996</c:v>
                </c:pt>
                <c:pt idx="1457">
                  <c:v>0.214634146</c:v>
                </c:pt>
                <c:pt idx="1458">
                  <c:v>0.34146341499999999</c:v>
                </c:pt>
                <c:pt idx="1459">
                  <c:v>0.63463414600000001</c:v>
                </c:pt>
                <c:pt idx="1460">
                  <c:v>0.391678623</c:v>
                </c:pt>
                <c:pt idx="1461">
                  <c:v>8.0836237000000005E-2</c:v>
                </c:pt>
                <c:pt idx="1462">
                  <c:v>0.60766550500000005</c:v>
                </c:pt>
                <c:pt idx="1463">
                  <c:v>0.18327526099999999</c:v>
                </c:pt>
                <c:pt idx="1464">
                  <c:v>0.11010453000000001</c:v>
                </c:pt>
                <c:pt idx="1465">
                  <c:v>0.36613644400000001</c:v>
                </c:pt>
                <c:pt idx="1466">
                  <c:v>0.92682926799999998</c:v>
                </c:pt>
                <c:pt idx="1467">
                  <c:v>0.77073170700000004</c:v>
                </c:pt>
                <c:pt idx="1468">
                  <c:v>0.42439024400000003</c:v>
                </c:pt>
                <c:pt idx="1469">
                  <c:v>0.28745644599999998</c:v>
                </c:pt>
                <c:pt idx="1470">
                  <c:v>0.50365853699999996</c:v>
                </c:pt>
                <c:pt idx="1471">
                  <c:v>0.65087108000000005</c:v>
                </c:pt>
                <c:pt idx="1472">
                  <c:v>0.44878048799999998</c:v>
                </c:pt>
                <c:pt idx="1473">
                  <c:v>8.2926828999999994E-2</c:v>
                </c:pt>
                <c:pt idx="1474">
                  <c:v>0.336585366</c:v>
                </c:pt>
                <c:pt idx="1475">
                  <c:v>0.209756098</c:v>
                </c:pt>
                <c:pt idx="1476">
                  <c:v>0.11219512199999999</c:v>
                </c:pt>
                <c:pt idx="1477">
                  <c:v>0.39828687600000001</c:v>
                </c:pt>
                <c:pt idx="1478">
                  <c:v>1.1906213699999999</c:v>
                </c:pt>
                <c:pt idx="1479">
                  <c:v>0.60595238100000004</c:v>
                </c:pt>
                <c:pt idx="1480">
                  <c:v>0.45403600500000002</c:v>
                </c:pt>
                <c:pt idx="1481">
                  <c:v>0.74857500200000004</c:v>
                </c:pt>
                <c:pt idx="1482">
                  <c:v>1.131707317</c:v>
                </c:pt>
                <c:pt idx="1483">
                  <c:v>1.218466899</c:v>
                </c:pt>
                <c:pt idx="1484">
                  <c:v>0.72682926800000003</c:v>
                </c:pt>
                <c:pt idx="1485">
                  <c:v>0.97014419299999999</c:v>
                </c:pt>
                <c:pt idx="1486">
                  <c:v>1.5805521309999999</c:v>
                </c:pt>
                <c:pt idx="1487">
                  <c:v>1.31804878</c:v>
                </c:pt>
                <c:pt idx="1488">
                  <c:v>0.41463414599999998</c:v>
                </c:pt>
                <c:pt idx="1489">
                  <c:v>0.76097561000000002</c:v>
                </c:pt>
                <c:pt idx="1490">
                  <c:v>0.64390243899999999</c:v>
                </c:pt>
                <c:pt idx="1491">
                  <c:v>0.42926829300000002</c:v>
                </c:pt>
                <c:pt idx="1492">
                  <c:v>1.3349593500000001</c:v>
                </c:pt>
                <c:pt idx="1493">
                  <c:v>0.60487804899999997</c:v>
                </c:pt>
                <c:pt idx="1494">
                  <c:v>0.43252032499999998</c:v>
                </c:pt>
                <c:pt idx="1495">
                  <c:v>0.33008130099999999</c:v>
                </c:pt>
                <c:pt idx="1496">
                  <c:v>0.97560975599999999</c:v>
                </c:pt>
                <c:pt idx="1497">
                  <c:v>0.57073170699999998</c:v>
                </c:pt>
                <c:pt idx="1498">
                  <c:v>0.38048780500000001</c:v>
                </c:pt>
                <c:pt idx="1499">
                  <c:v>0.62031719299999999</c:v>
                </c:pt>
                <c:pt idx="1500">
                  <c:v>1.3614982579999999</c:v>
                </c:pt>
                <c:pt idx="1501">
                  <c:v>1.5184668990000001</c:v>
                </c:pt>
                <c:pt idx="1502">
                  <c:v>1.3163763070000001</c:v>
                </c:pt>
                <c:pt idx="1503">
                  <c:v>0.433170732</c:v>
                </c:pt>
                <c:pt idx="1504">
                  <c:v>1.2097560979999999</c:v>
                </c:pt>
                <c:pt idx="1505">
                  <c:v>0.87173601099999998</c:v>
                </c:pt>
                <c:pt idx="1506">
                  <c:v>0.77073170700000004</c:v>
                </c:pt>
                <c:pt idx="1507">
                  <c:v>3.9024389999999999E-2</c:v>
                </c:pt>
                <c:pt idx="1508">
                  <c:v>0.50731707299999995</c:v>
                </c:pt>
                <c:pt idx="1509">
                  <c:v>0.23414634100000001</c:v>
                </c:pt>
                <c:pt idx="1510">
                  <c:v>0.16585365899999999</c:v>
                </c:pt>
                <c:pt idx="1511">
                  <c:v>0.20691056899999999</c:v>
                </c:pt>
                <c:pt idx="1512">
                  <c:v>0.60975609799999997</c:v>
                </c:pt>
                <c:pt idx="1513">
                  <c:v>0.58048780499999997</c:v>
                </c:pt>
                <c:pt idx="1514">
                  <c:v>0.302439024</c:v>
                </c:pt>
                <c:pt idx="1515">
                  <c:v>0.258400242</c:v>
                </c:pt>
                <c:pt idx="1516">
                  <c:v>0.586585366</c:v>
                </c:pt>
                <c:pt idx="1517">
                  <c:v>1.0898954700000001</c:v>
                </c:pt>
                <c:pt idx="1518">
                  <c:v>0.84878048800000006</c:v>
                </c:pt>
                <c:pt idx="1519">
                  <c:v>0.12195122</c:v>
                </c:pt>
                <c:pt idx="1520">
                  <c:v>0.331707317</c:v>
                </c:pt>
                <c:pt idx="1521">
                  <c:v>0.37073170700000002</c:v>
                </c:pt>
                <c:pt idx="1522">
                  <c:v>0.38471544699999999</c:v>
                </c:pt>
                <c:pt idx="1523">
                  <c:v>0.70081300800000002</c:v>
                </c:pt>
                <c:pt idx="1524">
                  <c:v>0.59934959300000001</c:v>
                </c:pt>
                <c:pt idx="1525">
                  <c:v>0.34569105700000002</c:v>
                </c:pt>
                <c:pt idx="1526">
                  <c:v>0.72850174199999995</c:v>
                </c:pt>
                <c:pt idx="1527">
                  <c:v>1.400201587</c:v>
                </c:pt>
                <c:pt idx="1528">
                  <c:v>0.94731707300000001</c:v>
                </c:pt>
                <c:pt idx="1529">
                  <c:v>0.50439024399999999</c:v>
                </c:pt>
                <c:pt idx="1530">
                  <c:v>0.85203251999999996</c:v>
                </c:pt>
                <c:pt idx="1531">
                  <c:v>1.3578861790000001</c:v>
                </c:pt>
                <c:pt idx="1532">
                  <c:v>0.82230511699999997</c:v>
                </c:pt>
                <c:pt idx="1533">
                  <c:v>0.415609756</c:v>
                </c:pt>
                <c:pt idx="1534">
                  <c:v>0.58536585399999996</c:v>
                </c:pt>
                <c:pt idx="1535">
                  <c:v>0.81937915699999997</c:v>
                </c:pt>
                <c:pt idx="1536">
                  <c:v>0.44536585400000001</c:v>
                </c:pt>
                <c:pt idx="1537">
                  <c:v>0.56762485500000004</c:v>
                </c:pt>
                <c:pt idx="1538">
                  <c:v>1.1453252030000001</c:v>
                </c:pt>
                <c:pt idx="1539">
                  <c:v>0.86274680599999998</c:v>
                </c:pt>
                <c:pt idx="1540">
                  <c:v>0.589227642</c:v>
                </c:pt>
                <c:pt idx="1541">
                  <c:v>0.94011614399999999</c:v>
                </c:pt>
                <c:pt idx="1542">
                  <c:v>1.3901742159999999</c:v>
                </c:pt>
                <c:pt idx="1543">
                  <c:v>1.5402341070000001</c:v>
                </c:pt>
                <c:pt idx="1544">
                  <c:v>0.97658536600000001</c:v>
                </c:pt>
                <c:pt idx="1545">
                  <c:v>1.047102735</c:v>
                </c:pt>
                <c:pt idx="1546">
                  <c:v>1.4792682930000001</c:v>
                </c:pt>
                <c:pt idx="1547">
                  <c:v>1.48758967</c:v>
                </c:pt>
                <c:pt idx="1548">
                  <c:v>0.6</c:v>
                </c:pt>
                <c:pt idx="1549">
                  <c:v>0.89268292699999996</c:v>
                </c:pt>
                <c:pt idx="1550">
                  <c:v>1.1156160909999999</c:v>
                </c:pt>
                <c:pt idx="1551">
                  <c:v>0.68341463400000002</c:v>
                </c:pt>
                <c:pt idx="1552">
                  <c:v>0.45203251999999999</c:v>
                </c:pt>
                <c:pt idx="1553">
                  <c:v>1.0712737130000001</c:v>
                </c:pt>
                <c:pt idx="1554">
                  <c:v>0.61433850700000003</c:v>
                </c:pt>
                <c:pt idx="1555">
                  <c:v>0.89976771200000005</c:v>
                </c:pt>
                <c:pt idx="1556">
                  <c:v>1.3514032309999999</c:v>
                </c:pt>
                <c:pt idx="1557">
                  <c:v>1.6004371930000001</c:v>
                </c:pt>
                <c:pt idx="1558">
                  <c:v>0.99227114299999997</c:v>
                </c:pt>
                <c:pt idx="1559">
                  <c:v>1.5456632320000001</c:v>
                </c:pt>
                <c:pt idx="1560">
                  <c:v>0.99210903900000003</c:v>
                </c:pt>
                <c:pt idx="1561">
                  <c:v>1.1475857570000001</c:v>
                </c:pt>
                <c:pt idx="1562">
                  <c:v>0.53780487799999999</c:v>
                </c:pt>
                <c:pt idx="1563">
                  <c:v>0.93083623699999996</c:v>
                </c:pt>
                <c:pt idx="1564">
                  <c:v>1.076829268</c:v>
                </c:pt>
                <c:pt idx="1565">
                  <c:v>0.69533715900000004</c:v>
                </c:pt>
                <c:pt idx="1566">
                  <c:v>0.88801655999999995</c:v>
                </c:pt>
                <c:pt idx="1567">
                  <c:v>1.640426648</c:v>
                </c:pt>
                <c:pt idx="1568">
                  <c:v>1.1403804319999999</c:v>
                </c:pt>
                <c:pt idx="1569">
                  <c:v>0.73113509200000004</c:v>
                </c:pt>
                <c:pt idx="1570">
                  <c:v>1.2842795650000001</c:v>
                </c:pt>
                <c:pt idx="1571">
                  <c:v>0.72534464499999995</c:v>
                </c:pt>
                <c:pt idx="1572">
                  <c:v>1.1101045300000001</c:v>
                </c:pt>
                <c:pt idx="1573">
                  <c:v>1.6317159000000001</c:v>
                </c:pt>
                <c:pt idx="1574">
                  <c:v>1.114117647</c:v>
                </c:pt>
                <c:pt idx="1575">
                  <c:v>5.7560976E-2</c:v>
                </c:pt>
                <c:pt idx="1576">
                  <c:v>0.33073170699999999</c:v>
                </c:pt>
                <c:pt idx="1577">
                  <c:v>0.27219512200000001</c:v>
                </c:pt>
                <c:pt idx="1578">
                  <c:v>0.16975609799999999</c:v>
                </c:pt>
                <c:pt idx="1579">
                  <c:v>0.29983739799999998</c:v>
                </c:pt>
                <c:pt idx="1580">
                  <c:v>0.67219512199999998</c:v>
                </c:pt>
                <c:pt idx="1581">
                  <c:v>0.68473867600000005</c:v>
                </c:pt>
                <c:pt idx="1582">
                  <c:v>0.39902439000000001</c:v>
                </c:pt>
                <c:pt idx="1583">
                  <c:v>0.179984264</c:v>
                </c:pt>
                <c:pt idx="1584">
                  <c:v>0.57951219499999995</c:v>
                </c:pt>
                <c:pt idx="1585">
                  <c:v>0.96376940099999997</c:v>
                </c:pt>
                <c:pt idx="1586">
                  <c:v>0.73879109200000004</c:v>
                </c:pt>
                <c:pt idx="1587">
                  <c:v>0.16</c:v>
                </c:pt>
                <c:pt idx="1588">
                  <c:v>0.31121951199999998</c:v>
                </c:pt>
                <c:pt idx="1589">
                  <c:v>0.50777618400000002</c:v>
                </c:pt>
                <c:pt idx="1590">
                  <c:v>0.35790940799999998</c:v>
                </c:pt>
                <c:pt idx="1591">
                  <c:v>0.54160859500000003</c:v>
                </c:pt>
                <c:pt idx="1592">
                  <c:v>0.82732287999999998</c:v>
                </c:pt>
                <c:pt idx="1593">
                  <c:v>0.65589430900000001</c:v>
                </c:pt>
                <c:pt idx="1594">
                  <c:v>0.94332171899999995</c:v>
                </c:pt>
                <c:pt idx="1595">
                  <c:v>1.450522648</c:v>
                </c:pt>
                <c:pt idx="1596">
                  <c:v>1.0292682929999999</c:v>
                </c:pt>
                <c:pt idx="1597">
                  <c:v>1.5047993710000001</c:v>
                </c:pt>
                <c:pt idx="1598">
                  <c:v>0.70731707300000002</c:v>
                </c:pt>
                <c:pt idx="1599">
                  <c:v>0.98048780499999999</c:v>
                </c:pt>
                <c:pt idx="1600">
                  <c:v>1.1575322809999999</c:v>
                </c:pt>
                <c:pt idx="1601">
                  <c:v>0.90034843200000003</c:v>
                </c:pt>
                <c:pt idx="1602">
                  <c:v>0.41056910600000002</c:v>
                </c:pt>
                <c:pt idx="1603">
                  <c:v>0.88075880799999995</c:v>
                </c:pt>
                <c:pt idx="1604">
                  <c:v>0.69593495900000002</c:v>
                </c:pt>
                <c:pt idx="1605">
                  <c:v>0.51056910600000005</c:v>
                </c:pt>
                <c:pt idx="1606">
                  <c:v>1.004878049</c:v>
                </c:pt>
                <c:pt idx="1607">
                  <c:v>1.021757646</c:v>
                </c:pt>
                <c:pt idx="1608">
                  <c:v>0.74146341500000001</c:v>
                </c:pt>
                <c:pt idx="1609">
                  <c:v>0.72687173100000002</c:v>
                </c:pt>
                <c:pt idx="1610">
                  <c:v>1.4328420500000001</c:v>
                </c:pt>
                <c:pt idx="1611">
                  <c:v>1.7043160690000001</c:v>
                </c:pt>
                <c:pt idx="1612">
                  <c:v>0.80818815300000002</c:v>
                </c:pt>
                <c:pt idx="1613">
                  <c:v>1.315505226</c:v>
                </c:pt>
                <c:pt idx="1614">
                  <c:v>1.182241718</c:v>
                </c:pt>
                <c:pt idx="1615">
                  <c:v>1.25</c:v>
                </c:pt>
                <c:pt idx="1616">
                  <c:v>0.14485683999999999</c:v>
                </c:pt>
                <c:pt idx="1617">
                  <c:v>0.41802757200000001</c:v>
                </c:pt>
                <c:pt idx="1618">
                  <c:v>0.56436903500000002</c:v>
                </c:pt>
                <c:pt idx="1619">
                  <c:v>0.38693001100000002</c:v>
                </c:pt>
                <c:pt idx="1620">
                  <c:v>0.43130081300000001</c:v>
                </c:pt>
                <c:pt idx="1621">
                  <c:v>0.82926829300000005</c:v>
                </c:pt>
                <c:pt idx="1622">
                  <c:v>1.0222996520000001</c:v>
                </c:pt>
                <c:pt idx="1623">
                  <c:v>0.72499999999999998</c:v>
                </c:pt>
                <c:pt idx="1624">
                  <c:v>0.54765504700000001</c:v>
                </c:pt>
                <c:pt idx="1625">
                  <c:v>1.1030684500000001</c:v>
                </c:pt>
                <c:pt idx="1626">
                  <c:v>1.5532010060000001</c:v>
                </c:pt>
                <c:pt idx="1627">
                  <c:v>0.50387374500000004</c:v>
                </c:pt>
                <c:pt idx="1628">
                  <c:v>0.75609756100000003</c:v>
                </c:pt>
                <c:pt idx="1629">
                  <c:v>1.2897274030000001</c:v>
                </c:pt>
                <c:pt idx="1630">
                  <c:v>0.93266550500000001</c:v>
                </c:pt>
                <c:pt idx="1631">
                  <c:v>1.5609756000000001E-2</c:v>
                </c:pt>
                <c:pt idx="1632">
                  <c:v>0.14146341500000001</c:v>
                </c:pt>
                <c:pt idx="1633">
                  <c:v>3.9024389999999999E-2</c:v>
                </c:pt>
                <c:pt idx="1634">
                  <c:v>9.3292683000000001E-2</c:v>
                </c:pt>
                <c:pt idx="1635">
                  <c:v>0.27804878</c:v>
                </c:pt>
                <c:pt idx="1636">
                  <c:v>0.31707317099999999</c:v>
                </c:pt>
                <c:pt idx="1637">
                  <c:v>0.126829268</c:v>
                </c:pt>
                <c:pt idx="1638">
                  <c:v>4.0650407E-2</c:v>
                </c:pt>
                <c:pt idx="1639">
                  <c:v>3.4146340999999997E-2</c:v>
                </c:pt>
                <c:pt idx="1640">
                  <c:v>0.214634146</c:v>
                </c:pt>
                <c:pt idx="1641">
                  <c:v>0.16097560999999999</c:v>
                </c:pt>
                <c:pt idx="1642">
                  <c:v>1.0000000000000001E-9</c:v>
                </c:pt>
                <c:pt idx="1643">
                  <c:v>3.4146340999999997E-2</c:v>
                </c:pt>
                <c:pt idx="1644">
                  <c:v>8.7804878000000003E-2</c:v>
                </c:pt>
                <c:pt idx="1645">
                  <c:v>7.3170732000000002E-2</c:v>
                </c:pt>
                <c:pt idx="1646">
                  <c:v>0.21412892</c:v>
                </c:pt>
                <c:pt idx="1647">
                  <c:v>0.51410392400000005</c:v>
                </c:pt>
                <c:pt idx="1648">
                  <c:v>0.38536585400000001</c:v>
                </c:pt>
                <c:pt idx="1649">
                  <c:v>0.29268292699999998</c:v>
                </c:pt>
                <c:pt idx="1650">
                  <c:v>0.50592334500000002</c:v>
                </c:pt>
                <c:pt idx="1651">
                  <c:v>0.58086303900000003</c:v>
                </c:pt>
                <c:pt idx="1652">
                  <c:v>0.60612701800000002</c:v>
                </c:pt>
                <c:pt idx="1653">
                  <c:v>0.44878048799999998</c:v>
                </c:pt>
                <c:pt idx="1654">
                  <c:v>0.48658008699999999</c:v>
                </c:pt>
                <c:pt idx="1655">
                  <c:v>0.54634146299999997</c:v>
                </c:pt>
                <c:pt idx="1656">
                  <c:v>0.77193960500000003</c:v>
                </c:pt>
                <c:pt idx="1657">
                  <c:v>0.64292682899999998</c:v>
                </c:pt>
                <c:pt idx="1658">
                  <c:v>0.25365853700000002</c:v>
                </c:pt>
                <c:pt idx="1659">
                  <c:v>0.31219512199999999</c:v>
                </c:pt>
                <c:pt idx="1660">
                  <c:v>0.38536585400000001</c:v>
                </c:pt>
                <c:pt idx="1661">
                  <c:v>0.27804878</c:v>
                </c:pt>
                <c:pt idx="1662">
                  <c:v>1.5609756000000001E-2</c:v>
                </c:pt>
                <c:pt idx="1663">
                  <c:v>0.24552845500000001</c:v>
                </c:pt>
                <c:pt idx="1664">
                  <c:v>0.128780488</c:v>
                </c:pt>
                <c:pt idx="1665">
                  <c:v>0.117073171</c:v>
                </c:pt>
                <c:pt idx="1666">
                  <c:v>5.8536585000000002E-2</c:v>
                </c:pt>
                <c:pt idx="1667">
                  <c:v>0.21951219499999999</c:v>
                </c:pt>
                <c:pt idx="1668">
                  <c:v>0.23902439</c:v>
                </c:pt>
                <c:pt idx="1669">
                  <c:v>0.126829268</c:v>
                </c:pt>
                <c:pt idx="1670">
                  <c:v>0.31284552799999998</c:v>
                </c:pt>
                <c:pt idx="1671">
                  <c:v>0.36097561</c:v>
                </c:pt>
                <c:pt idx="1672">
                  <c:v>0.44441980800000003</c:v>
                </c:pt>
                <c:pt idx="1673">
                  <c:v>0.64878048799999999</c:v>
                </c:pt>
                <c:pt idx="1674">
                  <c:v>0.19512195099999999</c:v>
                </c:pt>
                <c:pt idx="1675">
                  <c:v>0.52195122000000005</c:v>
                </c:pt>
                <c:pt idx="1676">
                  <c:v>0.51537645799999998</c:v>
                </c:pt>
                <c:pt idx="1677">
                  <c:v>0.35949098600000001</c:v>
                </c:pt>
                <c:pt idx="1678">
                  <c:v>1.5609756000000001E-2</c:v>
                </c:pt>
                <c:pt idx="1679">
                  <c:v>0.14146341500000001</c:v>
                </c:pt>
                <c:pt idx="1680">
                  <c:v>0.12195122</c:v>
                </c:pt>
                <c:pt idx="1681">
                  <c:v>0.126829268</c:v>
                </c:pt>
                <c:pt idx="1682">
                  <c:v>6.7073171000000001E-2</c:v>
                </c:pt>
                <c:pt idx="1683">
                  <c:v>0.19512195099999999</c:v>
                </c:pt>
                <c:pt idx="1684">
                  <c:v>0.302439024</c:v>
                </c:pt>
                <c:pt idx="1685">
                  <c:v>0.17073170700000001</c:v>
                </c:pt>
                <c:pt idx="1686">
                  <c:v>4.7696477000000001E-2</c:v>
                </c:pt>
                <c:pt idx="1687">
                  <c:v>0.16097560999999999</c:v>
                </c:pt>
                <c:pt idx="1688">
                  <c:v>0.62926829299999998</c:v>
                </c:pt>
                <c:pt idx="1689">
                  <c:v>0.53658536599999995</c:v>
                </c:pt>
                <c:pt idx="1690">
                  <c:v>9.7560975999999994E-2</c:v>
                </c:pt>
                <c:pt idx="1691">
                  <c:v>0.13170731699999999</c:v>
                </c:pt>
                <c:pt idx="1692">
                  <c:v>0.40278745599999999</c:v>
                </c:pt>
                <c:pt idx="1693">
                  <c:v>6.6202091000000005E-2</c:v>
                </c:pt>
                <c:pt idx="1694">
                  <c:v>0.44181184699999998</c:v>
                </c:pt>
                <c:pt idx="1695">
                  <c:v>8.0836237000000005E-2</c:v>
                </c:pt>
                <c:pt idx="1696">
                  <c:v>8.0836237000000005E-2</c:v>
                </c:pt>
                <c:pt idx="1697">
                  <c:v>0.318981972</c:v>
                </c:pt>
                <c:pt idx="1698">
                  <c:v>0.71219512200000001</c:v>
                </c:pt>
                <c:pt idx="1699">
                  <c:v>0.56097560999999996</c:v>
                </c:pt>
                <c:pt idx="1700">
                  <c:v>0.336585366</c:v>
                </c:pt>
                <c:pt idx="1701">
                  <c:v>0.17282230000000001</c:v>
                </c:pt>
                <c:pt idx="1702">
                  <c:v>0.29756097599999998</c:v>
                </c:pt>
                <c:pt idx="1703">
                  <c:v>0.35609756100000001</c:v>
                </c:pt>
                <c:pt idx="1704">
                  <c:v>0.29756097599999998</c:v>
                </c:pt>
                <c:pt idx="1705">
                  <c:v>8.2926828999999994E-2</c:v>
                </c:pt>
                <c:pt idx="1706">
                  <c:v>0.28292682899999999</c:v>
                </c:pt>
                <c:pt idx="1707">
                  <c:v>0.14146341500000001</c:v>
                </c:pt>
                <c:pt idx="1708">
                  <c:v>0.126829268</c:v>
                </c:pt>
                <c:pt idx="1709">
                  <c:v>0.27735191599999998</c:v>
                </c:pt>
                <c:pt idx="1710">
                  <c:v>0.87944250899999998</c:v>
                </c:pt>
                <c:pt idx="1711">
                  <c:v>0.411149826</c:v>
                </c:pt>
                <c:pt idx="1712">
                  <c:v>0.32334494800000002</c:v>
                </c:pt>
                <c:pt idx="1713">
                  <c:v>0.51117662799999997</c:v>
                </c:pt>
                <c:pt idx="1714">
                  <c:v>0.80487804900000004</c:v>
                </c:pt>
                <c:pt idx="1715">
                  <c:v>0.45365853699999997</c:v>
                </c:pt>
                <c:pt idx="1716">
                  <c:v>0.50331492499999997</c:v>
                </c:pt>
                <c:pt idx="1717">
                  <c:v>0.77560975600000004</c:v>
                </c:pt>
                <c:pt idx="1718">
                  <c:v>1.0292682929999999</c:v>
                </c:pt>
                <c:pt idx="1719">
                  <c:v>0.81951219500000005</c:v>
                </c:pt>
                <c:pt idx="1720">
                  <c:v>0.23414634100000001</c:v>
                </c:pt>
                <c:pt idx="1721">
                  <c:v>0.487804878</c:v>
                </c:pt>
                <c:pt idx="1722">
                  <c:v>0.37073170700000002</c:v>
                </c:pt>
                <c:pt idx="1723">
                  <c:v>0.26829268299999998</c:v>
                </c:pt>
                <c:pt idx="1724">
                  <c:v>0.13728223000000001</c:v>
                </c:pt>
                <c:pt idx="1725">
                  <c:v>1.0195121949999999</c:v>
                </c:pt>
                <c:pt idx="1726">
                  <c:v>0.336585366</c:v>
                </c:pt>
                <c:pt idx="1727">
                  <c:v>0.26829268299999998</c:v>
                </c:pt>
                <c:pt idx="1728">
                  <c:v>0.71707317100000001</c:v>
                </c:pt>
                <c:pt idx="1729">
                  <c:v>0.44878048799999998</c:v>
                </c:pt>
                <c:pt idx="1730">
                  <c:v>0.331707317</c:v>
                </c:pt>
                <c:pt idx="1731">
                  <c:v>0.55818815300000002</c:v>
                </c:pt>
                <c:pt idx="1732">
                  <c:v>0.99024390200000001</c:v>
                </c:pt>
                <c:pt idx="1733">
                  <c:v>1.1354767180000001</c:v>
                </c:pt>
                <c:pt idx="1734">
                  <c:v>1.082926829</c:v>
                </c:pt>
                <c:pt idx="1735">
                  <c:v>0.379512195</c:v>
                </c:pt>
                <c:pt idx="1736">
                  <c:v>1.0731707319999999</c:v>
                </c:pt>
                <c:pt idx="1737">
                  <c:v>0.84708377499999998</c:v>
                </c:pt>
                <c:pt idx="1738">
                  <c:v>0.78536585400000003</c:v>
                </c:pt>
                <c:pt idx="1739">
                  <c:v>1.4634146000000001E-2</c:v>
                </c:pt>
                <c:pt idx="1740">
                  <c:v>0.331707317</c:v>
                </c:pt>
                <c:pt idx="1741">
                  <c:v>0.126829268</c:v>
                </c:pt>
                <c:pt idx="1742">
                  <c:v>0.13170731699999999</c:v>
                </c:pt>
                <c:pt idx="1743">
                  <c:v>0.13536585400000001</c:v>
                </c:pt>
                <c:pt idx="1744">
                  <c:v>0.37073170700000002</c:v>
                </c:pt>
                <c:pt idx="1745">
                  <c:v>0.36097561</c:v>
                </c:pt>
                <c:pt idx="1746">
                  <c:v>9.6941541000000006E-2</c:v>
                </c:pt>
                <c:pt idx="1747">
                  <c:v>0.29756097599999998</c:v>
                </c:pt>
                <c:pt idx="1748">
                  <c:v>0.71707317100000001</c:v>
                </c:pt>
                <c:pt idx="1749">
                  <c:v>0.61951219499999999</c:v>
                </c:pt>
                <c:pt idx="1750">
                  <c:v>9.7560975999999994E-2</c:v>
                </c:pt>
                <c:pt idx="1751">
                  <c:v>0.25365853700000002</c:v>
                </c:pt>
                <c:pt idx="1752">
                  <c:v>0.40278745599999999</c:v>
                </c:pt>
                <c:pt idx="1753">
                  <c:v>0.365853659</c:v>
                </c:pt>
                <c:pt idx="1754">
                  <c:v>9.1056911000000004E-2</c:v>
                </c:pt>
                <c:pt idx="1755">
                  <c:v>0.25203251999999998</c:v>
                </c:pt>
                <c:pt idx="1756">
                  <c:v>0.25691056899999998</c:v>
                </c:pt>
                <c:pt idx="1757">
                  <c:v>0.110569106</c:v>
                </c:pt>
                <c:pt idx="1758">
                  <c:v>0.35772357700000001</c:v>
                </c:pt>
                <c:pt idx="1759">
                  <c:v>0.78428184300000003</c:v>
                </c:pt>
                <c:pt idx="1760">
                  <c:v>1.024622532</c:v>
                </c:pt>
                <c:pt idx="1761">
                  <c:v>0.57073170699999998</c:v>
                </c:pt>
                <c:pt idx="1762">
                  <c:v>0.33463414600000002</c:v>
                </c:pt>
                <c:pt idx="1763">
                  <c:v>0.34634146300000002</c:v>
                </c:pt>
                <c:pt idx="1764">
                  <c:v>0.75555555600000002</c:v>
                </c:pt>
                <c:pt idx="1765">
                  <c:v>0.56097560999999996</c:v>
                </c:pt>
                <c:pt idx="1766">
                  <c:v>0.243902439</c:v>
                </c:pt>
                <c:pt idx="1767">
                  <c:v>0.365853659</c:v>
                </c:pt>
                <c:pt idx="1768">
                  <c:v>0.6</c:v>
                </c:pt>
                <c:pt idx="1769">
                  <c:v>0.41951219499999998</c:v>
                </c:pt>
                <c:pt idx="1770">
                  <c:v>9.0592333999999997E-2</c:v>
                </c:pt>
                <c:pt idx="1771">
                  <c:v>0.458536585</c:v>
                </c:pt>
                <c:pt idx="1772">
                  <c:v>0.31707317099999999</c:v>
                </c:pt>
                <c:pt idx="1773">
                  <c:v>0.17560975600000001</c:v>
                </c:pt>
                <c:pt idx="1774">
                  <c:v>0.32543554000000002</c:v>
                </c:pt>
                <c:pt idx="1775">
                  <c:v>0.634146341</c:v>
                </c:pt>
                <c:pt idx="1776">
                  <c:v>0.85463414599999998</c:v>
                </c:pt>
                <c:pt idx="1777">
                  <c:v>0.36097561</c:v>
                </c:pt>
                <c:pt idx="1778">
                  <c:v>0.40840354800000001</c:v>
                </c:pt>
                <c:pt idx="1779">
                  <c:v>0.45</c:v>
                </c:pt>
                <c:pt idx="1780">
                  <c:v>1.0097367399999999</c:v>
                </c:pt>
                <c:pt idx="1781">
                  <c:v>0.76219512199999995</c:v>
                </c:pt>
                <c:pt idx="1782">
                  <c:v>0.17073170700000001</c:v>
                </c:pt>
                <c:pt idx="1783">
                  <c:v>0.36097561</c:v>
                </c:pt>
                <c:pt idx="1784">
                  <c:v>0.58048780499999997</c:v>
                </c:pt>
                <c:pt idx="1785">
                  <c:v>0.40487804900000002</c:v>
                </c:pt>
                <c:pt idx="1786">
                  <c:v>0.41463414599999998</c:v>
                </c:pt>
                <c:pt idx="1787">
                  <c:v>1.0195121949999999</c:v>
                </c:pt>
                <c:pt idx="1788">
                  <c:v>0.77398374000000003</c:v>
                </c:pt>
                <c:pt idx="1789">
                  <c:v>0.6</c:v>
                </c:pt>
                <c:pt idx="1790">
                  <c:v>0.52195122000000005</c:v>
                </c:pt>
                <c:pt idx="1791">
                  <c:v>0.927804878</c:v>
                </c:pt>
                <c:pt idx="1792">
                  <c:v>1.1219512199999999</c:v>
                </c:pt>
                <c:pt idx="1793">
                  <c:v>0.71219512200000001</c:v>
                </c:pt>
                <c:pt idx="1794">
                  <c:v>0.71662971200000003</c:v>
                </c:pt>
                <c:pt idx="1795">
                  <c:v>1.0978143810000001</c:v>
                </c:pt>
                <c:pt idx="1796">
                  <c:v>1.427174181</c:v>
                </c:pt>
                <c:pt idx="1797">
                  <c:v>1.316055824</c:v>
                </c:pt>
                <c:pt idx="1798">
                  <c:v>0.90731707299999997</c:v>
                </c:pt>
                <c:pt idx="1799">
                  <c:v>1.314555468</c:v>
                </c:pt>
                <c:pt idx="1800">
                  <c:v>1.357844177</c:v>
                </c:pt>
                <c:pt idx="1801">
                  <c:v>1.4</c:v>
                </c:pt>
                <c:pt idx="1802">
                  <c:v>0.17682926800000001</c:v>
                </c:pt>
                <c:pt idx="1803">
                  <c:v>0.41585365899999999</c:v>
                </c:pt>
                <c:pt idx="1804">
                  <c:v>0.62560975600000002</c:v>
                </c:pt>
                <c:pt idx="1805">
                  <c:v>0.459756098</c:v>
                </c:pt>
                <c:pt idx="1806">
                  <c:v>0.55487804900000004</c:v>
                </c:pt>
                <c:pt idx="1807">
                  <c:v>0.91707317099999996</c:v>
                </c:pt>
                <c:pt idx="1808">
                  <c:v>1.1974822970000001</c:v>
                </c:pt>
                <c:pt idx="1809">
                  <c:v>0.86829268299999995</c:v>
                </c:pt>
                <c:pt idx="1810">
                  <c:v>0.59669763799999997</c:v>
                </c:pt>
                <c:pt idx="1811">
                  <c:v>0.77891986099999999</c:v>
                </c:pt>
                <c:pt idx="1812">
                  <c:v>1.4014638079999999</c:v>
                </c:pt>
                <c:pt idx="1813">
                  <c:v>1.178919861</c:v>
                </c:pt>
                <c:pt idx="1814">
                  <c:v>0.47168610799999999</c:v>
                </c:pt>
                <c:pt idx="1815">
                  <c:v>0.80975609800000004</c:v>
                </c:pt>
                <c:pt idx="1816">
                  <c:v>1.29122176</c:v>
                </c:pt>
                <c:pt idx="1817">
                  <c:v>1.1560975609999999</c:v>
                </c:pt>
                <c:pt idx="1818">
                  <c:v>1.0000000000000001E-9</c:v>
                </c:pt>
                <c:pt idx="1819">
                  <c:v>5.8536585000000002E-2</c:v>
                </c:pt>
                <c:pt idx="1820">
                  <c:v>7.3170732000000002E-2</c:v>
                </c:pt>
                <c:pt idx="1821">
                  <c:v>8.2926828999999994E-2</c:v>
                </c:pt>
                <c:pt idx="1822">
                  <c:v>0.117073171</c:v>
                </c:pt>
                <c:pt idx="1823">
                  <c:v>0.25853658499999999</c:v>
                </c:pt>
                <c:pt idx="1824">
                  <c:v>0.302439024</c:v>
                </c:pt>
                <c:pt idx="1825">
                  <c:v>0.16097560999999999</c:v>
                </c:pt>
                <c:pt idx="1826">
                  <c:v>2.4119241E-2</c:v>
                </c:pt>
                <c:pt idx="1827">
                  <c:v>0.16097560999999999</c:v>
                </c:pt>
                <c:pt idx="1828">
                  <c:v>0.50731707299999995</c:v>
                </c:pt>
                <c:pt idx="1829">
                  <c:v>0.50243902399999996</c:v>
                </c:pt>
                <c:pt idx="1830">
                  <c:v>0.107317073</c:v>
                </c:pt>
                <c:pt idx="1831">
                  <c:v>0.14146341500000001</c:v>
                </c:pt>
                <c:pt idx="1832">
                  <c:v>0.334756098</c:v>
                </c:pt>
                <c:pt idx="1833">
                  <c:v>0.36097561</c:v>
                </c:pt>
                <c:pt idx="1834">
                  <c:v>7.9210220999999997E-2</c:v>
                </c:pt>
                <c:pt idx="1835">
                  <c:v>0.35934959300000002</c:v>
                </c:pt>
                <c:pt idx="1836">
                  <c:v>0.237398374</c:v>
                </c:pt>
                <c:pt idx="1837">
                  <c:v>0.169105691</c:v>
                </c:pt>
                <c:pt idx="1838">
                  <c:v>0.27177700300000002</c:v>
                </c:pt>
                <c:pt idx="1839">
                  <c:v>0.44878048799999998</c:v>
                </c:pt>
                <c:pt idx="1840">
                  <c:v>0.56585365899999995</c:v>
                </c:pt>
                <c:pt idx="1841">
                  <c:v>0.307317073</c:v>
                </c:pt>
                <c:pt idx="1842">
                  <c:v>0.28398620299999999</c:v>
                </c:pt>
                <c:pt idx="1843">
                  <c:v>0.49268292699999999</c:v>
                </c:pt>
                <c:pt idx="1844">
                  <c:v>1.004878049</c:v>
                </c:pt>
                <c:pt idx="1845">
                  <c:v>0.17560975600000001</c:v>
                </c:pt>
                <c:pt idx="1846">
                  <c:v>0.29268292699999998</c:v>
                </c:pt>
                <c:pt idx="1847">
                  <c:v>0.48109756100000001</c:v>
                </c:pt>
                <c:pt idx="1848">
                  <c:v>0.42926829300000002</c:v>
                </c:pt>
                <c:pt idx="1849">
                  <c:v>0.19024390199999999</c:v>
                </c:pt>
                <c:pt idx="1850">
                  <c:v>0.62439024399999998</c:v>
                </c:pt>
                <c:pt idx="1851">
                  <c:v>0.50243902399999996</c:v>
                </c:pt>
                <c:pt idx="1852">
                  <c:v>0.487804878</c:v>
                </c:pt>
                <c:pt idx="1853">
                  <c:v>0.19024390199999999</c:v>
                </c:pt>
                <c:pt idx="1854">
                  <c:v>0.43414634099999999</c:v>
                </c:pt>
                <c:pt idx="1855">
                  <c:v>0.53658536599999995</c:v>
                </c:pt>
                <c:pt idx="1856">
                  <c:v>0.487804878</c:v>
                </c:pt>
                <c:pt idx="1857">
                  <c:v>0.59938281299999996</c:v>
                </c:pt>
                <c:pt idx="1858">
                  <c:v>0.834775767</c:v>
                </c:pt>
                <c:pt idx="1859">
                  <c:v>1.180673772</c:v>
                </c:pt>
                <c:pt idx="1860">
                  <c:v>1.4298977180000001</c:v>
                </c:pt>
                <c:pt idx="1861">
                  <c:v>0.65365853699999998</c:v>
                </c:pt>
                <c:pt idx="1862">
                  <c:v>1.0243902439999999</c:v>
                </c:pt>
                <c:pt idx="1863">
                  <c:v>1.1607597329999999</c:v>
                </c:pt>
                <c:pt idx="1864">
                  <c:v>1.2731707320000001</c:v>
                </c:pt>
                <c:pt idx="1865">
                  <c:v>6.3127690000000002E-3</c:v>
                </c:pt>
                <c:pt idx="1866">
                  <c:v>6.4849353999999998E-2</c:v>
                </c:pt>
                <c:pt idx="1867">
                  <c:v>0.28923959799999999</c:v>
                </c:pt>
                <c:pt idx="1868">
                  <c:v>0.28436154899999999</c:v>
                </c:pt>
                <c:pt idx="1869">
                  <c:v>0.115853659</c:v>
                </c:pt>
                <c:pt idx="1870">
                  <c:v>0.28292682899999999</c:v>
                </c:pt>
                <c:pt idx="1871">
                  <c:v>0.52195122000000005</c:v>
                </c:pt>
                <c:pt idx="1872">
                  <c:v>0.41951219499999998</c:v>
                </c:pt>
                <c:pt idx="1873">
                  <c:v>0.32872628700000001</c:v>
                </c:pt>
                <c:pt idx="1874">
                  <c:v>1.127458694</c:v>
                </c:pt>
                <c:pt idx="1875">
                  <c:v>1.282926829</c:v>
                </c:pt>
                <c:pt idx="1876">
                  <c:v>0.34634146300000002</c:v>
                </c:pt>
                <c:pt idx="1877">
                  <c:v>0.883885017</c:v>
                </c:pt>
                <c:pt idx="1878">
                  <c:v>0.124390244</c:v>
                </c:pt>
                <c:pt idx="1879">
                  <c:v>4.1463415000000003E-2</c:v>
                </c:pt>
                <c:pt idx="1880">
                  <c:v>0.26263066200000001</c:v>
                </c:pt>
                <c:pt idx="1881">
                  <c:v>0.32543554000000002</c:v>
                </c:pt>
                <c:pt idx="1882">
                  <c:v>0.41057463599999999</c:v>
                </c:pt>
                <c:pt idx="1883">
                  <c:v>0.20487804900000001</c:v>
                </c:pt>
                <c:pt idx="1884">
                  <c:v>0.14146341500000001</c:v>
                </c:pt>
                <c:pt idx="1885">
                  <c:v>0.29073170700000001</c:v>
                </c:pt>
                <c:pt idx="1886">
                  <c:v>0.21951219499999999</c:v>
                </c:pt>
                <c:pt idx="1887">
                  <c:v>8.7804878000000003E-2</c:v>
                </c:pt>
                <c:pt idx="1888">
                  <c:v>8.7804878000000003E-2</c:v>
                </c:pt>
                <c:pt idx="1889">
                  <c:v>0.16585365899999999</c:v>
                </c:pt>
                <c:pt idx="1890">
                  <c:v>8.7804878000000003E-2</c:v>
                </c:pt>
                <c:pt idx="1891">
                  <c:v>0.21302591500000001</c:v>
                </c:pt>
                <c:pt idx="1892">
                  <c:v>0.34203075300000002</c:v>
                </c:pt>
                <c:pt idx="1893">
                  <c:v>0.280219512</c:v>
                </c:pt>
                <c:pt idx="1894">
                  <c:v>0.15475609800000001</c:v>
                </c:pt>
                <c:pt idx="1895">
                  <c:v>0.49756097599999999</c:v>
                </c:pt>
                <c:pt idx="1896">
                  <c:v>0.400375235</c:v>
                </c:pt>
                <c:pt idx="1897">
                  <c:v>0.53504687799999995</c:v>
                </c:pt>
                <c:pt idx="1898">
                  <c:v>0.55094076700000005</c:v>
                </c:pt>
                <c:pt idx="1899">
                  <c:v>0.42341463400000001</c:v>
                </c:pt>
                <c:pt idx="1900">
                  <c:v>0.64435152900000003</c:v>
                </c:pt>
                <c:pt idx="1901">
                  <c:v>0.52</c:v>
                </c:pt>
                <c:pt idx="1902">
                  <c:v>0.21951219499999999</c:v>
                </c:pt>
                <c:pt idx="1903">
                  <c:v>0.19512195099999999</c:v>
                </c:pt>
                <c:pt idx="1904">
                  <c:v>0.34634146300000002</c:v>
                </c:pt>
                <c:pt idx="1905">
                  <c:v>0.17073170700000001</c:v>
                </c:pt>
                <c:pt idx="1906">
                  <c:v>0.38211382100000002</c:v>
                </c:pt>
                <c:pt idx="1907">
                  <c:v>0.22195122</c:v>
                </c:pt>
                <c:pt idx="1908">
                  <c:v>0.2</c:v>
                </c:pt>
                <c:pt idx="1909">
                  <c:v>0.26585365900000002</c:v>
                </c:pt>
                <c:pt idx="1910">
                  <c:v>0.39512195100000003</c:v>
                </c:pt>
                <c:pt idx="1911">
                  <c:v>0.2</c:v>
                </c:pt>
                <c:pt idx="1912">
                  <c:v>0.36591173100000002</c:v>
                </c:pt>
                <c:pt idx="1913">
                  <c:v>0.47195122</c:v>
                </c:pt>
                <c:pt idx="1914">
                  <c:v>0.55821138199999998</c:v>
                </c:pt>
                <c:pt idx="1915">
                  <c:v>0.69390243900000004</c:v>
                </c:pt>
                <c:pt idx="1916">
                  <c:v>0.26243902400000002</c:v>
                </c:pt>
                <c:pt idx="1917">
                  <c:v>0.53317073199999998</c:v>
                </c:pt>
                <c:pt idx="1918">
                  <c:v>0.57775609800000005</c:v>
                </c:pt>
                <c:pt idx="1919">
                  <c:v>0.31461293699999998</c:v>
                </c:pt>
                <c:pt idx="1920">
                  <c:v>1.0000000000000001E-9</c:v>
                </c:pt>
                <c:pt idx="1921">
                  <c:v>0.117073171</c:v>
                </c:pt>
                <c:pt idx="1922">
                  <c:v>9.2682926999999998E-2</c:v>
                </c:pt>
                <c:pt idx="1923">
                  <c:v>2.9268293000000001E-2</c:v>
                </c:pt>
                <c:pt idx="1924">
                  <c:v>0.11219512199999999</c:v>
                </c:pt>
                <c:pt idx="1925">
                  <c:v>0.14146341500000001</c:v>
                </c:pt>
                <c:pt idx="1926">
                  <c:v>0.29634146300000003</c:v>
                </c:pt>
                <c:pt idx="1927">
                  <c:v>0.102439024</c:v>
                </c:pt>
                <c:pt idx="1928">
                  <c:v>0.22926829300000001</c:v>
                </c:pt>
                <c:pt idx="1929">
                  <c:v>0.16585365899999999</c:v>
                </c:pt>
                <c:pt idx="1930">
                  <c:v>0.53246612500000001</c:v>
                </c:pt>
                <c:pt idx="1931">
                  <c:v>0.43414634099999999</c:v>
                </c:pt>
                <c:pt idx="1932">
                  <c:v>8.7804878000000003E-2</c:v>
                </c:pt>
                <c:pt idx="1933">
                  <c:v>8.7804878000000003E-2</c:v>
                </c:pt>
                <c:pt idx="1934">
                  <c:v>0.37073170700000002</c:v>
                </c:pt>
                <c:pt idx="1935">
                  <c:v>0.12338594</c:v>
                </c:pt>
                <c:pt idx="1936">
                  <c:v>0.22795504899999999</c:v>
                </c:pt>
                <c:pt idx="1937">
                  <c:v>0.162102735</c:v>
                </c:pt>
                <c:pt idx="1938">
                  <c:v>0.53168038500000003</c:v>
                </c:pt>
                <c:pt idx="1939">
                  <c:v>0.46833914100000001</c:v>
                </c:pt>
                <c:pt idx="1940">
                  <c:v>0.52098037500000005</c:v>
                </c:pt>
                <c:pt idx="1941">
                  <c:v>0.51896244700000005</c:v>
                </c:pt>
                <c:pt idx="1942">
                  <c:v>0.43118466900000002</c:v>
                </c:pt>
                <c:pt idx="1943">
                  <c:v>0.32845528499999999</c:v>
                </c:pt>
                <c:pt idx="1944">
                  <c:v>0.43638107199999998</c:v>
                </c:pt>
                <c:pt idx="1945">
                  <c:v>0.42100812999999998</c:v>
                </c:pt>
                <c:pt idx="1946">
                  <c:v>0.29333333299999997</c:v>
                </c:pt>
                <c:pt idx="1947">
                  <c:v>0.627563439</c:v>
                </c:pt>
                <c:pt idx="1948">
                  <c:v>0.69083038799999996</c:v>
                </c:pt>
                <c:pt idx="1949">
                  <c:v>0.57146587800000004</c:v>
                </c:pt>
                <c:pt idx="1950">
                  <c:v>0.83111285199999996</c:v>
                </c:pt>
                <c:pt idx="1951">
                  <c:v>0.90909794799999999</c:v>
                </c:pt>
                <c:pt idx="1952">
                  <c:v>0.68736710400000001</c:v>
                </c:pt>
                <c:pt idx="1953">
                  <c:v>0.86254806100000003</c:v>
                </c:pt>
                <c:pt idx="1954">
                  <c:v>1.065927852</c:v>
                </c:pt>
                <c:pt idx="1955">
                  <c:v>0.57842818399999996</c:v>
                </c:pt>
                <c:pt idx="1956">
                  <c:v>0.66824622499999997</c:v>
                </c:pt>
                <c:pt idx="1957">
                  <c:v>0.714639566</c:v>
                </c:pt>
                <c:pt idx="1958">
                  <c:v>0.52720867199999999</c:v>
                </c:pt>
                <c:pt idx="1959">
                  <c:v>0.82590313299999996</c:v>
                </c:pt>
                <c:pt idx="1960">
                  <c:v>0.99514436399999995</c:v>
                </c:pt>
                <c:pt idx="1961">
                  <c:v>0.86811318800000004</c:v>
                </c:pt>
                <c:pt idx="1962">
                  <c:v>0.83987611299999998</c:v>
                </c:pt>
                <c:pt idx="1963">
                  <c:v>1.073509485</c:v>
                </c:pt>
                <c:pt idx="1964">
                  <c:v>1.0523904159999999</c:v>
                </c:pt>
                <c:pt idx="1965">
                  <c:v>0.85172280300000003</c:v>
                </c:pt>
                <c:pt idx="1966">
                  <c:v>1.2009478499999999</c:v>
                </c:pt>
                <c:pt idx="1967">
                  <c:v>0.88862253199999997</c:v>
                </c:pt>
                <c:pt idx="1968">
                  <c:v>1.0851103369999999</c:v>
                </c:pt>
                <c:pt idx="1969">
                  <c:v>0.33791574299999999</c:v>
                </c:pt>
                <c:pt idx="1970">
                  <c:v>0.54712983500000001</c:v>
                </c:pt>
                <c:pt idx="1971">
                  <c:v>0.43303635000000001</c:v>
                </c:pt>
                <c:pt idx="1972">
                  <c:v>0.33791574299999999</c:v>
                </c:pt>
                <c:pt idx="1973">
                  <c:v>0.46403406899999999</c:v>
                </c:pt>
                <c:pt idx="1974">
                  <c:v>0.608439799</c:v>
                </c:pt>
                <c:pt idx="1975">
                  <c:v>0.63793048600000002</c:v>
                </c:pt>
                <c:pt idx="1976">
                  <c:v>0.45636856399999998</c:v>
                </c:pt>
                <c:pt idx="1977">
                  <c:v>0.61138211399999998</c:v>
                </c:pt>
                <c:pt idx="1978">
                  <c:v>0.641734417</c:v>
                </c:pt>
                <c:pt idx="1979">
                  <c:v>0.88520325200000005</c:v>
                </c:pt>
                <c:pt idx="1980">
                  <c:v>0.77032520299999996</c:v>
                </c:pt>
                <c:pt idx="1981">
                  <c:v>0.408780488</c:v>
                </c:pt>
                <c:pt idx="1982">
                  <c:v>0.49441734399999998</c:v>
                </c:pt>
                <c:pt idx="1983">
                  <c:v>0.71206504100000001</c:v>
                </c:pt>
                <c:pt idx="1984">
                  <c:v>0.51609756100000004</c:v>
                </c:pt>
                <c:pt idx="1985">
                  <c:v>5.5609756000000003E-2</c:v>
                </c:pt>
                <c:pt idx="1986">
                  <c:v>0.24097561000000001</c:v>
                </c:pt>
                <c:pt idx="1987">
                  <c:v>0.26292682899999997</c:v>
                </c:pt>
                <c:pt idx="1988">
                  <c:v>5.5609756000000003E-2</c:v>
                </c:pt>
                <c:pt idx="1989">
                  <c:v>0.51049425699999995</c:v>
                </c:pt>
                <c:pt idx="1990">
                  <c:v>0.62548974099999999</c:v>
                </c:pt>
                <c:pt idx="1991">
                  <c:v>0.87779879400000005</c:v>
                </c:pt>
                <c:pt idx="1992">
                  <c:v>0.426573751</c:v>
                </c:pt>
                <c:pt idx="1993">
                  <c:v>0.38243902400000002</c:v>
                </c:pt>
                <c:pt idx="1994">
                  <c:v>0.57713484699999995</c:v>
                </c:pt>
                <c:pt idx="1995">
                  <c:v>0.51902439</c:v>
                </c:pt>
                <c:pt idx="1996">
                  <c:v>0.18975609800000001</c:v>
                </c:pt>
                <c:pt idx="1997">
                  <c:v>0.338536585</c:v>
                </c:pt>
                <c:pt idx="1998">
                  <c:v>0.49484623500000002</c:v>
                </c:pt>
                <c:pt idx="1999">
                  <c:v>0.32390243899999999</c:v>
                </c:pt>
                <c:pt idx="2000">
                  <c:v>0.144390244</c:v>
                </c:pt>
                <c:pt idx="2001">
                  <c:v>0.39317073200000002</c:v>
                </c:pt>
                <c:pt idx="2002">
                  <c:v>0.316195122</c:v>
                </c:pt>
                <c:pt idx="2003">
                  <c:v>0.115121951</c:v>
                </c:pt>
                <c:pt idx="2004">
                  <c:v>0.47317073199999998</c:v>
                </c:pt>
                <c:pt idx="2005">
                  <c:v>0.53170731699999996</c:v>
                </c:pt>
                <c:pt idx="2006">
                  <c:v>0.82745644600000001</c:v>
                </c:pt>
                <c:pt idx="2007">
                  <c:v>0.32195121999999998</c:v>
                </c:pt>
                <c:pt idx="2008">
                  <c:v>0.51853658499999999</c:v>
                </c:pt>
                <c:pt idx="2009">
                  <c:v>0.38439024399999999</c:v>
                </c:pt>
                <c:pt idx="2010">
                  <c:v>0.75616698000000004</c:v>
                </c:pt>
                <c:pt idx="2011">
                  <c:v>0.66731707299999998</c:v>
                </c:pt>
                <c:pt idx="2012">
                  <c:v>0.16097560999999999</c:v>
                </c:pt>
                <c:pt idx="2013">
                  <c:v>0.21951219499999999</c:v>
                </c:pt>
                <c:pt idx="2014">
                  <c:v>0.41484623500000001</c:v>
                </c:pt>
                <c:pt idx="2015">
                  <c:v>0.243902439</c:v>
                </c:pt>
                <c:pt idx="2016">
                  <c:v>0.43843566</c:v>
                </c:pt>
                <c:pt idx="2017">
                  <c:v>0.98721614800000002</c:v>
                </c:pt>
                <c:pt idx="2018">
                  <c:v>0.50904541599999997</c:v>
                </c:pt>
                <c:pt idx="2019">
                  <c:v>0.50672834300000003</c:v>
                </c:pt>
                <c:pt idx="2020">
                  <c:v>0.65365853699999998</c:v>
                </c:pt>
                <c:pt idx="2021">
                  <c:v>0.88634146300000005</c:v>
                </c:pt>
                <c:pt idx="2022">
                  <c:v>0.953333333</c:v>
                </c:pt>
                <c:pt idx="2023">
                  <c:v>0.668292683</c:v>
                </c:pt>
                <c:pt idx="2024">
                  <c:v>0.69862914899999995</c:v>
                </c:pt>
                <c:pt idx="2025">
                  <c:v>0.94744483199999996</c:v>
                </c:pt>
                <c:pt idx="2026">
                  <c:v>1.0705643229999999</c:v>
                </c:pt>
                <c:pt idx="2027">
                  <c:v>0.83317073200000002</c:v>
                </c:pt>
                <c:pt idx="2028">
                  <c:v>1.1355310780000001</c:v>
                </c:pt>
                <c:pt idx="2029">
                  <c:v>0.924988751</c:v>
                </c:pt>
                <c:pt idx="2030">
                  <c:v>1.135609756</c:v>
                </c:pt>
                <c:pt idx="2031">
                  <c:v>0.19512195099999999</c:v>
                </c:pt>
                <c:pt idx="2032">
                  <c:v>0.4</c:v>
                </c:pt>
                <c:pt idx="2033">
                  <c:v>0.38339889900000002</c:v>
                </c:pt>
                <c:pt idx="2034">
                  <c:v>0.34146341499999999</c:v>
                </c:pt>
                <c:pt idx="2035">
                  <c:v>0.59024390199999999</c:v>
                </c:pt>
                <c:pt idx="2036">
                  <c:v>0.77560975600000004</c:v>
                </c:pt>
                <c:pt idx="2037">
                  <c:v>0.850393391</c:v>
                </c:pt>
                <c:pt idx="2038">
                  <c:v>0.68292682900000001</c:v>
                </c:pt>
                <c:pt idx="2039">
                  <c:v>0.62051649900000005</c:v>
                </c:pt>
                <c:pt idx="2040">
                  <c:v>0.63758967</c:v>
                </c:pt>
                <c:pt idx="2041">
                  <c:v>0.75611451799999996</c:v>
                </c:pt>
                <c:pt idx="2042">
                  <c:v>0.93501742200000004</c:v>
                </c:pt>
                <c:pt idx="2043">
                  <c:v>0.30846051000000002</c:v>
                </c:pt>
                <c:pt idx="2044">
                  <c:v>0.43753976700000002</c:v>
                </c:pt>
                <c:pt idx="2045">
                  <c:v>0.65705196200000004</c:v>
                </c:pt>
                <c:pt idx="2046">
                  <c:v>7.3170730000000003E-3</c:v>
                </c:pt>
                <c:pt idx="2047">
                  <c:v>8.0487804999999996E-2</c:v>
                </c:pt>
                <c:pt idx="2048">
                  <c:v>9.5121950999999996E-2</c:v>
                </c:pt>
                <c:pt idx="2049">
                  <c:v>4.1463415000000003E-2</c:v>
                </c:pt>
                <c:pt idx="2050">
                  <c:v>0.30592334500000001</c:v>
                </c:pt>
                <c:pt idx="2051">
                  <c:v>0.35470383300000002</c:v>
                </c:pt>
                <c:pt idx="2052">
                  <c:v>0.42520878299999998</c:v>
                </c:pt>
                <c:pt idx="2053">
                  <c:v>0.25226480800000001</c:v>
                </c:pt>
                <c:pt idx="2054">
                  <c:v>0.15459662299999999</c:v>
                </c:pt>
                <c:pt idx="2055">
                  <c:v>0.51512195100000002</c:v>
                </c:pt>
                <c:pt idx="2056">
                  <c:v>0.46341463399999999</c:v>
                </c:pt>
                <c:pt idx="2057">
                  <c:v>0.17073170700000001</c:v>
                </c:pt>
                <c:pt idx="2058">
                  <c:v>0.17073170700000001</c:v>
                </c:pt>
                <c:pt idx="2059">
                  <c:v>0.25025164500000002</c:v>
                </c:pt>
                <c:pt idx="2060">
                  <c:v>0.302439024</c:v>
                </c:pt>
                <c:pt idx="2061">
                  <c:v>0.13463414600000001</c:v>
                </c:pt>
                <c:pt idx="2062">
                  <c:v>0.34439024400000001</c:v>
                </c:pt>
                <c:pt idx="2063">
                  <c:v>0.26985365900000002</c:v>
                </c:pt>
                <c:pt idx="2064">
                  <c:v>0.13951219500000001</c:v>
                </c:pt>
                <c:pt idx="2065">
                  <c:v>0.37560975600000002</c:v>
                </c:pt>
                <c:pt idx="2066">
                  <c:v>0.43902438999999999</c:v>
                </c:pt>
                <c:pt idx="2067">
                  <c:v>0.61672473900000002</c:v>
                </c:pt>
                <c:pt idx="2068">
                  <c:v>0.31219512199999999</c:v>
                </c:pt>
                <c:pt idx="2069">
                  <c:v>0.397523452</c:v>
                </c:pt>
                <c:pt idx="2070">
                  <c:v>0.403902439</c:v>
                </c:pt>
                <c:pt idx="2071">
                  <c:v>0.89192411900000002</c:v>
                </c:pt>
                <c:pt idx="2072">
                  <c:v>0.72097560999999999</c:v>
                </c:pt>
                <c:pt idx="2073">
                  <c:v>0.209756098</c:v>
                </c:pt>
                <c:pt idx="2074">
                  <c:v>0.243902439</c:v>
                </c:pt>
                <c:pt idx="2075">
                  <c:v>0.37220286499999999</c:v>
                </c:pt>
                <c:pt idx="2076">
                  <c:v>0.34146341499999999</c:v>
                </c:pt>
                <c:pt idx="2077">
                  <c:v>0.197773065</c:v>
                </c:pt>
                <c:pt idx="2078">
                  <c:v>0.62460233300000001</c:v>
                </c:pt>
                <c:pt idx="2079">
                  <c:v>0.48984623500000002</c:v>
                </c:pt>
                <c:pt idx="2080">
                  <c:v>0.407529162</c:v>
                </c:pt>
                <c:pt idx="2081">
                  <c:v>0.331707317</c:v>
                </c:pt>
                <c:pt idx="2082">
                  <c:v>0.50975609799999999</c:v>
                </c:pt>
                <c:pt idx="2083">
                  <c:v>0.70243902400000002</c:v>
                </c:pt>
                <c:pt idx="2084">
                  <c:v>0.54146341499999995</c:v>
                </c:pt>
                <c:pt idx="2085">
                  <c:v>0.69124006100000002</c:v>
                </c:pt>
                <c:pt idx="2086">
                  <c:v>0.96951219499999997</c:v>
                </c:pt>
                <c:pt idx="2087">
                  <c:v>1.4325138580000001</c:v>
                </c:pt>
                <c:pt idx="2088">
                  <c:v>1.45</c:v>
                </c:pt>
                <c:pt idx="2089">
                  <c:v>0.67707317099999997</c:v>
                </c:pt>
                <c:pt idx="2090">
                  <c:v>0.99170731700000003</c:v>
                </c:pt>
                <c:pt idx="2091">
                  <c:v>1.0410739449999999</c:v>
                </c:pt>
                <c:pt idx="2092">
                  <c:v>1.135609756</c:v>
                </c:pt>
                <c:pt idx="2093">
                  <c:v>8.2926828999999994E-2</c:v>
                </c:pt>
                <c:pt idx="2094">
                  <c:v>0.156097561</c:v>
                </c:pt>
                <c:pt idx="2095">
                  <c:v>0.236314363</c:v>
                </c:pt>
                <c:pt idx="2096">
                  <c:v>0.25365853700000002</c:v>
                </c:pt>
                <c:pt idx="2097">
                  <c:v>0.156097561</c:v>
                </c:pt>
                <c:pt idx="2098">
                  <c:v>0.25365853700000002</c:v>
                </c:pt>
                <c:pt idx="2099">
                  <c:v>0.40094850900000001</c:v>
                </c:pt>
                <c:pt idx="2100">
                  <c:v>0.32682926800000001</c:v>
                </c:pt>
                <c:pt idx="2101">
                  <c:v>0.39410881800000003</c:v>
                </c:pt>
                <c:pt idx="2102">
                  <c:v>0.45902439</c:v>
                </c:pt>
                <c:pt idx="2103">
                  <c:v>0.88697088899999998</c:v>
                </c:pt>
                <c:pt idx="2104">
                  <c:v>1.0004878049999999</c:v>
                </c:pt>
                <c:pt idx="2105">
                  <c:v>0.25997130600000001</c:v>
                </c:pt>
                <c:pt idx="2106">
                  <c:v>9.3658537E-2</c:v>
                </c:pt>
                <c:pt idx="2107">
                  <c:v>0.26341463399999998</c:v>
                </c:pt>
                <c:pt idx="2108">
                  <c:v>7.8048779999999998E-2</c:v>
                </c:pt>
                <c:pt idx="2109">
                  <c:v>4.3902439000000001E-2</c:v>
                </c:pt>
                <c:pt idx="2110">
                  <c:v>0.39460600400000001</c:v>
                </c:pt>
                <c:pt idx="2111">
                  <c:v>0.57560975599999997</c:v>
                </c:pt>
                <c:pt idx="2112">
                  <c:v>0.69051490500000001</c:v>
                </c:pt>
                <c:pt idx="2113">
                  <c:v>0.36097561</c:v>
                </c:pt>
                <c:pt idx="2114">
                  <c:v>0.19512195099999999</c:v>
                </c:pt>
                <c:pt idx="2115">
                  <c:v>0.107317073</c:v>
                </c:pt>
                <c:pt idx="2116">
                  <c:v>0.27317073200000003</c:v>
                </c:pt>
                <c:pt idx="2117">
                  <c:v>0.17073170700000001</c:v>
                </c:pt>
                <c:pt idx="2118">
                  <c:v>0.102439024</c:v>
                </c:pt>
                <c:pt idx="2119">
                  <c:v>0.11219512199999999</c:v>
                </c:pt>
                <c:pt idx="2120">
                  <c:v>0.12195122</c:v>
                </c:pt>
                <c:pt idx="2121">
                  <c:v>2.9268293000000001E-2</c:v>
                </c:pt>
                <c:pt idx="2122">
                  <c:v>0.30872064799999999</c:v>
                </c:pt>
                <c:pt idx="2123">
                  <c:v>0.55312831399999995</c:v>
                </c:pt>
                <c:pt idx="2124">
                  <c:v>0.46532343599999998</c:v>
                </c:pt>
                <c:pt idx="2125">
                  <c:v>0.74173143900000005</c:v>
                </c:pt>
                <c:pt idx="2126">
                  <c:v>0.72232645399999995</c:v>
                </c:pt>
                <c:pt idx="2127">
                  <c:v>0.90577858600000005</c:v>
                </c:pt>
                <c:pt idx="2128">
                  <c:v>0.58536585399999996</c:v>
                </c:pt>
                <c:pt idx="2129">
                  <c:v>0.67874564500000001</c:v>
                </c:pt>
                <c:pt idx="2130">
                  <c:v>0.57073170699999998</c:v>
                </c:pt>
                <c:pt idx="2131">
                  <c:v>0.84240031000000004</c:v>
                </c:pt>
                <c:pt idx="2132">
                  <c:v>0.66243902399999999</c:v>
                </c:pt>
                <c:pt idx="2133">
                  <c:v>0.36097561</c:v>
                </c:pt>
                <c:pt idx="2134">
                  <c:v>0.331707317</c:v>
                </c:pt>
                <c:pt idx="2135">
                  <c:v>0.43902438999999999</c:v>
                </c:pt>
                <c:pt idx="2136">
                  <c:v>0.23414634100000001</c:v>
                </c:pt>
                <c:pt idx="2137">
                  <c:v>0.184715447</c:v>
                </c:pt>
                <c:pt idx="2138">
                  <c:v>0.51382113799999996</c:v>
                </c:pt>
                <c:pt idx="2139">
                  <c:v>0.30439024399999998</c:v>
                </c:pt>
                <c:pt idx="2140">
                  <c:v>0.22926829300000001</c:v>
                </c:pt>
                <c:pt idx="2141">
                  <c:v>0.26350844299999998</c:v>
                </c:pt>
                <c:pt idx="2142">
                  <c:v>0.406097561</c:v>
                </c:pt>
                <c:pt idx="2143">
                  <c:v>0.55091463399999996</c:v>
                </c:pt>
                <c:pt idx="2144">
                  <c:v>0.21097561000000001</c:v>
                </c:pt>
                <c:pt idx="2145">
                  <c:v>0.31800232299999998</c:v>
                </c:pt>
                <c:pt idx="2146">
                  <c:v>0.519163763</c:v>
                </c:pt>
                <c:pt idx="2147">
                  <c:v>0.66225319400000004</c:v>
                </c:pt>
                <c:pt idx="2148">
                  <c:v>0.70452961700000005</c:v>
                </c:pt>
                <c:pt idx="2149">
                  <c:v>0.21097561000000001</c:v>
                </c:pt>
                <c:pt idx="2150">
                  <c:v>0.6</c:v>
                </c:pt>
                <c:pt idx="2151">
                  <c:v>0.57853658500000005</c:v>
                </c:pt>
                <c:pt idx="2152">
                  <c:v>0.27656415699999998</c:v>
                </c:pt>
                <c:pt idx="2153">
                  <c:v>0.04</c:v>
                </c:pt>
                <c:pt idx="2154">
                  <c:v>0.2</c:v>
                </c:pt>
                <c:pt idx="2155">
                  <c:v>0.12195122</c:v>
                </c:pt>
                <c:pt idx="2156">
                  <c:v>5.8536585000000002E-2</c:v>
                </c:pt>
                <c:pt idx="2157">
                  <c:v>0.221638524</c:v>
                </c:pt>
                <c:pt idx="2158">
                  <c:v>0.302439024</c:v>
                </c:pt>
                <c:pt idx="2159">
                  <c:v>0.53048780500000003</c:v>
                </c:pt>
                <c:pt idx="2160">
                  <c:v>0.20487804900000001</c:v>
                </c:pt>
                <c:pt idx="2161">
                  <c:v>0.209756098</c:v>
                </c:pt>
                <c:pt idx="2162">
                  <c:v>0.11219512199999999</c:v>
                </c:pt>
                <c:pt idx="2163">
                  <c:v>0.54417344199999995</c:v>
                </c:pt>
                <c:pt idx="2164">
                  <c:v>0.41463414599999998</c:v>
                </c:pt>
                <c:pt idx="2165">
                  <c:v>9.2682926999999998E-2</c:v>
                </c:pt>
                <c:pt idx="2166">
                  <c:v>9.2682926999999998E-2</c:v>
                </c:pt>
                <c:pt idx="2167">
                  <c:v>0.35609756100000001</c:v>
                </c:pt>
                <c:pt idx="2168">
                  <c:v>9.4117646999999999E-2</c:v>
                </c:pt>
                <c:pt idx="2169">
                  <c:v>0.32195121999999998</c:v>
                </c:pt>
                <c:pt idx="2170">
                  <c:v>0.85853658499999996</c:v>
                </c:pt>
                <c:pt idx="2171">
                  <c:v>0.33861788599999998</c:v>
                </c:pt>
                <c:pt idx="2172">
                  <c:v>0.26829268299999998</c:v>
                </c:pt>
                <c:pt idx="2173">
                  <c:v>0.80608998600000004</c:v>
                </c:pt>
                <c:pt idx="2174">
                  <c:v>1.3170731710000001</c:v>
                </c:pt>
                <c:pt idx="2175">
                  <c:v>1.1359852880000001</c:v>
                </c:pt>
                <c:pt idx="2176">
                  <c:v>0.76585365900000002</c:v>
                </c:pt>
                <c:pt idx="2177">
                  <c:v>0.44337979100000002</c:v>
                </c:pt>
                <c:pt idx="2178">
                  <c:v>0.629965157</c:v>
                </c:pt>
                <c:pt idx="2179">
                  <c:v>0.58679442500000001</c:v>
                </c:pt>
                <c:pt idx="2180">
                  <c:v>0.45435540099999999</c:v>
                </c:pt>
                <c:pt idx="2181">
                  <c:v>0.32926829299999999</c:v>
                </c:pt>
                <c:pt idx="2182">
                  <c:v>0.634146341</c:v>
                </c:pt>
                <c:pt idx="2183">
                  <c:v>0.37601625999999999</c:v>
                </c:pt>
                <c:pt idx="2184">
                  <c:v>0.243902439</c:v>
                </c:pt>
                <c:pt idx="2185">
                  <c:v>0.43243098400000002</c:v>
                </c:pt>
                <c:pt idx="2186">
                  <c:v>1.171106942</c:v>
                </c:pt>
                <c:pt idx="2187">
                  <c:v>0.62191995</c:v>
                </c:pt>
                <c:pt idx="2188">
                  <c:v>0.44427767400000001</c:v>
                </c:pt>
                <c:pt idx="2189">
                  <c:v>0.72790136699999997</c:v>
                </c:pt>
                <c:pt idx="2190">
                  <c:v>0.86829268299999995</c:v>
                </c:pt>
                <c:pt idx="2191">
                  <c:v>0.634146341</c:v>
                </c:pt>
                <c:pt idx="2192">
                  <c:v>0.78543402500000004</c:v>
                </c:pt>
                <c:pt idx="2193">
                  <c:v>1.033101045</c:v>
                </c:pt>
                <c:pt idx="2194">
                  <c:v>1.1725861399999999</c:v>
                </c:pt>
                <c:pt idx="2195">
                  <c:v>0.95993031399999995</c:v>
                </c:pt>
                <c:pt idx="2196">
                  <c:v>0.43170731699999998</c:v>
                </c:pt>
                <c:pt idx="2197">
                  <c:v>0.72682926800000003</c:v>
                </c:pt>
                <c:pt idx="2198">
                  <c:v>0.57113821099999995</c:v>
                </c:pt>
                <c:pt idx="2199">
                  <c:v>0.302439024</c:v>
                </c:pt>
                <c:pt idx="2200">
                  <c:v>0.54872090100000004</c:v>
                </c:pt>
                <c:pt idx="2201">
                  <c:v>1.6472110289999999</c:v>
                </c:pt>
                <c:pt idx="2202">
                  <c:v>0.87851184199999999</c:v>
                </c:pt>
                <c:pt idx="2203">
                  <c:v>0.69599151599999998</c:v>
                </c:pt>
                <c:pt idx="2204">
                  <c:v>0.72832752599999995</c:v>
                </c:pt>
                <c:pt idx="2205">
                  <c:v>1.32804878</c:v>
                </c:pt>
                <c:pt idx="2206">
                  <c:v>1.1583362370000001</c:v>
                </c:pt>
                <c:pt idx="2207">
                  <c:v>0.73390243899999996</c:v>
                </c:pt>
                <c:pt idx="2208">
                  <c:v>0.720610203</c:v>
                </c:pt>
                <c:pt idx="2209">
                  <c:v>1.4488448140000001</c:v>
                </c:pt>
                <c:pt idx="2210">
                  <c:v>1.4788448139999999</c:v>
                </c:pt>
                <c:pt idx="2211">
                  <c:v>1.326893594</c:v>
                </c:pt>
                <c:pt idx="2212">
                  <c:v>0.66219512199999997</c:v>
                </c:pt>
                <c:pt idx="2213">
                  <c:v>1.5473170730000001</c:v>
                </c:pt>
                <c:pt idx="2214">
                  <c:v>1.2335772359999999</c:v>
                </c:pt>
                <c:pt idx="2215">
                  <c:v>0.98634146300000003</c:v>
                </c:pt>
                <c:pt idx="2216">
                  <c:v>0.13658536600000001</c:v>
                </c:pt>
                <c:pt idx="2217">
                  <c:v>0.60487804899999997</c:v>
                </c:pt>
                <c:pt idx="2218">
                  <c:v>0.26544715400000002</c:v>
                </c:pt>
                <c:pt idx="2219">
                  <c:v>0.16585365899999999</c:v>
                </c:pt>
                <c:pt idx="2220">
                  <c:v>0.35377468099999998</c:v>
                </c:pt>
                <c:pt idx="2221">
                  <c:v>0.71707317100000001</c:v>
                </c:pt>
                <c:pt idx="2222">
                  <c:v>0.72229965200000001</c:v>
                </c:pt>
                <c:pt idx="2223">
                  <c:v>0.35609756100000001</c:v>
                </c:pt>
                <c:pt idx="2224">
                  <c:v>0.34512195099999998</c:v>
                </c:pt>
                <c:pt idx="2225">
                  <c:v>0.47804878000000001</c:v>
                </c:pt>
                <c:pt idx="2226">
                  <c:v>0.77417344200000004</c:v>
                </c:pt>
                <c:pt idx="2227">
                  <c:v>0.61463414599999999</c:v>
                </c:pt>
                <c:pt idx="2228">
                  <c:v>0.168292683</c:v>
                </c:pt>
                <c:pt idx="2229">
                  <c:v>0.41951219499999998</c:v>
                </c:pt>
                <c:pt idx="2230">
                  <c:v>0.48821138200000003</c:v>
                </c:pt>
                <c:pt idx="2231">
                  <c:v>0.28780487799999999</c:v>
                </c:pt>
                <c:pt idx="2232">
                  <c:v>0.247038328</c:v>
                </c:pt>
                <c:pt idx="2233">
                  <c:v>0.456794425</c:v>
                </c:pt>
                <c:pt idx="2234">
                  <c:v>0.449477352</c:v>
                </c:pt>
                <c:pt idx="2235">
                  <c:v>0.12020905899999999</c:v>
                </c:pt>
                <c:pt idx="2236">
                  <c:v>0.87378048799999997</c:v>
                </c:pt>
                <c:pt idx="2237">
                  <c:v>1.35501355</c:v>
                </c:pt>
                <c:pt idx="2238">
                  <c:v>1.7102593880000001</c:v>
                </c:pt>
                <c:pt idx="2239">
                  <c:v>1</c:v>
                </c:pt>
                <c:pt idx="2240">
                  <c:v>0.55154471500000002</c:v>
                </c:pt>
                <c:pt idx="2241">
                  <c:v>0.60975609799999997</c:v>
                </c:pt>
                <c:pt idx="2242">
                  <c:v>1.082601626</c:v>
                </c:pt>
                <c:pt idx="2243">
                  <c:v>0.68292682900000001</c:v>
                </c:pt>
                <c:pt idx="2244">
                  <c:v>0.41463414599999998</c:v>
                </c:pt>
                <c:pt idx="2245">
                  <c:v>0.54634146299999997</c:v>
                </c:pt>
                <c:pt idx="2246">
                  <c:v>0.86341463399999996</c:v>
                </c:pt>
                <c:pt idx="2247">
                  <c:v>0.4</c:v>
                </c:pt>
                <c:pt idx="2248">
                  <c:v>0.18327526099999999</c:v>
                </c:pt>
                <c:pt idx="2249">
                  <c:v>0.54634146299999997</c:v>
                </c:pt>
                <c:pt idx="2250">
                  <c:v>0.470731707</c:v>
                </c:pt>
                <c:pt idx="2251">
                  <c:v>0.126829268</c:v>
                </c:pt>
                <c:pt idx="2252">
                  <c:v>0.61013356600000002</c:v>
                </c:pt>
                <c:pt idx="2253">
                  <c:v>0.88292682899999997</c:v>
                </c:pt>
                <c:pt idx="2254">
                  <c:v>1.3006271780000001</c:v>
                </c:pt>
                <c:pt idx="2255">
                  <c:v>0.52682926799999996</c:v>
                </c:pt>
                <c:pt idx="2256">
                  <c:v>0.58373983699999998</c:v>
                </c:pt>
                <c:pt idx="2257">
                  <c:v>0.49756097599999999</c:v>
                </c:pt>
                <c:pt idx="2258">
                  <c:v>1.1816337589999999</c:v>
                </c:pt>
                <c:pt idx="2259">
                  <c:v>0.72682926800000003</c:v>
                </c:pt>
                <c:pt idx="2260">
                  <c:v>0.180487805</c:v>
                </c:pt>
                <c:pt idx="2261">
                  <c:v>0.31707317099999999</c:v>
                </c:pt>
                <c:pt idx="2262">
                  <c:v>0.697560976</c:v>
                </c:pt>
                <c:pt idx="2263">
                  <c:v>0.21951219499999999</c:v>
                </c:pt>
                <c:pt idx="2264">
                  <c:v>0.48342985300000002</c:v>
                </c:pt>
                <c:pt idx="2265">
                  <c:v>1.192372942</c:v>
                </c:pt>
                <c:pt idx="2266">
                  <c:v>0.92489326800000005</c:v>
                </c:pt>
                <c:pt idx="2267">
                  <c:v>0.53871440599999998</c:v>
                </c:pt>
                <c:pt idx="2268">
                  <c:v>0.906823461</c:v>
                </c:pt>
                <c:pt idx="2269">
                  <c:v>1.3527177699999999</c:v>
                </c:pt>
                <c:pt idx="2270">
                  <c:v>0.956620209</c:v>
                </c:pt>
                <c:pt idx="2271">
                  <c:v>0.93031358900000005</c:v>
                </c:pt>
                <c:pt idx="2272">
                  <c:v>1.504529617</c:v>
                </c:pt>
                <c:pt idx="2273">
                  <c:v>1.5422832550000001</c:v>
                </c:pt>
                <c:pt idx="2274">
                  <c:v>0.956620209</c:v>
                </c:pt>
                <c:pt idx="2275">
                  <c:v>1.4602000669999999</c:v>
                </c:pt>
                <c:pt idx="2276">
                  <c:v>1.6154293909999999</c:v>
                </c:pt>
                <c:pt idx="2277">
                  <c:v>1.3066202090000001</c:v>
                </c:pt>
                <c:pt idx="2278">
                  <c:v>0.27219512200000001</c:v>
                </c:pt>
                <c:pt idx="2279">
                  <c:v>0.55024390199999995</c:v>
                </c:pt>
                <c:pt idx="2280">
                  <c:v>0.77219512199999996</c:v>
                </c:pt>
                <c:pt idx="2281">
                  <c:v>0.38926829299999999</c:v>
                </c:pt>
                <c:pt idx="2282">
                  <c:v>0.83150406499999996</c:v>
                </c:pt>
                <c:pt idx="2283">
                  <c:v>1.204878049</c:v>
                </c:pt>
                <c:pt idx="2284">
                  <c:v>1.645043273</c:v>
                </c:pt>
                <c:pt idx="2285">
                  <c:v>1.004878049</c:v>
                </c:pt>
                <c:pt idx="2286">
                  <c:v>0.81645145900000005</c:v>
                </c:pt>
                <c:pt idx="2287">
                  <c:v>0.82783357199999996</c:v>
                </c:pt>
                <c:pt idx="2288">
                  <c:v>1.492328739</c:v>
                </c:pt>
                <c:pt idx="2289">
                  <c:v>1.1106271780000001</c:v>
                </c:pt>
                <c:pt idx="2290">
                  <c:v>0.44241781499999999</c:v>
                </c:pt>
                <c:pt idx="2291">
                  <c:v>0.78048780500000003</c:v>
                </c:pt>
                <c:pt idx="2292">
                  <c:v>1.3811172309999999</c:v>
                </c:pt>
                <c:pt idx="2293">
                  <c:v>0.91707317099999996</c:v>
                </c:pt>
                <c:pt idx="2294">
                  <c:v>3.9024389999999999E-2</c:v>
                </c:pt>
                <c:pt idx="2295">
                  <c:v>0.17560975600000001</c:v>
                </c:pt>
                <c:pt idx="2296">
                  <c:v>8.7804878000000003E-2</c:v>
                </c:pt>
                <c:pt idx="2297">
                  <c:v>3.4146340999999997E-2</c:v>
                </c:pt>
                <c:pt idx="2298">
                  <c:v>0.34634146300000002</c:v>
                </c:pt>
                <c:pt idx="2299">
                  <c:v>0.50243902399999996</c:v>
                </c:pt>
                <c:pt idx="2300">
                  <c:v>0.60271002699999998</c:v>
                </c:pt>
                <c:pt idx="2301">
                  <c:v>0.29268292699999998</c:v>
                </c:pt>
                <c:pt idx="2302">
                  <c:v>8.1425891E-2</c:v>
                </c:pt>
                <c:pt idx="2303">
                  <c:v>0.156097561</c:v>
                </c:pt>
                <c:pt idx="2304">
                  <c:v>0.46829268299999999</c:v>
                </c:pt>
                <c:pt idx="2305">
                  <c:v>0.38536585400000001</c:v>
                </c:pt>
                <c:pt idx="2306">
                  <c:v>0.12195122</c:v>
                </c:pt>
                <c:pt idx="2307">
                  <c:v>0.16585365899999999</c:v>
                </c:pt>
                <c:pt idx="2308">
                  <c:v>0.29686411099999999</c:v>
                </c:pt>
                <c:pt idx="2309">
                  <c:v>0.214634146</c:v>
                </c:pt>
                <c:pt idx="2310">
                  <c:v>0.13937282200000001</c:v>
                </c:pt>
                <c:pt idx="2311">
                  <c:v>0.44390243899999998</c:v>
                </c:pt>
                <c:pt idx="2312">
                  <c:v>0.29756097599999998</c:v>
                </c:pt>
                <c:pt idx="2313">
                  <c:v>0.146341463</c:v>
                </c:pt>
                <c:pt idx="2314">
                  <c:v>0.42578397200000001</c:v>
                </c:pt>
                <c:pt idx="2315">
                  <c:v>0.55609756099999996</c:v>
                </c:pt>
                <c:pt idx="2316">
                  <c:v>0.78257839699999998</c:v>
                </c:pt>
                <c:pt idx="2317">
                  <c:v>0.331707317</c:v>
                </c:pt>
                <c:pt idx="2318">
                  <c:v>0.359474672</c:v>
                </c:pt>
                <c:pt idx="2319">
                  <c:v>0.41951219499999998</c:v>
                </c:pt>
                <c:pt idx="2320">
                  <c:v>0.73170731700000002</c:v>
                </c:pt>
                <c:pt idx="2321">
                  <c:v>0.185365854</c:v>
                </c:pt>
                <c:pt idx="2322">
                  <c:v>0.24878048799999999</c:v>
                </c:pt>
                <c:pt idx="2323">
                  <c:v>0.45296167199999998</c:v>
                </c:pt>
                <c:pt idx="2324">
                  <c:v>0.27317073200000003</c:v>
                </c:pt>
                <c:pt idx="2325">
                  <c:v>0.15956168300000001</c:v>
                </c:pt>
                <c:pt idx="2326">
                  <c:v>0.72704135700000005</c:v>
                </c:pt>
                <c:pt idx="2327">
                  <c:v>0.49289501600000002</c:v>
                </c:pt>
                <c:pt idx="2328">
                  <c:v>0.38557794299999998</c:v>
                </c:pt>
                <c:pt idx="2329">
                  <c:v>0.33292682899999998</c:v>
                </c:pt>
                <c:pt idx="2330">
                  <c:v>0.57682926800000001</c:v>
                </c:pt>
                <c:pt idx="2331">
                  <c:v>0.78506097600000002</c:v>
                </c:pt>
                <c:pt idx="2332">
                  <c:v>0.47926829300000001</c:v>
                </c:pt>
                <c:pt idx="2333">
                  <c:v>0.60918431200000001</c:v>
                </c:pt>
                <c:pt idx="2334">
                  <c:v>1.016724739</c:v>
                </c:pt>
                <c:pt idx="2335">
                  <c:v>1.499208109</c:v>
                </c:pt>
                <c:pt idx="2336">
                  <c:v>1.460627178</c:v>
                </c:pt>
                <c:pt idx="2337">
                  <c:v>0.59146341499999999</c:v>
                </c:pt>
                <c:pt idx="2338">
                  <c:v>1.0585365849999999</c:v>
                </c:pt>
                <c:pt idx="2339">
                  <c:v>1.1616376310000001</c:v>
                </c:pt>
                <c:pt idx="2340">
                  <c:v>1.097560976</c:v>
                </c:pt>
                <c:pt idx="2341">
                  <c:v>8.2926828999999994E-2</c:v>
                </c:pt>
                <c:pt idx="2342">
                  <c:v>0.209756098</c:v>
                </c:pt>
                <c:pt idx="2343">
                  <c:v>0.35609756100000001</c:v>
                </c:pt>
                <c:pt idx="2344">
                  <c:v>0.25365853700000002</c:v>
                </c:pt>
                <c:pt idx="2345">
                  <c:v>0.203252033</c:v>
                </c:pt>
                <c:pt idx="2346">
                  <c:v>0.34146341499999999</c:v>
                </c:pt>
                <c:pt idx="2347">
                  <c:v>0.68170731699999998</c:v>
                </c:pt>
                <c:pt idx="2348">
                  <c:v>0.35609756100000001</c:v>
                </c:pt>
                <c:pt idx="2349">
                  <c:v>0.34045028100000002</c:v>
                </c:pt>
                <c:pt idx="2350">
                  <c:v>0.40536585400000003</c:v>
                </c:pt>
                <c:pt idx="2351">
                  <c:v>1.018461404</c:v>
                </c:pt>
                <c:pt idx="2352">
                  <c:v>0.98097561</c:v>
                </c:pt>
                <c:pt idx="2353">
                  <c:v>0.23070301300000001</c:v>
                </c:pt>
                <c:pt idx="2354">
                  <c:v>0.365853659</c:v>
                </c:pt>
                <c:pt idx="2355">
                  <c:v>0.87735191599999995</c:v>
                </c:pt>
                <c:pt idx="2356">
                  <c:v>0.6</c:v>
                </c:pt>
                <c:pt idx="2357">
                  <c:v>0.231707317</c:v>
                </c:pt>
                <c:pt idx="2358">
                  <c:v>0.46960898200000001</c:v>
                </c:pt>
                <c:pt idx="2359">
                  <c:v>0.42487804899999998</c:v>
                </c:pt>
                <c:pt idx="2360">
                  <c:v>0.29756097599999998</c:v>
                </c:pt>
                <c:pt idx="2361">
                  <c:v>0.43670731699999998</c:v>
                </c:pt>
                <c:pt idx="2362">
                  <c:v>0.62550522600000003</c:v>
                </c:pt>
                <c:pt idx="2363">
                  <c:v>0.71990243899999995</c:v>
                </c:pt>
                <c:pt idx="2364">
                  <c:v>0.43804878000000003</c:v>
                </c:pt>
                <c:pt idx="2365">
                  <c:v>0.48048780499999999</c:v>
                </c:pt>
                <c:pt idx="2366">
                  <c:v>0.46829268299999999</c:v>
                </c:pt>
                <c:pt idx="2367">
                  <c:v>0.74130937100000005</c:v>
                </c:pt>
                <c:pt idx="2368">
                  <c:v>0.52878048799999999</c:v>
                </c:pt>
                <c:pt idx="2369">
                  <c:v>0.22926829300000001</c:v>
                </c:pt>
                <c:pt idx="2370">
                  <c:v>0.30121951200000002</c:v>
                </c:pt>
                <c:pt idx="2371">
                  <c:v>0.45197831999999999</c:v>
                </c:pt>
                <c:pt idx="2372">
                  <c:v>0.25853658499999999</c:v>
                </c:pt>
                <c:pt idx="2373">
                  <c:v>0.48800285100000002</c:v>
                </c:pt>
                <c:pt idx="2374">
                  <c:v>0.81657541099999997</c:v>
                </c:pt>
                <c:pt idx="2375">
                  <c:v>0.60785133599999996</c:v>
                </c:pt>
                <c:pt idx="2376">
                  <c:v>0.99464822399999997</c:v>
                </c:pt>
                <c:pt idx="2377">
                  <c:v>0.990224247</c:v>
                </c:pt>
                <c:pt idx="2378">
                  <c:v>0.93900890400000003</c:v>
                </c:pt>
                <c:pt idx="2379">
                  <c:v>1.1022844359999999</c:v>
                </c:pt>
                <c:pt idx="2380">
                  <c:v>0.67775314099999995</c:v>
                </c:pt>
                <c:pt idx="2381">
                  <c:v>0.76525358099999996</c:v>
                </c:pt>
                <c:pt idx="2382">
                  <c:v>0.97913279099999995</c:v>
                </c:pt>
                <c:pt idx="2383">
                  <c:v>0.693333333</c:v>
                </c:pt>
                <c:pt idx="2384">
                  <c:v>0.23902439</c:v>
                </c:pt>
                <c:pt idx="2385">
                  <c:v>0.59284552800000001</c:v>
                </c:pt>
                <c:pt idx="2386">
                  <c:v>0.43658536599999997</c:v>
                </c:pt>
                <c:pt idx="2387">
                  <c:v>0.495447154</c:v>
                </c:pt>
                <c:pt idx="2388">
                  <c:v>0.70192799100000003</c:v>
                </c:pt>
                <c:pt idx="2389">
                  <c:v>0.86450948500000002</c:v>
                </c:pt>
                <c:pt idx="2390">
                  <c:v>0.55349593500000005</c:v>
                </c:pt>
                <c:pt idx="2391">
                  <c:v>0.72020104900000004</c:v>
                </c:pt>
                <c:pt idx="2392">
                  <c:v>1.1617886180000001</c:v>
                </c:pt>
                <c:pt idx="2393">
                  <c:v>1.363739837</c:v>
                </c:pt>
                <c:pt idx="2394">
                  <c:v>0.56035389800000002</c:v>
                </c:pt>
                <c:pt idx="2395">
                  <c:v>0.91767097099999995</c:v>
                </c:pt>
                <c:pt idx="2396">
                  <c:v>1.020799317</c:v>
                </c:pt>
                <c:pt idx="2397">
                  <c:v>0.65399122499999995</c:v>
                </c:pt>
                <c:pt idx="2398">
                  <c:v>0.26097561000000002</c:v>
                </c:pt>
                <c:pt idx="2399">
                  <c:v>0.49887727399999998</c:v>
                </c:pt>
                <c:pt idx="2400">
                  <c:v>0.59073170699999999</c:v>
                </c:pt>
                <c:pt idx="2401">
                  <c:v>0.37979094099999999</c:v>
                </c:pt>
                <c:pt idx="2402">
                  <c:v>0.38731707300000001</c:v>
                </c:pt>
                <c:pt idx="2403">
                  <c:v>0.54257839699999999</c:v>
                </c:pt>
                <c:pt idx="2404">
                  <c:v>0.78394037900000002</c:v>
                </c:pt>
                <c:pt idx="2405">
                  <c:v>0.447108014</c:v>
                </c:pt>
                <c:pt idx="2406">
                  <c:v>0.55764002700000004</c:v>
                </c:pt>
                <c:pt idx="2407">
                  <c:v>0.701330377</c:v>
                </c:pt>
                <c:pt idx="2408">
                  <c:v>1.299008312</c:v>
                </c:pt>
                <c:pt idx="2409">
                  <c:v>0.97575546400000002</c:v>
                </c:pt>
                <c:pt idx="2410">
                  <c:v>0.34195122</c:v>
                </c:pt>
                <c:pt idx="2411">
                  <c:v>0.41390243900000001</c:v>
                </c:pt>
                <c:pt idx="2412">
                  <c:v>0.83017344199999998</c:v>
                </c:pt>
                <c:pt idx="2413">
                  <c:v>0.37195736800000001</c:v>
                </c:pt>
                <c:pt idx="2414">
                  <c:v>0.28292682899999999</c:v>
                </c:pt>
                <c:pt idx="2415">
                  <c:v>0.69539295400000001</c:v>
                </c:pt>
                <c:pt idx="2416">
                  <c:v>0.40569105700000002</c:v>
                </c:pt>
                <c:pt idx="2417">
                  <c:v>0.26829268299999998</c:v>
                </c:pt>
                <c:pt idx="2418">
                  <c:v>0.67020148499999999</c:v>
                </c:pt>
                <c:pt idx="2419">
                  <c:v>0.98745644600000004</c:v>
                </c:pt>
                <c:pt idx="2420">
                  <c:v>0.91059233399999995</c:v>
                </c:pt>
                <c:pt idx="2421">
                  <c:v>0.58536585399999996</c:v>
                </c:pt>
                <c:pt idx="2422">
                  <c:v>0.52229965199999995</c:v>
                </c:pt>
                <c:pt idx="2423">
                  <c:v>0.58205574900000001</c:v>
                </c:pt>
                <c:pt idx="2424">
                  <c:v>0.80001519499999996</c:v>
                </c:pt>
                <c:pt idx="2425">
                  <c:v>0.53986062700000004</c:v>
                </c:pt>
                <c:pt idx="2426">
                  <c:v>0.26829268299999998</c:v>
                </c:pt>
                <c:pt idx="2427">
                  <c:v>0.48170731700000002</c:v>
                </c:pt>
                <c:pt idx="2428">
                  <c:v>0.460433604</c:v>
                </c:pt>
                <c:pt idx="2429">
                  <c:v>0.25365853700000002</c:v>
                </c:pt>
                <c:pt idx="2430">
                  <c:v>0.53175377499999998</c:v>
                </c:pt>
                <c:pt idx="2431">
                  <c:v>1.133999226</c:v>
                </c:pt>
                <c:pt idx="2432">
                  <c:v>0.78372988200000004</c:v>
                </c:pt>
                <c:pt idx="2433">
                  <c:v>0.54963995399999999</c:v>
                </c:pt>
                <c:pt idx="2434">
                  <c:v>0.76453318999999997</c:v>
                </c:pt>
                <c:pt idx="2435">
                  <c:v>0.82432055699999995</c:v>
                </c:pt>
                <c:pt idx="2436">
                  <c:v>1.123168519</c:v>
                </c:pt>
                <c:pt idx="2437">
                  <c:v>0.65521486600000001</c:v>
                </c:pt>
                <c:pt idx="2438">
                  <c:v>0.97996546100000004</c:v>
                </c:pt>
                <c:pt idx="2439">
                  <c:v>1.0661922960000001</c:v>
                </c:pt>
                <c:pt idx="2440">
                  <c:v>1.4178374010000001</c:v>
                </c:pt>
                <c:pt idx="2441">
                  <c:v>1.1057625630000001</c:v>
                </c:pt>
                <c:pt idx="2442">
                  <c:v>0.47739837400000001</c:v>
                </c:pt>
                <c:pt idx="2443">
                  <c:v>0.70498257799999997</c:v>
                </c:pt>
                <c:pt idx="2444">
                  <c:v>0.76579945800000004</c:v>
                </c:pt>
                <c:pt idx="2445">
                  <c:v>0.417235772</c:v>
                </c:pt>
                <c:pt idx="2446">
                  <c:v>0.47598141700000002</c:v>
                </c:pt>
                <c:pt idx="2447">
                  <c:v>1.4682384820000001</c:v>
                </c:pt>
                <c:pt idx="2448">
                  <c:v>0.94406504099999999</c:v>
                </c:pt>
                <c:pt idx="2449">
                  <c:v>0.69967479700000001</c:v>
                </c:pt>
                <c:pt idx="2450">
                  <c:v>0.73414634099999998</c:v>
                </c:pt>
                <c:pt idx="2451">
                  <c:v>1.202090592</c:v>
                </c:pt>
                <c:pt idx="2452">
                  <c:v>0.77073170700000004</c:v>
                </c:pt>
                <c:pt idx="2453">
                  <c:v>0.94475517099999995</c:v>
                </c:pt>
                <c:pt idx="2454">
                  <c:v>1.660651683</c:v>
                </c:pt>
                <c:pt idx="2455">
                  <c:v>0.77563845099999995</c:v>
                </c:pt>
                <c:pt idx="2456">
                  <c:v>1.4753945479999999</c:v>
                </c:pt>
                <c:pt idx="2457">
                  <c:v>1.38210013</c:v>
                </c:pt>
                <c:pt idx="2458">
                  <c:v>1.0961262549999999</c:v>
                </c:pt>
                <c:pt idx="2459">
                  <c:v>0.214634146</c:v>
                </c:pt>
                <c:pt idx="2460">
                  <c:v>0.56856368599999996</c:v>
                </c:pt>
                <c:pt idx="2461">
                  <c:v>0.488617886</c:v>
                </c:pt>
                <c:pt idx="2462">
                  <c:v>0.26759581900000001</c:v>
                </c:pt>
                <c:pt idx="2463">
                  <c:v>0.40975609800000001</c:v>
                </c:pt>
                <c:pt idx="2464">
                  <c:v>0.64599303100000005</c:v>
                </c:pt>
                <c:pt idx="2465">
                  <c:v>0.78926442100000005</c:v>
                </c:pt>
                <c:pt idx="2466">
                  <c:v>0.40905923300000002</c:v>
                </c:pt>
                <c:pt idx="2467">
                  <c:v>0.55485257099999996</c:v>
                </c:pt>
                <c:pt idx="2468">
                  <c:v>0.72659170100000003</c:v>
                </c:pt>
                <c:pt idx="2469">
                  <c:v>1.3131148319999999</c:v>
                </c:pt>
                <c:pt idx="2470">
                  <c:v>0.97150459300000003</c:v>
                </c:pt>
                <c:pt idx="2471">
                  <c:v>0.29804878000000001</c:v>
                </c:pt>
                <c:pt idx="2472">
                  <c:v>0.46756097600000002</c:v>
                </c:pt>
                <c:pt idx="2473">
                  <c:v>0.78497019000000001</c:v>
                </c:pt>
                <c:pt idx="2474">
                  <c:v>0.41442508700000003</c:v>
                </c:pt>
                <c:pt idx="2475">
                  <c:v>0.24634146300000001</c:v>
                </c:pt>
                <c:pt idx="2476">
                  <c:v>0.43441734399999998</c:v>
                </c:pt>
                <c:pt idx="2477">
                  <c:v>0.517345956</c:v>
                </c:pt>
                <c:pt idx="2478">
                  <c:v>0.22195122</c:v>
                </c:pt>
                <c:pt idx="2479">
                  <c:v>0.88980044300000005</c:v>
                </c:pt>
                <c:pt idx="2480">
                  <c:v>0.64037940400000004</c:v>
                </c:pt>
                <c:pt idx="2481">
                  <c:v>0.83143631399999995</c:v>
                </c:pt>
                <c:pt idx="2482">
                  <c:v>0.88658696000000004</c:v>
                </c:pt>
                <c:pt idx="2483">
                  <c:v>0.43791574300000002</c:v>
                </c:pt>
                <c:pt idx="2484">
                  <c:v>0.48059867000000001</c:v>
                </c:pt>
                <c:pt idx="2485">
                  <c:v>0.90497081899999998</c:v>
                </c:pt>
                <c:pt idx="2486">
                  <c:v>0.54123112699999998</c:v>
                </c:pt>
                <c:pt idx="2487">
                  <c:v>0.87615950399999998</c:v>
                </c:pt>
                <c:pt idx="2488">
                  <c:v>0.87768443299999999</c:v>
                </c:pt>
                <c:pt idx="2489">
                  <c:v>0.54448315899999999</c:v>
                </c:pt>
                <c:pt idx="2490">
                  <c:v>0.82120578600000005</c:v>
                </c:pt>
                <c:pt idx="2491">
                  <c:v>0.73042762100000003</c:v>
                </c:pt>
                <c:pt idx="2492">
                  <c:v>0.69693168599999999</c:v>
                </c:pt>
                <c:pt idx="2493">
                  <c:v>1.0814128030000001</c:v>
                </c:pt>
                <c:pt idx="2494">
                  <c:v>1.109078308</c:v>
                </c:pt>
                <c:pt idx="2495">
                  <c:v>1.2840431240000001</c:v>
                </c:pt>
                <c:pt idx="2496">
                  <c:v>0.54918171299999996</c:v>
                </c:pt>
                <c:pt idx="2497">
                  <c:v>0.63627811199999995</c:v>
                </c:pt>
                <c:pt idx="2498">
                  <c:v>1.121904617</c:v>
                </c:pt>
                <c:pt idx="2499">
                  <c:v>0.52853130599999998</c:v>
                </c:pt>
                <c:pt idx="2500">
                  <c:v>0.25274460300000001</c:v>
                </c:pt>
                <c:pt idx="2501">
                  <c:v>0.468709127</c:v>
                </c:pt>
                <c:pt idx="2502">
                  <c:v>1.047291733</c:v>
                </c:pt>
                <c:pt idx="2503">
                  <c:v>1.044713335</c:v>
                </c:pt>
                <c:pt idx="2504">
                  <c:v>1.0528032940000001</c:v>
                </c:pt>
                <c:pt idx="2505">
                  <c:v>1.3939119419999999</c:v>
                </c:pt>
                <c:pt idx="2506">
                  <c:v>1.338057338</c:v>
                </c:pt>
                <c:pt idx="2507">
                  <c:v>1.41444372</c:v>
                </c:pt>
                <c:pt idx="2508">
                  <c:v>1.060297378</c:v>
                </c:pt>
                <c:pt idx="2509">
                  <c:v>1.3497752409999999</c:v>
                </c:pt>
                <c:pt idx="2510">
                  <c:v>1.1485900609999999</c:v>
                </c:pt>
                <c:pt idx="2511">
                  <c:v>0.59454806299999996</c:v>
                </c:pt>
                <c:pt idx="2512">
                  <c:v>0.85955774200000001</c:v>
                </c:pt>
                <c:pt idx="2513">
                  <c:v>1.248479385</c:v>
                </c:pt>
                <c:pt idx="2514">
                  <c:v>0.73674933399999998</c:v>
                </c:pt>
                <c:pt idx="2515">
                  <c:v>0.95082035099999995</c:v>
                </c:pt>
                <c:pt idx="2516">
                  <c:v>1.0337881719999999</c:v>
                </c:pt>
                <c:pt idx="2517">
                  <c:v>0.99801868100000002</c:v>
                </c:pt>
                <c:pt idx="2518">
                  <c:v>1.3067729100000001</c:v>
                </c:pt>
                <c:pt idx="2519">
                  <c:v>0.65585723100000004</c:v>
                </c:pt>
                <c:pt idx="2520">
                  <c:v>0.91354394500000002</c:v>
                </c:pt>
                <c:pt idx="2521">
                  <c:v>0.90686019900000003</c:v>
                </c:pt>
                <c:pt idx="2522">
                  <c:v>0.32682926800000001</c:v>
                </c:pt>
                <c:pt idx="2523">
                  <c:v>0.483546264</c:v>
                </c:pt>
                <c:pt idx="2524">
                  <c:v>0.61707317100000003</c:v>
                </c:pt>
                <c:pt idx="2525">
                  <c:v>0.39756097600000001</c:v>
                </c:pt>
                <c:pt idx="2526">
                  <c:v>0.63205574899999994</c:v>
                </c:pt>
                <c:pt idx="2527">
                  <c:v>0.783275261</c:v>
                </c:pt>
                <c:pt idx="2528">
                  <c:v>0.966938776</c:v>
                </c:pt>
                <c:pt idx="2529">
                  <c:v>0.614982578</c:v>
                </c:pt>
                <c:pt idx="2530">
                  <c:v>0.508727229</c:v>
                </c:pt>
                <c:pt idx="2531">
                  <c:v>0.84425087099999996</c:v>
                </c:pt>
                <c:pt idx="2532">
                  <c:v>1.364103163</c:v>
                </c:pt>
                <c:pt idx="2533">
                  <c:v>1.0207423120000001</c:v>
                </c:pt>
                <c:pt idx="2534">
                  <c:v>0.46972740299999999</c:v>
                </c:pt>
                <c:pt idx="2535">
                  <c:v>0.54934412799999999</c:v>
                </c:pt>
                <c:pt idx="2536">
                  <c:v>0.87915891400000001</c:v>
                </c:pt>
                <c:pt idx="2537">
                  <c:v>0.59690510399999996</c:v>
                </c:pt>
                <c:pt idx="2538">
                  <c:v>0.61118729199999999</c:v>
                </c:pt>
                <c:pt idx="2539">
                  <c:v>0.913781175</c:v>
                </c:pt>
                <c:pt idx="2540">
                  <c:v>0.95747234199999998</c:v>
                </c:pt>
                <c:pt idx="2541">
                  <c:v>0.65102468999999996</c:v>
                </c:pt>
                <c:pt idx="2542">
                  <c:v>0.96833014900000003</c:v>
                </c:pt>
                <c:pt idx="2543">
                  <c:v>0.93987486399999998</c:v>
                </c:pt>
                <c:pt idx="2544">
                  <c:v>0.93045469000000003</c:v>
                </c:pt>
                <c:pt idx="2545">
                  <c:v>1.216733268</c:v>
                </c:pt>
                <c:pt idx="2546">
                  <c:v>1.455477903</c:v>
                </c:pt>
                <c:pt idx="2547">
                  <c:v>0.70948612300000002</c:v>
                </c:pt>
                <c:pt idx="2548">
                  <c:v>0.83254071100000004</c:v>
                </c:pt>
                <c:pt idx="2549">
                  <c:v>1.2151777960000001</c:v>
                </c:pt>
                <c:pt idx="2550">
                  <c:v>0.83503780699999997</c:v>
                </c:pt>
                <c:pt idx="2551">
                  <c:v>0.347232653</c:v>
                </c:pt>
                <c:pt idx="2552">
                  <c:v>0.90002398100000003</c:v>
                </c:pt>
                <c:pt idx="2553">
                  <c:v>0.61796436099999996</c:v>
                </c:pt>
                <c:pt idx="2554">
                  <c:v>0.75013322400000004</c:v>
                </c:pt>
                <c:pt idx="2555">
                  <c:v>1.035499078</c:v>
                </c:pt>
                <c:pt idx="2556">
                  <c:v>1.32095121</c:v>
                </c:pt>
                <c:pt idx="2557">
                  <c:v>0.94037712600000001</c:v>
                </c:pt>
                <c:pt idx="2558">
                  <c:v>1.7706113619999999</c:v>
                </c:pt>
                <c:pt idx="2559">
                  <c:v>1.0287046529999999</c:v>
                </c:pt>
                <c:pt idx="2560">
                  <c:v>0.45217391299999998</c:v>
                </c:pt>
                <c:pt idx="2561">
                  <c:v>0.60889090899999998</c:v>
                </c:pt>
                <c:pt idx="2562">
                  <c:v>1.00583245</c:v>
                </c:pt>
                <c:pt idx="2563">
                  <c:v>0.62281851200000005</c:v>
                </c:pt>
                <c:pt idx="2564">
                  <c:v>0.73449477399999996</c:v>
                </c:pt>
                <c:pt idx="2565">
                  <c:v>0.93449477400000003</c:v>
                </c:pt>
                <c:pt idx="2566">
                  <c:v>1.391952326</c:v>
                </c:pt>
                <c:pt idx="2567">
                  <c:v>0.90513937300000002</c:v>
                </c:pt>
                <c:pt idx="2568">
                  <c:v>0.86016741299999999</c:v>
                </c:pt>
                <c:pt idx="2569">
                  <c:v>1.351576527</c:v>
                </c:pt>
                <c:pt idx="2570">
                  <c:v>0.73994261100000003</c:v>
                </c:pt>
                <c:pt idx="2571">
                  <c:v>0.92056364000000002</c:v>
                </c:pt>
                <c:pt idx="2572">
                  <c:v>1.0000000000000001E-9</c:v>
                </c:pt>
                <c:pt idx="2573">
                  <c:v>0.126829268</c:v>
                </c:pt>
                <c:pt idx="2574">
                  <c:v>6.8292683000000007E-2</c:v>
                </c:pt>
                <c:pt idx="2575">
                  <c:v>4.3902439000000001E-2</c:v>
                </c:pt>
                <c:pt idx="2576">
                  <c:v>0.19085365900000001</c:v>
                </c:pt>
                <c:pt idx="2577">
                  <c:v>0.28780487799999999</c:v>
                </c:pt>
                <c:pt idx="2578">
                  <c:v>0.361595045</c:v>
                </c:pt>
                <c:pt idx="2579">
                  <c:v>0.19024390199999999</c:v>
                </c:pt>
                <c:pt idx="2580">
                  <c:v>0.10174216</c:v>
                </c:pt>
                <c:pt idx="2581">
                  <c:v>0.19024390199999999</c:v>
                </c:pt>
                <c:pt idx="2582">
                  <c:v>0.40780487799999998</c:v>
                </c:pt>
                <c:pt idx="2583">
                  <c:v>0.33224932200000001</c:v>
                </c:pt>
                <c:pt idx="2584">
                  <c:v>9.7560975999999994E-2</c:v>
                </c:pt>
                <c:pt idx="2585">
                  <c:v>0.15219512199999999</c:v>
                </c:pt>
                <c:pt idx="2586">
                  <c:v>0.21219512200000001</c:v>
                </c:pt>
                <c:pt idx="2587">
                  <c:v>0.17804877999999999</c:v>
                </c:pt>
                <c:pt idx="2588">
                  <c:v>0.229878049</c:v>
                </c:pt>
                <c:pt idx="2589">
                  <c:v>0.44581124100000002</c:v>
                </c:pt>
                <c:pt idx="2590">
                  <c:v>0.41463414599999998</c:v>
                </c:pt>
                <c:pt idx="2591">
                  <c:v>0.29268292699999998</c:v>
                </c:pt>
                <c:pt idx="2592">
                  <c:v>0.57073170699999998</c:v>
                </c:pt>
                <c:pt idx="2593">
                  <c:v>0.50769230799999998</c:v>
                </c:pt>
                <c:pt idx="2594">
                  <c:v>0.62563921300000003</c:v>
                </c:pt>
                <c:pt idx="2595">
                  <c:v>0.47804878000000001</c:v>
                </c:pt>
                <c:pt idx="2596">
                  <c:v>0.50522648100000001</c:v>
                </c:pt>
                <c:pt idx="2597">
                  <c:v>0.52961672500000001</c:v>
                </c:pt>
                <c:pt idx="2598">
                  <c:v>0.82860239999999996</c:v>
                </c:pt>
                <c:pt idx="2599">
                  <c:v>0.69015873000000005</c:v>
                </c:pt>
                <c:pt idx="2600">
                  <c:v>0.307317073</c:v>
                </c:pt>
                <c:pt idx="2601">
                  <c:v>0.33756097600000001</c:v>
                </c:pt>
                <c:pt idx="2602">
                  <c:v>0.470731707</c:v>
                </c:pt>
                <c:pt idx="2603">
                  <c:v>0.33902439000000001</c:v>
                </c:pt>
                <c:pt idx="2604">
                  <c:v>8.3398898999999999E-2</c:v>
                </c:pt>
                <c:pt idx="2605">
                  <c:v>0.306627702</c:v>
                </c:pt>
                <c:pt idx="2606">
                  <c:v>0.261935484</c:v>
                </c:pt>
                <c:pt idx="2607">
                  <c:v>0.20968616100000001</c:v>
                </c:pt>
                <c:pt idx="2608">
                  <c:v>0.365853659</c:v>
                </c:pt>
                <c:pt idx="2609">
                  <c:v>0.48013937299999998</c:v>
                </c:pt>
                <c:pt idx="2610">
                  <c:v>0.62815330999999996</c:v>
                </c:pt>
                <c:pt idx="2611">
                  <c:v>0.45311653099999999</c:v>
                </c:pt>
                <c:pt idx="2612">
                  <c:v>0.56288670699999999</c:v>
                </c:pt>
                <c:pt idx="2613">
                  <c:v>0.835128286</c:v>
                </c:pt>
                <c:pt idx="2614">
                  <c:v>1.037145065</c:v>
                </c:pt>
                <c:pt idx="2615">
                  <c:v>1.150110865</c:v>
                </c:pt>
                <c:pt idx="2616">
                  <c:v>0.53976670199999999</c:v>
                </c:pt>
                <c:pt idx="2617">
                  <c:v>0.87941826999999995</c:v>
                </c:pt>
                <c:pt idx="2618">
                  <c:v>0.90654894200000002</c:v>
                </c:pt>
                <c:pt idx="2619">
                  <c:v>0.71578885400000003</c:v>
                </c:pt>
                <c:pt idx="2620">
                  <c:v>0.117073171</c:v>
                </c:pt>
                <c:pt idx="2621">
                  <c:v>0.243902439</c:v>
                </c:pt>
                <c:pt idx="2622">
                  <c:v>0.28997289999999998</c:v>
                </c:pt>
                <c:pt idx="2623">
                  <c:v>0.23414634100000001</c:v>
                </c:pt>
                <c:pt idx="2624">
                  <c:v>0.25365853700000002</c:v>
                </c:pt>
                <c:pt idx="2625">
                  <c:v>0.31707317099999999</c:v>
                </c:pt>
                <c:pt idx="2626">
                  <c:v>0.50129694199999997</c:v>
                </c:pt>
                <c:pt idx="2627">
                  <c:v>0.331707317</c:v>
                </c:pt>
                <c:pt idx="2628">
                  <c:v>0.246808317</c:v>
                </c:pt>
                <c:pt idx="2629">
                  <c:v>0.45509325699999997</c:v>
                </c:pt>
                <c:pt idx="2630">
                  <c:v>0.93606886700000003</c:v>
                </c:pt>
                <c:pt idx="2631">
                  <c:v>0.83124501799999995</c:v>
                </c:pt>
                <c:pt idx="2632">
                  <c:v>0.31498257800000001</c:v>
                </c:pt>
                <c:pt idx="2633">
                  <c:v>0.36961672499999998</c:v>
                </c:pt>
                <c:pt idx="2634">
                  <c:v>0.65667275000000003</c:v>
                </c:pt>
                <c:pt idx="2635">
                  <c:v>0.47495388399999999</c:v>
                </c:pt>
                <c:pt idx="2636">
                  <c:v>0.331707317</c:v>
                </c:pt>
                <c:pt idx="2637">
                  <c:v>0.697560976</c:v>
                </c:pt>
                <c:pt idx="2638">
                  <c:v>0.41300812999999997</c:v>
                </c:pt>
                <c:pt idx="2639">
                  <c:v>0.36097561</c:v>
                </c:pt>
                <c:pt idx="2640">
                  <c:v>0.72386002100000002</c:v>
                </c:pt>
                <c:pt idx="2641">
                  <c:v>1</c:v>
                </c:pt>
                <c:pt idx="2642">
                  <c:v>0.88633371999999999</c:v>
                </c:pt>
                <c:pt idx="2643">
                  <c:v>0.68292682900000001</c:v>
                </c:pt>
                <c:pt idx="2644">
                  <c:v>0.458536585</c:v>
                </c:pt>
                <c:pt idx="2645">
                  <c:v>0.654355401</c:v>
                </c:pt>
                <c:pt idx="2646">
                  <c:v>0.77142857099999995</c:v>
                </c:pt>
                <c:pt idx="2647">
                  <c:v>0.67440960100000003</c:v>
                </c:pt>
                <c:pt idx="2648">
                  <c:v>0.40975609800000001</c:v>
                </c:pt>
                <c:pt idx="2649">
                  <c:v>0.625365854</c:v>
                </c:pt>
                <c:pt idx="2650">
                  <c:v>0.52601626000000001</c:v>
                </c:pt>
                <c:pt idx="2651">
                  <c:v>0.46097560999999998</c:v>
                </c:pt>
                <c:pt idx="2652">
                  <c:v>0.61951219499999999</c:v>
                </c:pt>
                <c:pt idx="2653">
                  <c:v>0.78861788600000005</c:v>
                </c:pt>
                <c:pt idx="2654">
                  <c:v>0.64390243899999999</c:v>
                </c:pt>
                <c:pt idx="2655">
                  <c:v>0.88292682899999997</c:v>
                </c:pt>
                <c:pt idx="2656">
                  <c:v>0.89118315400000003</c:v>
                </c:pt>
                <c:pt idx="2657">
                  <c:v>1.1041811850000001</c:v>
                </c:pt>
                <c:pt idx="2658">
                  <c:v>1.216918312</c:v>
                </c:pt>
                <c:pt idx="2659">
                  <c:v>0.634146341</c:v>
                </c:pt>
                <c:pt idx="2660">
                  <c:v>0.85463414599999998</c:v>
                </c:pt>
                <c:pt idx="2661">
                  <c:v>0.83333333300000001</c:v>
                </c:pt>
                <c:pt idx="2662">
                  <c:v>0.67560975599999995</c:v>
                </c:pt>
                <c:pt idx="2663">
                  <c:v>0.50109025500000004</c:v>
                </c:pt>
                <c:pt idx="2664">
                  <c:v>0.87047469200000005</c:v>
                </c:pt>
                <c:pt idx="2665">
                  <c:v>0.71936358099999997</c:v>
                </c:pt>
                <c:pt idx="2666">
                  <c:v>0.83162863899999995</c:v>
                </c:pt>
                <c:pt idx="2667">
                  <c:v>1.2581094749999999</c:v>
                </c:pt>
                <c:pt idx="2668">
                  <c:v>1.1942767219999999</c:v>
                </c:pt>
                <c:pt idx="2669">
                  <c:v>0.943281755</c:v>
                </c:pt>
                <c:pt idx="2670">
                  <c:v>0.95346468900000003</c:v>
                </c:pt>
                <c:pt idx="2671">
                  <c:v>1.5857062689999999</c:v>
                </c:pt>
                <c:pt idx="2672">
                  <c:v>0.95578558499999999</c:v>
                </c:pt>
                <c:pt idx="2673">
                  <c:v>1.37329236</c:v>
                </c:pt>
                <c:pt idx="2674">
                  <c:v>0.35121951200000001</c:v>
                </c:pt>
                <c:pt idx="2675">
                  <c:v>0.65853658500000001</c:v>
                </c:pt>
                <c:pt idx="2676">
                  <c:v>0.55176151799999995</c:v>
                </c:pt>
                <c:pt idx="2677">
                  <c:v>0.46829268299999999</c:v>
                </c:pt>
                <c:pt idx="2678">
                  <c:v>0.57560975599999997</c:v>
                </c:pt>
                <c:pt idx="2679">
                  <c:v>0.77073170700000004</c:v>
                </c:pt>
                <c:pt idx="2680">
                  <c:v>0.84066976400000004</c:v>
                </c:pt>
                <c:pt idx="2681">
                  <c:v>0.63902439</c:v>
                </c:pt>
                <c:pt idx="2682">
                  <c:v>0.55900343900000005</c:v>
                </c:pt>
                <c:pt idx="2683">
                  <c:v>0.83070301300000005</c:v>
                </c:pt>
                <c:pt idx="2684">
                  <c:v>1.284361549</c:v>
                </c:pt>
                <c:pt idx="2685">
                  <c:v>1.158074287</c:v>
                </c:pt>
                <c:pt idx="2686">
                  <c:v>0.54425087100000002</c:v>
                </c:pt>
                <c:pt idx="2687">
                  <c:v>0.715958188</c:v>
                </c:pt>
                <c:pt idx="2688">
                  <c:v>0.91683535199999999</c:v>
                </c:pt>
                <c:pt idx="2689">
                  <c:v>0.319512195</c:v>
                </c:pt>
                <c:pt idx="2690">
                  <c:v>0.45609756099999998</c:v>
                </c:pt>
                <c:pt idx="2691">
                  <c:v>0.55512195099999995</c:v>
                </c:pt>
                <c:pt idx="2692">
                  <c:v>0.343902439</c:v>
                </c:pt>
                <c:pt idx="2693">
                  <c:v>1.062330623</c:v>
                </c:pt>
                <c:pt idx="2694">
                  <c:v>0.91219512199999997</c:v>
                </c:pt>
                <c:pt idx="2695">
                  <c:v>0.62022454500000002</c:v>
                </c:pt>
                <c:pt idx="2696">
                  <c:v>0.74579945800000003</c:v>
                </c:pt>
                <c:pt idx="2697">
                  <c:v>1.2197530860000001</c:v>
                </c:pt>
                <c:pt idx="2698">
                  <c:v>0.98536585399999999</c:v>
                </c:pt>
                <c:pt idx="2699">
                  <c:v>0.59024390199999999</c:v>
                </c:pt>
                <c:pt idx="2700">
                  <c:v>0.68390243900000003</c:v>
                </c:pt>
                <c:pt idx="2701">
                  <c:v>0.99658536600000003</c:v>
                </c:pt>
                <c:pt idx="2702">
                  <c:v>0.73414634099999998</c:v>
                </c:pt>
                <c:pt idx="2703">
                  <c:v>0.34146341499999999</c:v>
                </c:pt>
                <c:pt idx="2704">
                  <c:v>0.6</c:v>
                </c:pt>
                <c:pt idx="2705">
                  <c:v>0.60634146300000002</c:v>
                </c:pt>
                <c:pt idx="2706">
                  <c:v>0.39512195100000003</c:v>
                </c:pt>
                <c:pt idx="2707">
                  <c:v>0.76585365900000002</c:v>
                </c:pt>
                <c:pt idx="2708">
                  <c:v>0.85853658499999996</c:v>
                </c:pt>
                <c:pt idx="2709">
                  <c:v>1.182655827</c:v>
                </c:pt>
                <c:pt idx="2710">
                  <c:v>0.697560976</c:v>
                </c:pt>
                <c:pt idx="2711">
                  <c:v>0.80642663599999997</c:v>
                </c:pt>
                <c:pt idx="2712">
                  <c:v>0.74370886599999997</c:v>
                </c:pt>
                <c:pt idx="2713">
                  <c:v>1.404499505</c:v>
                </c:pt>
                <c:pt idx="2714">
                  <c:v>1.129616725</c:v>
                </c:pt>
                <c:pt idx="2715">
                  <c:v>0.50243902399999996</c:v>
                </c:pt>
                <c:pt idx="2716">
                  <c:v>0.61560975600000001</c:v>
                </c:pt>
                <c:pt idx="2717">
                  <c:v>0.96731707300000003</c:v>
                </c:pt>
                <c:pt idx="2718">
                  <c:v>0.70487804899999995</c:v>
                </c:pt>
                <c:pt idx="2719">
                  <c:v>0.53272538999999997</c:v>
                </c:pt>
                <c:pt idx="2720">
                  <c:v>0.98231888499999997</c:v>
                </c:pt>
                <c:pt idx="2721">
                  <c:v>0.72730533500000005</c:v>
                </c:pt>
                <c:pt idx="2722">
                  <c:v>1.0474761969999999</c:v>
                </c:pt>
                <c:pt idx="2723">
                  <c:v>1.328591179</c:v>
                </c:pt>
                <c:pt idx="2724">
                  <c:v>1.662187772</c:v>
                </c:pt>
                <c:pt idx="2725">
                  <c:v>1.1883976060000001</c:v>
                </c:pt>
                <c:pt idx="2726">
                  <c:v>1.729524107</c:v>
                </c:pt>
                <c:pt idx="2727">
                  <c:v>1.3726087520000001</c:v>
                </c:pt>
                <c:pt idx="2728">
                  <c:v>0.58379790899999995</c:v>
                </c:pt>
                <c:pt idx="2729">
                  <c:v>0.798432056</c:v>
                </c:pt>
                <c:pt idx="2730">
                  <c:v>1.1240147119999999</c:v>
                </c:pt>
                <c:pt idx="2731">
                  <c:v>0.73989547</c:v>
                </c:pt>
                <c:pt idx="2732">
                  <c:v>1.037456446</c:v>
                </c:pt>
                <c:pt idx="2733">
                  <c:v>1.2569686410000001</c:v>
                </c:pt>
                <c:pt idx="2734">
                  <c:v>0.79834702199999996</c:v>
                </c:pt>
                <c:pt idx="2735">
                  <c:v>1.0066319619999999</c:v>
                </c:pt>
                <c:pt idx="2736">
                  <c:v>0.88753976700000003</c:v>
                </c:pt>
                <c:pt idx="2737">
                  <c:v>1.197317073</c:v>
                </c:pt>
                <c:pt idx="2738">
                  <c:v>1.3149523E-2</c:v>
                </c:pt>
                <c:pt idx="2739">
                  <c:v>9.6076352000000004E-2</c:v>
                </c:pt>
                <c:pt idx="2740">
                  <c:v>0.171686108</c:v>
                </c:pt>
                <c:pt idx="2741">
                  <c:v>0.13266171800000001</c:v>
                </c:pt>
                <c:pt idx="2742">
                  <c:v>0.247295864</c:v>
                </c:pt>
                <c:pt idx="2743">
                  <c:v>0.33022269399999998</c:v>
                </c:pt>
                <c:pt idx="2744">
                  <c:v>0.42596408000000002</c:v>
                </c:pt>
                <c:pt idx="2745">
                  <c:v>7.1656328000000005E-2</c:v>
                </c:pt>
                <c:pt idx="2746">
                  <c:v>0.808759279</c:v>
                </c:pt>
                <c:pt idx="2747">
                  <c:v>0.75759396700000003</c:v>
                </c:pt>
                <c:pt idx="2748">
                  <c:v>0.24058854700000001</c:v>
                </c:pt>
                <c:pt idx="2749">
                  <c:v>0.29522269400000001</c:v>
                </c:pt>
                <c:pt idx="2750">
                  <c:v>0.48665235400000001</c:v>
                </c:pt>
                <c:pt idx="2751">
                  <c:v>0.494247084</c:v>
                </c:pt>
                <c:pt idx="2752">
                  <c:v>0.29756097599999998</c:v>
                </c:pt>
                <c:pt idx="2753">
                  <c:v>0.51707317100000005</c:v>
                </c:pt>
                <c:pt idx="2754">
                  <c:v>0.50975609799999999</c:v>
                </c:pt>
                <c:pt idx="2755">
                  <c:v>0.38780487800000002</c:v>
                </c:pt>
                <c:pt idx="2756">
                  <c:v>0.6</c:v>
                </c:pt>
                <c:pt idx="2757">
                  <c:v>0.668292683</c:v>
                </c:pt>
                <c:pt idx="2758">
                  <c:v>0.89512195100000003</c:v>
                </c:pt>
                <c:pt idx="2759">
                  <c:v>0.62195122000000003</c:v>
                </c:pt>
                <c:pt idx="2760">
                  <c:v>0.51007474900000005</c:v>
                </c:pt>
                <c:pt idx="2761">
                  <c:v>0.78815331</c:v>
                </c:pt>
                <c:pt idx="2762">
                  <c:v>1.390809137</c:v>
                </c:pt>
                <c:pt idx="2763">
                  <c:v>1.210646535</c:v>
                </c:pt>
                <c:pt idx="2764">
                  <c:v>0.49573170700000002</c:v>
                </c:pt>
                <c:pt idx="2765">
                  <c:v>0.58451219499999996</c:v>
                </c:pt>
                <c:pt idx="2766">
                  <c:v>0.82472234300000002</c:v>
                </c:pt>
                <c:pt idx="2767">
                  <c:v>0.74939024399999998</c:v>
                </c:pt>
                <c:pt idx="2768">
                  <c:v>0.34765504699999999</c:v>
                </c:pt>
                <c:pt idx="2769">
                  <c:v>0.798526128</c:v>
                </c:pt>
                <c:pt idx="2770">
                  <c:v>0.76570382800000003</c:v>
                </c:pt>
                <c:pt idx="2771">
                  <c:v>0.68613743199999999</c:v>
                </c:pt>
                <c:pt idx="2772">
                  <c:v>0.74697088899999997</c:v>
                </c:pt>
                <c:pt idx="2773">
                  <c:v>0.97345172499999999</c:v>
                </c:pt>
                <c:pt idx="2774">
                  <c:v>1.221465663</c:v>
                </c:pt>
                <c:pt idx="2775">
                  <c:v>1.085453274</c:v>
                </c:pt>
                <c:pt idx="2776">
                  <c:v>1.0971595359999999</c:v>
                </c:pt>
                <c:pt idx="2777">
                  <c:v>1.6614169590000001</c:v>
                </c:pt>
                <c:pt idx="2778">
                  <c:v>1.2507619809999999</c:v>
                </c:pt>
                <c:pt idx="2779">
                  <c:v>0.35753228100000001</c:v>
                </c:pt>
                <c:pt idx="2780">
                  <c:v>0.44045910999999999</c:v>
                </c:pt>
                <c:pt idx="2781">
                  <c:v>0.74750518099999996</c:v>
                </c:pt>
                <c:pt idx="2782">
                  <c:v>0.65753228100000005</c:v>
                </c:pt>
                <c:pt idx="2783">
                  <c:v>0.55609756099999996</c:v>
                </c:pt>
                <c:pt idx="2784">
                  <c:v>0.68780487800000001</c:v>
                </c:pt>
                <c:pt idx="2785">
                  <c:v>1.0208091370000001</c:v>
                </c:pt>
                <c:pt idx="2786">
                  <c:v>0.85609756100000001</c:v>
                </c:pt>
                <c:pt idx="2787">
                  <c:v>0.67723149800000004</c:v>
                </c:pt>
                <c:pt idx="2788">
                  <c:v>1.1336298419999999</c:v>
                </c:pt>
                <c:pt idx="2789">
                  <c:v>0.840958188</c:v>
                </c:pt>
                <c:pt idx="2790">
                  <c:v>9.2682926999999998E-2</c:v>
                </c:pt>
                <c:pt idx="2791">
                  <c:v>1.0000000000000001E-9</c:v>
                </c:pt>
                <c:pt idx="2792">
                  <c:v>8.8414634000000006E-2</c:v>
                </c:pt>
                <c:pt idx="2793">
                  <c:v>0.151219512</c:v>
                </c:pt>
                <c:pt idx="2794">
                  <c:v>0.198606272</c:v>
                </c:pt>
                <c:pt idx="2795">
                  <c:v>4.3902439000000001E-2</c:v>
                </c:pt>
                <c:pt idx="2796">
                  <c:v>2.9268293000000001E-2</c:v>
                </c:pt>
                <c:pt idx="2797">
                  <c:v>1.0000000000000001E-9</c:v>
                </c:pt>
                <c:pt idx="2798">
                  <c:v>8.7804878000000003E-2</c:v>
                </c:pt>
                <c:pt idx="2799">
                  <c:v>6.3414633999999998E-2</c:v>
                </c:pt>
                <c:pt idx="2800">
                  <c:v>1.0000000000000001E-9</c:v>
                </c:pt>
                <c:pt idx="2801">
                  <c:v>3.9024389999999999E-2</c:v>
                </c:pt>
                <c:pt idx="2802">
                  <c:v>0.13205030500000001</c:v>
                </c:pt>
                <c:pt idx="2803">
                  <c:v>0.23666489900000001</c:v>
                </c:pt>
                <c:pt idx="2804">
                  <c:v>9.1341462999999998E-2</c:v>
                </c:pt>
                <c:pt idx="2805">
                  <c:v>7.3780488000000005E-2</c:v>
                </c:pt>
                <c:pt idx="2806">
                  <c:v>0.27317073200000003</c:v>
                </c:pt>
                <c:pt idx="2807">
                  <c:v>0.17598499100000001</c:v>
                </c:pt>
                <c:pt idx="2808">
                  <c:v>0.22076116400000001</c:v>
                </c:pt>
                <c:pt idx="2809">
                  <c:v>0.13658536600000001</c:v>
                </c:pt>
                <c:pt idx="2810">
                  <c:v>0.30801393700000002</c:v>
                </c:pt>
                <c:pt idx="2811">
                  <c:v>0.214634146</c:v>
                </c:pt>
                <c:pt idx="2812">
                  <c:v>0.33291521499999999</c:v>
                </c:pt>
                <c:pt idx="2813">
                  <c:v>0.29658536600000002</c:v>
                </c:pt>
                <c:pt idx="2814">
                  <c:v>7.8048779999999998E-2</c:v>
                </c:pt>
                <c:pt idx="2815">
                  <c:v>5.3658536999999999E-2</c:v>
                </c:pt>
                <c:pt idx="2816">
                  <c:v>0.117073171</c:v>
                </c:pt>
                <c:pt idx="2817">
                  <c:v>6.3414633999999998E-2</c:v>
                </c:pt>
                <c:pt idx="2818">
                  <c:v>2.9268293000000001E-2</c:v>
                </c:pt>
                <c:pt idx="2819">
                  <c:v>0.162601626</c:v>
                </c:pt>
                <c:pt idx="2820">
                  <c:v>6.7804877999999999E-2</c:v>
                </c:pt>
                <c:pt idx="2821">
                  <c:v>5.8536585000000002E-2</c:v>
                </c:pt>
                <c:pt idx="2822">
                  <c:v>3.9024389999999999E-2</c:v>
                </c:pt>
                <c:pt idx="2823">
                  <c:v>6.3414633999999998E-2</c:v>
                </c:pt>
                <c:pt idx="2824">
                  <c:v>0.117073171</c:v>
                </c:pt>
                <c:pt idx="2825">
                  <c:v>2.9268293000000001E-2</c:v>
                </c:pt>
                <c:pt idx="2826">
                  <c:v>0.27804878</c:v>
                </c:pt>
                <c:pt idx="2827">
                  <c:v>0.20487804900000001</c:v>
                </c:pt>
                <c:pt idx="2828">
                  <c:v>0.18016260200000001</c:v>
                </c:pt>
                <c:pt idx="2829">
                  <c:v>0.44390243899999998</c:v>
                </c:pt>
                <c:pt idx="2830">
                  <c:v>0.126829268</c:v>
                </c:pt>
                <c:pt idx="2831">
                  <c:v>0.35609756100000001</c:v>
                </c:pt>
                <c:pt idx="2832">
                  <c:v>0.37517615199999998</c:v>
                </c:pt>
                <c:pt idx="2833">
                  <c:v>0.20339342499999999</c:v>
                </c:pt>
                <c:pt idx="2834">
                  <c:v>9.2682926999999998E-2</c:v>
                </c:pt>
                <c:pt idx="2835">
                  <c:v>4.3902439000000001E-2</c:v>
                </c:pt>
                <c:pt idx="2836">
                  <c:v>3.9024389999999999E-2</c:v>
                </c:pt>
                <c:pt idx="2837">
                  <c:v>7.3170732000000002E-2</c:v>
                </c:pt>
                <c:pt idx="2838">
                  <c:v>0.102439024</c:v>
                </c:pt>
                <c:pt idx="2839">
                  <c:v>0.171707317</c:v>
                </c:pt>
                <c:pt idx="2840">
                  <c:v>7.3170732000000002E-2</c:v>
                </c:pt>
                <c:pt idx="2841">
                  <c:v>0.117073171</c:v>
                </c:pt>
                <c:pt idx="2842">
                  <c:v>8.7804878000000003E-2</c:v>
                </c:pt>
                <c:pt idx="2843">
                  <c:v>0.38536585400000001</c:v>
                </c:pt>
                <c:pt idx="2844">
                  <c:v>0.35121951200000001</c:v>
                </c:pt>
                <c:pt idx="2845">
                  <c:v>7.3170732000000002E-2</c:v>
                </c:pt>
                <c:pt idx="2846">
                  <c:v>7.3170732000000002E-2</c:v>
                </c:pt>
                <c:pt idx="2847">
                  <c:v>0.30975609799999998</c:v>
                </c:pt>
                <c:pt idx="2848">
                  <c:v>0.32631332099999999</c:v>
                </c:pt>
                <c:pt idx="2849">
                  <c:v>8.4866962000000004E-2</c:v>
                </c:pt>
                <c:pt idx="2850">
                  <c:v>9.8170731999999997E-2</c:v>
                </c:pt>
                <c:pt idx="2851">
                  <c:v>0.24408765499999999</c:v>
                </c:pt>
                <c:pt idx="2852">
                  <c:v>0.46559146099999998</c:v>
                </c:pt>
                <c:pt idx="2853">
                  <c:v>0.37883485700000002</c:v>
                </c:pt>
                <c:pt idx="2854">
                  <c:v>0.231177094</c:v>
                </c:pt>
                <c:pt idx="2855">
                  <c:v>0.23349593499999999</c:v>
                </c:pt>
                <c:pt idx="2856">
                  <c:v>0.30619137000000002</c:v>
                </c:pt>
                <c:pt idx="2857">
                  <c:v>0.237398374</c:v>
                </c:pt>
                <c:pt idx="2858">
                  <c:v>0.215853659</c:v>
                </c:pt>
                <c:pt idx="2859">
                  <c:v>0.15219512199999999</c:v>
                </c:pt>
                <c:pt idx="2860">
                  <c:v>0.24602876800000001</c:v>
                </c:pt>
                <c:pt idx="2861">
                  <c:v>0.17951219500000001</c:v>
                </c:pt>
                <c:pt idx="2862">
                  <c:v>0.151219512</c:v>
                </c:pt>
                <c:pt idx="2863">
                  <c:v>0.365853659</c:v>
                </c:pt>
                <c:pt idx="2864">
                  <c:v>0.66759581899999998</c:v>
                </c:pt>
                <c:pt idx="2865">
                  <c:v>0.27620842600000001</c:v>
                </c:pt>
                <c:pt idx="2866">
                  <c:v>0.30975609799999998</c:v>
                </c:pt>
                <c:pt idx="2867">
                  <c:v>0.35631610400000002</c:v>
                </c:pt>
                <c:pt idx="2868">
                  <c:v>0.420209059</c:v>
                </c:pt>
                <c:pt idx="2869">
                  <c:v>0.41649989599999998</c:v>
                </c:pt>
                <c:pt idx="2870">
                  <c:v>0.21257035599999999</c:v>
                </c:pt>
                <c:pt idx="2871">
                  <c:v>0.39725308799999998</c:v>
                </c:pt>
                <c:pt idx="2872">
                  <c:v>0.395674056</c:v>
                </c:pt>
                <c:pt idx="2873">
                  <c:v>0.49108636700000002</c:v>
                </c:pt>
                <c:pt idx="2874">
                  <c:v>0.22439024399999999</c:v>
                </c:pt>
                <c:pt idx="2875">
                  <c:v>0.30011614399999997</c:v>
                </c:pt>
                <c:pt idx="2876">
                  <c:v>0.246585366</c:v>
                </c:pt>
                <c:pt idx="2877">
                  <c:v>0.20731707299999999</c:v>
                </c:pt>
                <c:pt idx="2878">
                  <c:v>0.27555997999999998</c:v>
                </c:pt>
                <c:pt idx="2879">
                  <c:v>0.78992450599999997</c:v>
                </c:pt>
                <c:pt idx="2880">
                  <c:v>0.349181713</c:v>
                </c:pt>
                <c:pt idx="2881">
                  <c:v>0.30801393700000002</c:v>
                </c:pt>
                <c:pt idx="2882">
                  <c:v>0.212543554</c:v>
                </c:pt>
                <c:pt idx="2883">
                  <c:v>0.39062137000000002</c:v>
                </c:pt>
                <c:pt idx="2884">
                  <c:v>0.31327913299999999</c:v>
                </c:pt>
                <c:pt idx="2885">
                  <c:v>0.214634146</c:v>
                </c:pt>
                <c:pt idx="2886">
                  <c:v>0.499016028</c:v>
                </c:pt>
                <c:pt idx="2887">
                  <c:v>0.59531358899999998</c:v>
                </c:pt>
                <c:pt idx="2888">
                  <c:v>0.66795586500000004</c:v>
                </c:pt>
                <c:pt idx="2889">
                  <c:v>0.66584204400000002</c:v>
                </c:pt>
                <c:pt idx="2890">
                  <c:v>0.32448780500000002</c:v>
                </c:pt>
                <c:pt idx="2891">
                  <c:v>0.62037940400000002</c:v>
                </c:pt>
                <c:pt idx="2892">
                  <c:v>0.54536585400000004</c:v>
                </c:pt>
                <c:pt idx="2893">
                  <c:v>0.107317073</c:v>
                </c:pt>
                <c:pt idx="2894">
                  <c:v>0.27804878</c:v>
                </c:pt>
                <c:pt idx="2895">
                  <c:v>0.10864745000000001</c:v>
                </c:pt>
                <c:pt idx="2896">
                  <c:v>0.117073171</c:v>
                </c:pt>
                <c:pt idx="2897">
                  <c:v>0.12473867600000001</c:v>
                </c:pt>
                <c:pt idx="2898">
                  <c:v>0.255052265</c:v>
                </c:pt>
                <c:pt idx="2899">
                  <c:v>0.21831978299999999</c:v>
                </c:pt>
                <c:pt idx="2900">
                  <c:v>0.126829268</c:v>
                </c:pt>
                <c:pt idx="2901">
                  <c:v>0.227642276</c:v>
                </c:pt>
                <c:pt idx="2902">
                  <c:v>0.27804878</c:v>
                </c:pt>
                <c:pt idx="2903">
                  <c:v>0.44715447200000003</c:v>
                </c:pt>
                <c:pt idx="2904">
                  <c:v>0.41585365899999999</c:v>
                </c:pt>
                <c:pt idx="2905">
                  <c:v>0.13170731699999999</c:v>
                </c:pt>
                <c:pt idx="2906">
                  <c:v>0.203252033</c:v>
                </c:pt>
                <c:pt idx="2907">
                  <c:v>0.362439024</c:v>
                </c:pt>
                <c:pt idx="2908">
                  <c:v>0.28292682899999999</c:v>
                </c:pt>
                <c:pt idx="2909">
                  <c:v>7.3170730000000003E-3</c:v>
                </c:pt>
                <c:pt idx="2910">
                  <c:v>0.13658536600000001</c:v>
                </c:pt>
                <c:pt idx="2911">
                  <c:v>2.9268293000000001E-2</c:v>
                </c:pt>
                <c:pt idx="2912">
                  <c:v>0.23676603399999999</c:v>
                </c:pt>
                <c:pt idx="2913">
                  <c:v>0.29322493199999999</c:v>
                </c:pt>
                <c:pt idx="2914">
                  <c:v>0.50011614400000004</c:v>
                </c:pt>
                <c:pt idx="2915">
                  <c:v>0.12357723599999999</c:v>
                </c:pt>
                <c:pt idx="2916">
                  <c:v>9.8926828999999994E-2</c:v>
                </c:pt>
                <c:pt idx="2917">
                  <c:v>0.128780488</c:v>
                </c:pt>
                <c:pt idx="2918">
                  <c:v>0.238923465</c:v>
                </c:pt>
                <c:pt idx="2919">
                  <c:v>0.28000000000000003</c:v>
                </c:pt>
                <c:pt idx="2920">
                  <c:v>8.5365854000000005E-2</c:v>
                </c:pt>
                <c:pt idx="2921">
                  <c:v>0.17560975600000001</c:v>
                </c:pt>
                <c:pt idx="2922">
                  <c:v>0.23381642499999999</c:v>
                </c:pt>
                <c:pt idx="2923">
                  <c:v>0.22439024399999999</c:v>
                </c:pt>
                <c:pt idx="2924">
                  <c:v>6.8292683000000007E-2</c:v>
                </c:pt>
                <c:pt idx="2925">
                  <c:v>0.29268292699999998</c:v>
                </c:pt>
                <c:pt idx="2926">
                  <c:v>9.5609756000000004E-2</c:v>
                </c:pt>
                <c:pt idx="2927">
                  <c:v>6.8292683000000007E-2</c:v>
                </c:pt>
                <c:pt idx="2928">
                  <c:v>0.22439024399999999</c:v>
                </c:pt>
                <c:pt idx="2929">
                  <c:v>0.28292682899999999</c:v>
                </c:pt>
                <c:pt idx="2930">
                  <c:v>0.481114983</c:v>
                </c:pt>
                <c:pt idx="2931">
                  <c:v>0.102439024</c:v>
                </c:pt>
                <c:pt idx="2932">
                  <c:v>0.26097561000000002</c:v>
                </c:pt>
                <c:pt idx="2933">
                  <c:v>0.16097560999999999</c:v>
                </c:pt>
                <c:pt idx="2934">
                  <c:v>0.40700708899999999</c:v>
                </c:pt>
                <c:pt idx="2935">
                  <c:v>0.458536585</c:v>
                </c:pt>
                <c:pt idx="2936">
                  <c:v>7.8048779999999998E-2</c:v>
                </c:pt>
                <c:pt idx="2937">
                  <c:v>0.13658536600000001</c:v>
                </c:pt>
                <c:pt idx="2938">
                  <c:v>0.18503593700000001</c:v>
                </c:pt>
                <c:pt idx="2939">
                  <c:v>0.35121951200000001</c:v>
                </c:pt>
                <c:pt idx="2940">
                  <c:v>0.83414634099999996</c:v>
                </c:pt>
                <c:pt idx="2941">
                  <c:v>0.36878048800000002</c:v>
                </c:pt>
                <c:pt idx="2942">
                  <c:v>0.43902438999999999</c:v>
                </c:pt>
                <c:pt idx="2943">
                  <c:v>0.34146341499999999</c:v>
                </c:pt>
                <c:pt idx="2944">
                  <c:v>0.53268292699999997</c:v>
                </c:pt>
                <c:pt idx="2945">
                  <c:v>0.51639953500000002</c:v>
                </c:pt>
                <c:pt idx="2946">
                  <c:v>0.37560975600000002</c:v>
                </c:pt>
                <c:pt idx="2947">
                  <c:v>0.45355999000000002</c:v>
                </c:pt>
                <c:pt idx="2948">
                  <c:v>0.52316545199999998</c:v>
                </c:pt>
                <c:pt idx="2949">
                  <c:v>0.58602620000000005</c:v>
                </c:pt>
                <c:pt idx="2950">
                  <c:v>0.69262640799999997</c:v>
                </c:pt>
                <c:pt idx="2951">
                  <c:v>0.62926829299999998</c:v>
                </c:pt>
                <c:pt idx="2952">
                  <c:v>0.89016522399999998</c:v>
                </c:pt>
                <c:pt idx="2953">
                  <c:v>0.59503753100000001</c:v>
                </c:pt>
                <c:pt idx="2954">
                  <c:v>0.98536585399999999</c:v>
                </c:pt>
                <c:pt idx="2955">
                  <c:v>0.16097560999999999</c:v>
                </c:pt>
                <c:pt idx="2956">
                  <c:v>0.34146341499999999</c:v>
                </c:pt>
                <c:pt idx="2957">
                  <c:v>0.263886703</c:v>
                </c:pt>
                <c:pt idx="2958">
                  <c:v>0.34634146300000002</c:v>
                </c:pt>
                <c:pt idx="2959">
                  <c:v>0.487804878</c:v>
                </c:pt>
                <c:pt idx="2960">
                  <c:v>0.67317073199999999</c:v>
                </c:pt>
                <c:pt idx="2961">
                  <c:v>0.65467910500000004</c:v>
                </c:pt>
                <c:pt idx="2962">
                  <c:v>0.61951219499999999</c:v>
                </c:pt>
                <c:pt idx="2963">
                  <c:v>0.48854719000000002</c:v>
                </c:pt>
                <c:pt idx="2964">
                  <c:v>0.53976670199999999</c:v>
                </c:pt>
                <c:pt idx="2965">
                  <c:v>0.56615062800000004</c:v>
                </c:pt>
                <c:pt idx="2966">
                  <c:v>0.91380851399999996</c:v>
                </c:pt>
                <c:pt idx="2967">
                  <c:v>0.31333855900000002</c:v>
                </c:pt>
                <c:pt idx="2968">
                  <c:v>0.44241781499999999</c:v>
                </c:pt>
                <c:pt idx="2969">
                  <c:v>0.50904305299999997</c:v>
                </c:pt>
                <c:pt idx="2970">
                  <c:v>0.73510074199999997</c:v>
                </c:pt>
                <c:pt idx="2971">
                  <c:v>4.8780487999999997E-2</c:v>
                </c:pt>
                <c:pt idx="2972">
                  <c:v>3.9024389999999999E-2</c:v>
                </c:pt>
                <c:pt idx="2973">
                  <c:v>3.9024389999999999E-2</c:v>
                </c:pt>
                <c:pt idx="2974">
                  <c:v>0.13170731699999999</c:v>
                </c:pt>
                <c:pt idx="2975">
                  <c:v>0.180487805</c:v>
                </c:pt>
                <c:pt idx="2976">
                  <c:v>0.198606272</c:v>
                </c:pt>
                <c:pt idx="2977">
                  <c:v>8.2926828999999994E-2</c:v>
                </c:pt>
                <c:pt idx="2978">
                  <c:v>8.2926828999999994E-2</c:v>
                </c:pt>
                <c:pt idx="2979">
                  <c:v>8.2926828999999994E-2</c:v>
                </c:pt>
                <c:pt idx="2980">
                  <c:v>0.26558265599999997</c:v>
                </c:pt>
                <c:pt idx="2981">
                  <c:v>0.31707317099999999</c:v>
                </c:pt>
                <c:pt idx="2982">
                  <c:v>8.7804878000000003E-2</c:v>
                </c:pt>
                <c:pt idx="2983">
                  <c:v>0.12899728999999999</c:v>
                </c:pt>
                <c:pt idx="2984">
                  <c:v>6.8292683000000007E-2</c:v>
                </c:pt>
                <c:pt idx="2985">
                  <c:v>0.25365853700000002</c:v>
                </c:pt>
                <c:pt idx="2986">
                  <c:v>8.0975610000000003E-2</c:v>
                </c:pt>
                <c:pt idx="2987">
                  <c:v>7.8048779999999998E-2</c:v>
                </c:pt>
                <c:pt idx="2988">
                  <c:v>0.16585365899999999</c:v>
                </c:pt>
                <c:pt idx="2989">
                  <c:v>0.22926829300000001</c:v>
                </c:pt>
                <c:pt idx="2990">
                  <c:v>0.302439024</c:v>
                </c:pt>
                <c:pt idx="2991">
                  <c:v>0.107317073</c:v>
                </c:pt>
                <c:pt idx="2992">
                  <c:v>0.28292682899999999</c:v>
                </c:pt>
                <c:pt idx="2993">
                  <c:v>0.22439024399999999</c:v>
                </c:pt>
                <c:pt idx="2994">
                  <c:v>0.55826558299999995</c:v>
                </c:pt>
                <c:pt idx="2995">
                  <c:v>0.53170731699999996</c:v>
                </c:pt>
                <c:pt idx="2996">
                  <c:v>8.7804878000000003E-2</c:v>
                </c:pt>
                <c:pt idx="2997">
                  <c:v>0.12195122</c:v>
                </c:pt>
                <c:pt idx="2998">
                  <c:v>0.16314363100000001</c:v>
                </c:pt>
                <c:pt idx="2999">
                  <c:v>0.25853658499999999</c:v>
                </c:pt>
                <c:pt idx="3000">
                  <c:v>3.6314363000000002E-2</c:v>
                </c:pt>
                <c:pt idx="3001">
                  <c:v>0.39728997300000002</c:v>
                </c:pt>
                <c:pt idx="3002">
                  <c:v>0.26314363099999999</c:v>
                </c:pt>
                <c:pt idx="3003">
                  <c:v>0.24119241199999999</c:v>
                </c:pt>
                <c:pt idx="3004">
                  <c:v>0.126829268</c:v>
                </c:pt>
                <c:pt idx="3005">
                  <c:v>0.26341463399999998</c:v>
                </c:pt>
                <c:pt idx="3006">
                  <c:v>0.365853659</c:v>
                </c:pt>
                <c:pt idx="3007">
                  <c:v>0.331707317</c:v>
                </c:pt>
                <c:pt idx="3008">
                  <c:v>0.663414634</c:v>
                </c:pt>
                <c:pt idx="3009">
                  <c:v>0.663414634</c:v>
                </c:pt>
                <c:pt idx="3010">
                  <c:v>0.96928553799999995</c:v>
                </c:pt>
                <c:pt idx="3011">
                  <c:v>1.1658536589999999</c:v>
                </c:pt>
                <c:pt idx="3012">
                  <c:v>0.50243902399999996</c:v>
                </c:pt>
                <c:pt idx="3013">
                  <c:v>0.77560975600000004</c:v>
                </c:pt>
                <c:pt idx="3014">
                  <c:v>0.67333720500000005</c:v>
                </c:pt>
                <c:pt idx="3015">
                  <c:v>0.99024390200000001</c:v>
                </c:pt>
                <c:pt idx="3016">
                  <c:v>9.7560975999999994E-2</c:v>
                </c:pt>
                <c:pt idx="3017">
                  <c:v>0.146341463</c:v>
                </c:pt>
                <c:pt idx="3018">
                  <c:v>0.18753387499999999</c:v>
                </c:pt>
                <c:pt idx="3019">
                  <c:v>0.13170731699999999</c:v>
                </c:pt>
                <c:pt idx="3020">
                  <c:v>0.22926829300000001</c:v>
                </c:pt>
                <c:pt idx="3021">
                  <c:v>0.27631436300000001</c:v>
                </c:pt>
                <c:pt idx="3022">
                  <c:v>0.31707317099999999</c:v>
                </c:pt>
                <c:pt idx="3023">
                  <c:v>0.40278745599999999</c:v>
                </c:pt>
                <c:pt idx="3024">
                  <c:v>0.40278745599999999</c:v>
                </c:pt>
                <c:pt idx="3025">
                  <c:v>0.71019195000000002</c:v>
                </c:pt>
                <c:pt idx="3026">
                  <c:v>0.94425087100000005</c:v>
                </c:pt>
                <c:pt idx="3027">
                  <c:v>0.214634146</c:v>
                </c:pt>
                <c:pt idx="3028">
                  <c:v>7.8048779999999998E-2</c:v>
                </c:pt>
                <c:pt idx="3029">
                  <c:v>0.311679174</c:v>
                </c:pt>
                <c:pt idx="3030">
                  <c:v>0.49268292699999999</c:v>
                </c:pt>
                <c:pt idx="3031">
                  <c:v>0.58536585399999996</c:v>
                </c:pt>
                <c:pt idx="3032">
                  <c:v>0.27804878</c:v>
                </c:pt>
                <c:pt idx="3033">
                  <c:v>0.13170731699999999</c:v>
                </c:pt>
                <c:pt idx="3034">
                  <c:v>7.8048779999999998E-2</c:v>
                </c:pt>
                <c:pt idx="3035">
                  <c:v>0.19512195099999999</c:v>
                </c:pt>
                <c:pt idx="3036">
                  <c:v>0.126829268</c:v>
                </c:pt>
                <c:pt idx="3037">
                  <c:v>0.102439024</c:v>
                </c:pt>
                <c:pt idx="3038">
                  <c:v>0.11219512199999999</c:v>
                </c:pt>
                <c:pt idx="3039">
                  <c:v>0.102439024</c:v>
                </c:pt>
                <c:pt idx="3040">
                  <c:v>6.3414633999999998E-2</c:v>
                </c:pt>
                <c:pt idx="3041">
                  <c:v>0.26969625800000002</c:v>
                </c:pt>
                <c:pt idx="3042">
                  <c:v>0.46532343599999998</c:v>
                </c:pt>
                <c:pt idx="3043">
                  <c:v>0.377518558</c:v>
                </c:pt>
                <c:pt idx="3044">
                  <c:v>0.27995758199999998</c:v>
                </c:pt>
                <c:pt idx="3045">
                  <c:v>0.62953631700000001</c:v>
                </c:pt>
                <c:pt idx="3046">
                  <c:v>0.61013133200000003</c:v>
                </c:pt>
                <c:pt idx="3047">
                  <c:v>0.71832214000000005</c:v>
                </c:pt>
                <c:pt idx="3048">
                  <c:v>0.47317073199999998</c:v>
                </c:pt>
                <c:pt idx="3049">
                  <c:v>0.52752613199999998</c:v>
                </c:pt>
                <c:pt idx="3050">
                  <c:v>0.45365853699999997</c:v>
                </c:pt>
                <c:pt idx="3051">
                  <c:v>0.64511033699999998</c:v>
                </c:pt>
                <c:pt idx="3052">
                  <c:v>0.53073170700000005</c:v>
                </c:pt>
                <c:pt idx="3053">
                  <c:v>0.32195121999999998</c:v>
                </c:pt>
                <c:pt idx="3054">
                  <c:v>0.29268292699999998</c:v>
                </c:pt>
                <c:pt idx="3055">
                  <c:v>0.331707317</c:v>
                </c:pt>
                <c:pt idx="3056">
                  <c:v>0.22926829300000001</c:v>
                </c:pt>
                <c:pt idx="3057">
                  <c:v>0.10666666700000001</c:v>
                </c:pt>
                <c:pt idx="3058">
                  <c:v>0.32845528499999999</c:v>
                </c:pt>
                <c:pt idx="3059">
                  <c:v>0.21170731700000001</c:v>
                </c:pt>
                <c:pt idx="3060">
                  <c:v>0.14146341500000001</c:v>
                </c:pt>
                <c:pt idx="3061">
                  <c:v>0.233020638</c:v>
                </c:pt>
                <c:pt idx="3062">
                  <c:v>0.31707317099999999</c:v>
                </c:pt>
                <c:pt idx="3063">
                  <c:v>0.41585365899999999</c:v>
                </c:pt>
                <c:pt idx="3064">
                  <c:v>0.17073170700000001</c:v>
                </c:pt>
                <c:pt idx="3065">
                  <c:v>0.32682926800000001</c:v>
                </c:pt>
                <c:pt idx="3066">
                  <c:v>0.331707317</c:v>
                </c:pt>
                <c:pt idx="3067">
                  <c:v>0.39967479700000003</c:v>
                </c:pt>
                <c:pt idx="3068">
                  <c:v>0.55121951199999997</c:v>
                </c:pt>
                <c:pt idx="3069">
                  <c:v>0.18170731700000001</c:v>
                </c:pt>
                <c:pt idx="3070">
                  <c:v>0.51219512199999995</c:v>
                </c:pt>
                <c:pt idx="3071">
                  <c:v>0.50298103000000005</c:v>
                </c:pt>
                <c:pt idx="3072">
                  <c:v>0.27168610799999998</c:v>
                </c:pt>
                <c:pt idx="3073">
                  <c:v>0.04</c:v>
                </c:pt>
                <c:pt idx="3074">
                  <c:v>0.151219512</c:v>
                </c:pt>
                <c:pt idx="3075">
                  <c:v>0.107317073</c:v>
                </c:pt>
                <c:pt idx="3076">
                  <c:v>6.8292683000000007E-2</c:v>
                </c:pt>
                <c:pt idx="3077">
                  <c:v>0.221638524</c:v>
                </c:pt>
                <c:pt idx="3078">
                  <c:v>0.302439024</c:v>
                </c:pt>
                <c:pt idx="3079">
                  <c:v>0.45951219500000001</c:v>
                </c:pt>
                <c:pt idx="3080">
                  <c:v>0.214634146</c:v>
                </c:pt>
                <c:pt idx="3081">
                  <c:v>0.151219512</c:v>
                </c:pt>
                <c:pt idx="3082">
                  <c:v>8.7804878000000003E-2</c:v>
                </c:pt>
                <c:pt idx="3083">
                  <c:v>0.46341463399999999</c:v>
                </c:pt>
                <c:pt idx="3084">
                  <c:v>0.38536585400000001</c:v>
                </c:pt>
                <c:pt idx="3085">
                  <c:v>0.107317073</c:v>
                </c:pt>
                <c:pt idx="3086">
                  <c:v>0.107317073</c:v>
                </c:pt>
                <c:pt idx="3087">
                  <c:v>0.343902439</c:v>
                </c:pt>
                <c:pt idx="3088">
                  <c:v>0.70731707300000002</c:v>
                </c:pt>
                <c:pt idx="3089">
                  <c:v>0.28292682899999999</c:v>
                </c:pt>
                <c:pt idx="3090">
                  <c:v>0.214634146</c:v>
                </c:pt>
                <c:pt idx="3091">
                  <c:v>0.63048022999999997</c:v>
                </c:pt>
                <c:pt idx="3092">
                  <c:v>1.092682927</c:v>
                </c:pt>
                <c:pt idx="3093">
                  <c:v>0.96585365899999998</c:v>
                </c:pt>
                <c:pt idx="3094">
                  <c:v>0.59024390199999999</c:v>
                </c:pt>
                <c:pt idx="3095">
                  <c:v>0.34024390199999999</c:v>
                </c:pt>
                <c:pt idx="3096">
                  <c:v>0.51219512199999995</c:v>
                </c:pt>
                <c:pt idx="3097">
                  <c:v>0.47804878000000001</c:v>
                </c:pt>
                <c:pt idx="3098">
                  <c:v>0.37073170700000002</c:v>
                </c:pt>
                <c:pt idx="3099">
                  <c:v>0.28048780499999998</c:v>
                </c:pt>
                <c:pt idx="3100">
                  <c:v>0.53658536599999995</c:v>
                </c:pt>
                <c:pt idx="3101">
                  <c:v>0.302439024</c:v>
                </c:pt>
                <c:pt idx="3102">
                  <c:v>0.22926829300000001</c:v>
                </c:pt>
                <c:pt idx="3103">
                  <c:v>0.38365049600000001</c:v>
                </c:pt>
                <c:pt idx="3104">
                  <c:v>0.522326454</c:v>
                </c:pt>
                <c:pt idx="3105">
                  <c:v>0.395497186</c:v>
                </c:pt>
                <c:pt idx="3106">
                  <c:v>0.56692575700000003</c:v>
                </c:pt>
                <c:pt idx="3107">
                  <c:v>0.65853658500000001</c:v>
                </c:pt>
                <c:pt idx="3108">
                  <c:v>0.47317073199999998</c:v>
                </c:pt>
                <c:pt idx="3109">
                  <c:v>0.610869565</c:v>
                </c:pt>
                <c:pt idx="3110">
                  <c:v>0.84390243899999995</c:v>
                </c:pt>
                <c:pt idx="3111">
                  <c:v>0.96097560999999998</c:v>
                </c:pt>
                <c:pt idx="3112">
                  <c:v>0.80487804900000004</c:v>
                </c:pt>
                <c:pt idx="3113">
                  <c:v>0.38780487800000002</c:v>
                </c:pt>
                <c:pt idx="3114">
                  <c:v>0.634146341</c:v>
                </c:pt>
                <c:pt idx="3115">
                  <c:v>0.45365853699999997</c:v>
                </c:pt>
                <c:pt idx="3116">
                  <c:v>0.29268292699999998</c:v>
                </c:pt>
                <c:pt idx="3117">
                  <c:v>0.298964803</c:v>
                </c:pt>
                <c:pt idx="3118">
                  <c:v>1.24135737</c:v>
                </c:pt>
                <c:pt idx="3119">
                  <c:v>0.61208907700000004</c:v>
                </c:pt>
                <c:pt idx="3120">
                  <c:v>0.43647932099999998</c:v>
                </c:pt>
                <c:pt idx="3121">
                  <c:v>0.48710801399999998</c:v>
                </c:pt>
                <c:pt idx="3122">
                  <c:v>0.98536585399999999</c:v>
                </c:pt>
                <c:pt idx="3123">
                  <c:v>0.84024390199999999</c:v>
                </c:pt>
                <c:pt idx="3124">
                  <c:v>0.482926829</c:v>
                </c:pt>
                <c:pt idx="3125">
                  <c:v>0.65341463399999999</c:v>
                </c:pt>
                <c:pt idx="3126">
                  <c:v>1.136585366</c:v>
                </c:pt>
                <c:pt idx="3127">
                  <c:v>1.149268293</c:v>
                </c:pt>
                <c:pt idx="3128">
                  <c:v>1.097560976</c:v>
                </c:pt>
                <c:pt idx="3129">
                  <c:v>0.46609756099999999</c:v>
                </c:pt>
                <c:pt idx="3130">
                  <c:v>0.985907859</c:v>
                </c:pt>
                <c:pt idx="3131">
                  <c:v>0.81463414599999995</c:v>
                </c:pt>
                <c:pt idx="3132">
                  <c:v>0.13658536600000001</c:v>
                </c:pt>
                <c:pt idx="3133">
                  <c:v>0.50731707299999995</c:v>
                </c:pt>
                <c:pt idx="3134">
                  <c:v>0.24878048799999999</c:v>
                </c:pt>
                <c:pt idx="3135">
                  <c:v>0.17560975600000001</c:v>
                </c:pt>
                <c:pt idx="3136">
                  <c:v>0.31475028999999999</c:v>
                </c:pt>
                <c:pt idx="3137">
                  <c:v>0.56097560999999996</c:v>
                </c:pt>
                <c:pt idx="3138">
                  <c:v>0.64</c:v>
                </c:pt>
                <c:pt idx="3139">
                  <c:v>0.32682926800000001</c:v>
                </c:pt>
                <c:pt idx="3140">
                  <c:v>0.38048780500000001</c:v>
                </c:pt>
                <c:pt idx="3141">
                  <c:v>0.67804878000000002</c:v>
                </c:pt>
                <c:pt idx="3142">
                  <c:v>0.56097560999999996</c:v>
                </c:pt>
                <c:pt idx="3143">
                  <c:v>0.18780487800000001</c:v>
                </c:pt>
                <c:pt idx="3144">
                  <c:v>0.39024390199999998</c:v>
                </c:pt>
                <c:pt idx="3145">
                  <c:v>0.47560975599999999</c:v>
                </c:pt>
                <c:pt idx="3146">
                  <c:v>0.35121951200000001</c:v>
                </c:pt>
                <c:pt idx="3147">
                  <c:v>0.234843206</c:v>
                </c:pt>
                <c:pt idx="3148">
                  <c:v>0.39581881499999999</c:v>
                </c:pt>
                <c:pt idx="3149">
                  <c:v>0.40069686399999999</c:v>
                </c:pt>
                <c:pt idx="3150">
                  <c:v>0.13728223000000001</c:v>
                </c:pt>
                <c:pt idx="3151">
                  <c:v>0.66890243900000002</c:v>
                </c:pt>
                <c:pt idx="3152">
                  <c:v>1.1501355010000001</c:v>
                </c:pt>
                <c:pt idx="3153">
                  <c:v>1.475493612</c:v>
                </c:pt>
                <c:pt idx="3154">
                  <c:v>0.49300812999999999</c:v>
                </c:pt>
                <c:pt idx="3155">
                  <c:v>0.49756097599999999</c:v>
                </c:pt>
                <c:pt idx="3156">
                  <c:v>0.898536585</c:v>
                </c:pt>
                <c:pt idx="3157">
                  <c:v>0.58536585399999996</c:v>
                </c:pt>
                <c:pt idx="3158">
                  <c:v>0.37560975600000002</c:v>
                </c:pt>
                <c:pt idx="3159">
                  <c:v>0.50731707299999995</c:v>
                </c:pt>
                <c:pt idx="3160">
                  <c:v>0.74579945800000003</c:v>
                </c:pt>
                <c:pt idx="3161">
                  <c:v>0.42439024400000003</c:v>
                </c:pt>
                <c:pt idx="3162">
                  <c:v>0.212543554</c:v>
                </c:pt>
                <c:pt idx="3163">
                  <c:v>0.52682926799999996</c:v>
                </c:pt>
                <c:pt idx="3164">
                  <c:v>0.41463414599999998</c:v>
                </c:pt>
                <c:pt idx="3165">
                  <c:v>0.185365854</c:v>
                </c:pt>
                <c:pt idx="3166">
                  <c:v>0.536962834</c:v>
                </c:pt>
                <c:pt idx="3167">
                  <c:v>0.80975609800000004</c:v>
                </c:pt>
                <c:pt idx="3168">
                  <c:v>1.1445296170000001</c:v>
                </c:pt>
                <c:pt idx="3169">
                  <c:v>0.482926829</c:v>
                </c:pt>
                <c:pt idx="3170">
                  <c:v>0.52032520299999996</c:v>
                </c:pt>
                <c:pt idx="3171">
                  <c:v>0.46829268299999999</c:v>
                </c:pt>
                <c:pt idx="3172">
                  <c:v>1.0490592329999999</c:v>
                </c:pt>
                <c:pt idx="3173">
                  <c:v>0.71219512200000001</c:v>
                </c:pt>
                <c:pt idx="3174">
                  <c:v>0.26341463399999998</c:v>
                </c:pt>
                <c:pt idx="3175">
                  <c:v>0.4</c:v>
                </c:pt>
                <c:pt idx="3176">
                  <c:v>0.653116531</c:v>
                </c:pt>
                <c:pt idx="3177">
                  <c:v>0.365853659</c:v>
                </c:pt>
                <c:pt idx="3178">
                  <c:v>1.142439024</c:v>
                </c:pt>
                <c:pt idx="3179">
                  <c:v>0.93105691099999999</c:v>
                </c:pt>
                <c:pt idx="3180">
                  <c:v>0.61560975600000001</c:v>
                </c:pt>
                <c:pt idx="3181">
                  <c:v>0.79410569099999995</c:v>
                </c:pt>
                <c:pt idx="3182">
                  <c:v>1.1814634150000001</c:v>
                </c:pt>
                <c:pt idx="3183">
                  <c:v>0.86341463399999996</c:v>
                </c:pt>
                <c:pt idx="3184">
                  <c:v>0.85092387300000005</c:v>
                </c:pt>
                <c:pt idx="3185">
                  <c:v>1.2288565090000001</c:v>
                </c:pt>
                <c:pt idx="3186">
                  <c:v>1.5979157429999999</c:v>
                </c:pt>
                <c:pt idx="3187">
                  <c:v>1.330024782</c:v>
                </c:pt>
                <c:pt idx="3188">
                  <c:v>0.92804878000000002</c:v>
                </c:pt>
                <c:pt idx="3189">
                  <c:v>1.373092054</c:v>
                </c:pt>
                <c:pt idx="3190">
                  <c:v>1.4814921089999999</c:v>
                </c:pt>
                <c:pt idx="3191">
                  <c:v>1.331707317</c:v>
                </c:pt>
                <c:pt idx="3192">
                  <c:v>0.30146341500000001</c:v>
                </c:pt>
                <c:pt idx="3193">
                  <c:v>0.53073170700000005</c:v>
                </c:pt>
                <c:pt idx="3194">
                  <c:v>0.75024390200000002</c:v>
                </c:pt>
                <c:pt idx="3195">
                  <c:v>0.45756097600000001</c:v>
                </c:pt>
                <c:pt idx="3196">
                  <c:v>0.83150406499999996</c:v>
                </c:pt>
                <c:pt idx="3197">
                  <c:v>1.204878049</c:v>
                </c:pt>
                <c:pt idx="3198">
                  <c:v>1.4981094749999999</c:v>
                </c:pt>
                <c:pt idx="3199">
                  <c:v>1.043902439</c:v>
                </c:pt>
                <c:pt idx="3200">
                  <c:v>0.80155531999999996</c:v>
                </c:pt>
                <c:pt idx="3201">
                  <c:v>0.84708377499999998</c:v>
                </c:pt>
                <c:pt idx="3202">
                  <c:v>1.432120947</c:v>
                </c:pt>
                <c:pt idx="3203">
                  <c:v>1.2064914410000001</c:v>
                </c:pt>
                <c:pt idx="3204">
                  <c:v>0.53997879100000001</c:v>
                </c:pt>
                <c:pt idx="3205">
                  <c:v>0.87804877999999997</c:v>
                </c:pt>
                <c:pt idx="3206">
                  <c:v>1.3927703469999999</c:v>
                </c:pt>
                <c:pt idx="3207">
                  <c:v>3.9024389999999999E-2</c:v>
                </c:pt>
                <c:pt idx="3208">
                  <c:v>0.126829268</c:v>
                </c:pt>
                <c:pt idx="3209">
                  <c:v>7.3170732000000002E-2</c:v>
                </c:pt>
                <c:pt idx="3210">
                  <c:v>0.26341463399999998</c:v>
                </c:pt>
                <c:pt idx="3211">
                  <c:v>0.41951219499999998</c:v>
                </c:pt>
                <c:pt idx="3212">
                  <c:v>0.482926829</c:v>
                </c:pt>
                <c:pt idx="3213">
                  <c:v>0.214634146</c:v>
                </c:pt>
                <c:pt idx="3214">
                  <c:v>0.12195122</c:v>
                </c:pt>
                <c:pt idx="3215">
                  <c:v>0.13170731699999999</c:v>
                </c:pt>
                <c:pt idx="3216">
                  <c:v>0.34363143600000001</c:v>
                </c:pt>
                <c:pt idx="3217">
                  <c:v>0.35121951200000001</c:v>
                </c:pt>
                <c:pt idx="3218">
                  <c:v>0.126829268</c:v>
                </c:pt>
                <c:pt idx="3219">
                  <c:v>0.17073170700000001</c:v>
                </c:pt>
                <c:pt idx="3220">
                  <c:v>0.28292682899999999</c:v>
                </c:pt>
                <c:pt idx="3221">
                  <c:v>0.114982578</c:v>
                </c:pt>
                <c:pt idx="3222">
                  <c:v>0.336585366</c:v>
                </c:pt>
                <c:pt idx="3223">
                  <c:v>0.209756098</c:v>
                </c:pt>
                <c:pt idx="3224">
                  <c:v>0.126829268</c:v>
                </c:pt>
                <c:pt idx="3225">
                  <c:v>0.32822299700000002</c:v>
                </c:pt>
                <c:pt idx="3226">
                  <c:v>0.42439024400000003</c:v>
                </c:pt>
                <c:pt idx="3227">
                  <c:v>0.59512195099999998</c:v>
                </c:pt>
                <c:pt idx="3228">
                  <c:v>0.23902439</c:v>
                </c:pt>
                <c:pt idx="3229">
                  <c:v>0.336585366</c:v>
                </c:pt>
                <c:pt idx="3230">
                  <c:v>0.29756097599999998</c:v>
                </c:pt>
                <c:pt idx="3231">
                  <c:v>0.73875338800000001</c:v>
                </c:pt>
                <c:pt idx="3232">
                  <c:v>0.634146341</c:v>
                </c:pt>
                <c:pt idx="3233">
                  <c:v>0.16585365899999999</c:v>
                </c:pt>
                <c:pt idx="3234">
                  <c:v>0.365853659</c:v>
                </c:pt>
                <c:pt idx="3235">
                  <c:v>7.3712737E-2</c:v>
                </c:pt>
                <c:pt idx="3236">
                  <c:v>0.53387533899999995</c:v>
                </c:pt>
                <c:pt idx="3237">
                  <c:v>0.37777777800000001</c:v>
                </c:pt>
                <c:pt idx="3238">
                  <c:v>0.29485094899999997</c:v>
                </c:pt>
                <c:pt idx="3239">
                  <c:v>0.25853658499999999</c:v>
                </c:pt>
                <c:pt idx="3240">
                  <c:v>0.44390243899999998</c:v>
                </c:pt>
                <c:pt idx="3241">
                  <c:v>0.59146341499999999</c:v>
                </c:pt>
                <c:pt idx="3242">
                  <c:v>0.4</c:v>
                </c:pt>
                <c:pt idx="3243">
                  <c:v>0.67804878000000002</c:v>
                </c:pt>
                <c:pt idx="3244">
                  <c:v>0.79024390200000005</c:v>
                </c:pt>
                <c:pt idx="3245">
                  <c:v>1.146114807</c:v>
                </c:pt>
                <c:pt idx="3246">
                  <c:v>1.2731707320000001</c:v>
                </c:pt>
                <c:pt idx="3247">
                  <c:v>0.52317073199999997</c:v>
                </c:pt>
                <c:pt idx="3248">
                  <c:v>0.93170731699999998</c:v>
                </c:pt>
                <c:pt idx="3249">
                  <c:v>0.92092528100000004</c:v>
                </c:pt>
                <c:pt idx="3250">
                  <c:v>9.7560975999999994E-2</c:v>
                </c:pt>
                <c:pt idx="3251">
                  <c:v>0.17560975600000001</c:v>
                </c:pt>
                <c:pt idx="3252">
                  <c:v>0.34146341499999999</c:v>
                </c:pt>
                <c:pt idx="3253">
                  <c:v>0.28292682899999999</c:v>
                </c:pt>
                <c:pt idx="3254">
                  <c:v>0.21788617900000001</c:v>
                </c:pt>
                <c:pt idx="3255">
                  <c:v>0.35609756100000001</c:v>
                </c:pt>
                <c:pt idx="3256">
                  <c:v>0.61073170700000001</c:v>
                </c:pt>
                <c:pt idx="3257">
                  <c:v>0.38536585400000001</c:v>
                </c:pt>
                <c:pt idx="3258">
                  <c:v>0.40278745599999999</c:v>
                </c:pt>
                <c:pt idx="3259">
                  <c:v>0.40278745599999999</c:v>
                </c:pt>
                <c:pt idx="3260">
                  <c:v>0.90802392799999998</c:v>
                </c:pt>
                <c:pt idx="3261">
                  <c:v>0.97839721300000004</c:v>
                </c:pt>
                <c:pt idx="3262">
                  <c:v>0.26484935399999998</c:v>
                </c:pt>
                <c:pt idx="3263">
                  <c:v>0.88536585400000001</c:v>
                </c:pt>
                <c:pt idx="3264">
                  <c:v>0.21811846700000001</c:v>
                </c:pt>
                <c:pt idx="3265">
                  <c:v>0.185365854</c:v>
                </c:pt>
                <c:pt idx="3266">
                  <c:v>0.117073171</c:v>
                </c:pt>
                <c:pt idx="3267">
                  <c:v>0.12548780500000001</c:v>
                </c:pt>
                <c:pt idx="3268">
                  <c:v>0.331707317</c:v>
                </c:pt>
                <c:pt idx="3269">
                  <c:v>0.41365853699999999</c:v>
                </c:pt>
                <c:pt idx="3270">
                  <c:v>0.17073170700000001</c:v>
                </c:pt>
                <c:pt idx="3271">
                  <c:v>0.27073170699999999</c:v>
                </c:pt>
                <c:pt idx="3272">
                  <c:v>0.24878048799999999</c:v>
                </c:pt>
                <c:pt idx="3273">
                  <c:v>0.48804878000000002</c:v>
                </c:pt>
                <c:pt idx="3274">
                  <c:v>0.41365853699999999</c:v>
                </c:pt>
                <c:pt idx="3275">
                  <c:v>7.8048779999999998E-2</c:v>
                </c:pt>
                <c:pt idx="3276">
                  <c:v>0.151219512</c:v>
                </c:pt>
                <c:pt idx="3277">
                  <c:v>0.28780487799999999</c:v>
                </c:pt>
                <c:pt idx="3278">
                  <c:v>0.22926829300000001</c:v>
                </c:pt>
                <c:pt idx="3279">
                  <c:v>0.20600517400000001</c:v>
                </c:pt>
                <c:pt idx="3280">
                  <c:v>0.57558282400000005</c:v>
                </c:pt>
                <c:pt idx="3281">
                  <c:v>0.45435540099999999</c:v>
                </c:pt>
                <c:pt idx="3282">
                  <c:v>0.36650406499999999</c:v>
                </c:pt>
                <c:pt idx="3283">
                  <c:v>0.60805124399999999</c:v>
                </c:pt>
                <c:pt idx="3284">
                  <c:v>0.72395246999999996</c:v>
                </c:pt>
                <c:pt idx="3285">
                  <c:v>0.79061619900000002</c:v>
                </c:pt>
                <c:pt idx="3286">
                  <c:v>0.59306233100000005</c:v>
                </c:pt>
                <c:pt idx="3287">
                  <c:v>0.94128391899999997</c:v>
                </c:pt>
                <c:pt idx="3288">
                  <c:v>0.92489353500000004</c:v>
                </c:pt>
                <c:pt idx="3289">
                  <c:v>1.0722622129999999</c:v>
                </c:pt>
                <c:pt idx="3290">
                  <c:v>1.0704761899999999</c:v>
                </c:pt>
                <c:pt idx="3291">
                  <c:v>0.43059867000000002</c:v>
                </c:pt>
                <c:pt idx="3292">
                  <c:v>0.54905149099999995</c:v>
                </c:pt>
                <c:pt idx="3293">
                  <c:v>0.68130081300000001</c:v>
                </c:pt>
                <c:pt idx="3294">
                  <c:v>0.17756097600000001</c:v>
                </c:pt>
                <c:pt idx="3295">
                  <c:v>0.54852497099999997</c:v>
                </c:pt>
                <c:pt idx="3296">
                  <c:v>0.548292683</c:v>
                </c:pt>
                <c:pt idx="3297">
                  <c:v>0.42146341500000001</c:v>
                </c:pt>
                <c:pt idx="3298">
                  <c:v>0.44390243899999998</c:v>
                </c:pt>
                <c:pt idx="3299">
                  <c:v>0.58926829300000005</c:v>
                </c:pt>
                <c:pt idx="3300">
                  <c:v>0.34146341499999999</c:v>
                </c:pt>
                <c:pt idx="3301">
                  <c:v>0.61350341100000005</c:v>
                </c:pt>
                <c:pt idx="3302">
                  <c:v>0.77506775100000003</c:v>
                </c:pt>
                <c:pt idx="3303">
                  <c:v>0.98474254699999997</c:v>
                </c:pt>
                <c:pt idx="3304">
                  <c:v>1.1009214089999999</c:v>
                </c:pt>
                <c:pt idx="3305">
                  <c:v>0.49268292699999999</c:v>
                </c:pt>
                <c:pt idx="3306">
                  <c:v>0.83414634099999996</c:v>
                </c:pt>
                <c:pt idx="3307">
                  <c:v>0.91618045599999998</c:v>
                </c:pt>
                <c:pt idx="3308">
                  <c:v>0.71071049799999997</c:v>
                </c:pt>
                <c:pt idx="3309">
                  <c:v>0.14390243899999999</c:v>
                </c:pt>
                <c:pt idx="3310">
                  <c:v>0.35470383300000002</c:v>
                </c:pt>
                <c:pt idx="3311">
                  <c:v>0.44390243899999998</c:v>
                </c:pt>
                <c:pt idx="3312">
                  <c:v>0.37560975600000002</c:v>
                </c:pt>
                <c:pt idx="3313">
                  <c:v>0.27609756099999999</c:v>
                </c:pt>
                <c:pt idx="3314">
                  <c:v>0.44878048799999998</c:v>
                </c:pt>
                <c:pt idx="3315">
                  <c:v>0.61463414599999999</c:v>
                </c:pt>
                <c:pt idx="3316">
                  <c:v>0.44878048799999998</c:v>
                </c:pt>
                <c:pt idx="3317">
                  <c:v>0.441675504</c:v>
                </c:pt>
                <c:pt idx="3318">
                  <c:v>0.57560975599999997</c:v>
                </c:pt>
                <c:pt idx="3319">
                  <c:v>1.102682927</c:v>
                </c:pt>
                <c:pt idx="3320">
                  <c:v>1.0234146340000001</c:v>
                </c:pt>
                <c:pt idx="3321">
                  <c:v>0.37073170700000002</c:v>
                </c:pt>
                <c:pt idx="3322">
                  <c:v>0.44390243899999998</c:v>
                </c:pt>
                <c:pt idx="3323">
                  <c:v>0.79804878000000001</c:v>
                </c:pt>
                <c:pt idx="3324">
                  <c:v>4.3902439000000001E-2</c:v>
                </c:pt>
                <c:pt idx="3325">
                  <c:v>0.36097561</c:v>
                </c:pt>
                <c:pt idx="3326">
                  <c:v>0.102439024</c:v>
                </c:pt>
                <c:pt idx="3327">
                  <c:v>5.8536585000000002E-2</c:v>
                </c:pt>
                <c:pt idx="3328">
                  <c:v>0.28971367999999997</c:v>
                </c:pt>
                <c:pt idx="3329">
                  <c:v>0.55609756099999996</c:v>
                </c:pt>
                <c:pt idx="3330">
                  <c:v>0.52195122000000005</c:v>
                </c:pt>
                <c:pt idx="3331">
                  <c:v>0.23414634100000001</c:v>
                </c:pt>
                <c:pt idx="3332">
                  <c:v>0.27804878</c:v>
                </c:pt>
                <c:pt idx="3333">
                  <c:v>0.25975609799999999</c:v>
                </c:pt>
                <c:pt idx="3334">
                  <c:v>0.46452961700000001</c:v>
                </c:pt>
                <c:pt idx="3335">
                  <c:v>0.37560975600000002</c:v>
                </c:pt>
                <c:pt idx="3336">
                  <c:v>0.107317073</c:v>
                </c:pt>
                <c:pt idx="3337">
                  <c:v>0.25365853700000002</c:v>
                </c:pt>
                <c:pt idx="3338">
                  <c:v>0.23414634100000001</c:v>
                </c:pt>
                <c:pt idx="3339">
                  <c:v>0.2</c:v>
                </c:pt>
                <c:pt idx="3340">
                  <c:v>0.34146341499999999</c:v>
                </c:pt>
                <c:pt idx="3341">
                  <c:v>0.83902438999999995</c:v>
                </c:pt>
                <c:pt idx="3342">
                  <c:v>0.42508710799999999</c:v>
                </c:pt>
                <c:pt idx="3343">
                  <c:v>0.34634146300000002</c:v>
                </c:pt>
                <c:pt idx="3344">
                  <c:v>0.48818011300000003</c:v>
                </c:pt>
                <c:pt idx="3345">
                  <c:v>0.67804878000000002</c:v>
                </c:pt>
                <c:pt idx="3346">
                  <c:v>0.79407665500000002</c:v>
                </c:pt>
                <c:pt idx="3347">
                  <c:v>0.40487804900000002</c:v>
                </c:pt>
                <c:pt idx="3348">
                  <c:v>0.76916224799999999</c:v>
                </c:pt>
                <c:pt idx="3349">
                  <c:v>0.80707317099999998</c:v>
                </c:pt>
                <c:pt idx="3350">
                  <c:v>1.0771374970000001</c:v>
                </c:pt>
                <c:pt idx="3351">
                  <c:v>0.97170731700000001</c:v>
                </c:pt>
                <c:pt idx="3352">
                  <c:v>0.28780487799999999</c:v>
                </c:pt>
                <c:pt idx="3353">
                  <c:v>0.47804878000000001</c:v>
                </c:pt>
                <c:pt idx="3354">
                  <c:v>0.47317073199999998</c:v>
                </c:pt>
                <c:pt idx="3355">
                  <c:v>0.365853659</c:v>
                </c:pt>
                <c:pt idx="3356">
                  <c:v>0.24216027900000001</c:v>
                </c:pt>
                <c:pt idx="3357">
                  <c:v>1.1219512199999999</c:v>
                </c:pt>
                <c:pt idx="3358">
                  <c:v>0.67804878000000002</c:v>
                </c:pt>
                <c:pt idx="3359">
                  <c:v>0.49756097599999999</c:v>
                </c:pt>
                <c:pt idx="3360">
                  <c:v>0.24878048799999999</c:v>
                </c:pt>
                <c:pt idx="3361">
                  <c:v>0.64878048799999999</c:v>
                </c:pt>
                <c:pt idx="3362">
                  <c:v>0.61463414599999999</c:v>
                </c:pt>
                <c:pt idx="3363">
                  <c:v>0.31707317099999999</c:v>
                </c:pt>
                <c:pt idx="3364">
                  <c:v>0.64548947400000001</c:v>
                </c:pt>
                <c:pt idx="3365">
                  <c:v>1.0633952769999999</c:v>
                </c:pt>
                <c:pt idx="3366">
                  <c:v>1.422315137</c:v>
                </c:pt>
                <c:pt idx="3367">
                  <c:v>1.271931862</c:v>
                </c:pt>
                <c:pt idx="3368">
                  <c:v>0.54048780500000004</c:v>
                </c:pt>
                <c:pt idx="3369">
                  <c:v>1.1560975609999999</c:v>
                </c:pt>
                <c:pt idx="3370">
                  <c:v>1.057643871</c:v>
                </c:pt>
                <c:pt idx="3371">
                  <c:v>0.970731707</c:v>
                </c:pt>
                <c:pt idx="3372">
                  <c:v>0.13658536600000001</c:v>
                </c:pt>
                <c:pt idx="3373">
                  <c:v>0.39512195100000003</c:v>
                </c:pt>
                <c:pt idx="3374">
                  <c:v>0.331707317</c:v>
                </c:pt>
                <c:pt idx="3375">
                  <c:v>0.28780487799999999</c:v>
                </c:pt>
                <c:pt idx="3376">
                  <c:v>0.28292682899999999</c:v>
                </c:pt>
                <c:pt idx="3377">
                  <c:v>0.46829268299999999</c:v>
                </c:pt>
                <c:pt idx="3378">
                  <c:v>0.591219512</c:v>
                </c:pt>
                <c:pt idx="3379">
                  <c:v>0.38048780500000001</c:v>
                </c:pt>
                <c:pt idx="3380">
                  <c:v>0.419724284</c:v>
                </c:pt>
                <c:pt idx="3381">
                  <c:v>0.51341463399999998</c:v>
                </c:pt>
                <c:pt idx="3382">
                  <c:v>1.0791637629999999</c:v>
                </c:pt>
                <c:pt idx="3383">
                  <c:v>0.98536585399999999</c:v>
                </c:pt>
                <c:pt idx="3384">
                  <c:v>0.37073170700000002</c:v>
                </c:pt>
                <c:pt idx="3385">
                  <c:v>0.47317073199999998</c:v>
                </c:pt>
                <c:pt idx="3386">
                  <c:v>0.74439024399999998</c:v>
                </c:pt>
                <c:pt idx="3387">
                  <c:v>0.72195122</c:v>
                </c:pt>
                <c:pt idx="3388">
                  <c:v>0.487804878</c:v>
                </c:pt>
                <c:pt idx="3389">
                  <c:v>0.62829268299999996</c:v>
                </c:pt>
                <c:pt idx="3390">
                  <c:v>0.68780487800000001</c:v>
                </c:pt>
                <c:pt idx="3391">
                  <c:v>0.49268292699999999</c:v>
                </c:pt>
                <c:pt idx="3392">
                  <c:v>0.80720092899999996</c:v>
                </c:pt>
                <c:pt idx="3393">
                  <c:v>1.1383584980000001</c:v>
                </c:pt>
                <c:pt idx="3394">
                  <c:v>1.2891214479999999</c:v>
                </c:pt>
                <c:pt idx="3395">
                  <c:v>0.93658536599999997</c:v>
                </c:pt>
                <c:pt idx="3396">
                  <c:v>0.72926829299999996</c:v>
                </c:pt>
                <c:pt idx="3397">
                  <c:v>0.84617886200000003</c:v>
                </c:pt>
                <c:pt idx="3398">
                  <c:v>1.371544715</c:v>
                </c:pt>
                <c:pt idx="3399">
                  <c:v>1.01157341</c:v>
                </c:pt>
                <c:pt idx="3400">
                  <c:v>0.67317073199999999</c:v>
                </c:pt>
                <c:pt idx="3401">
                  <c:v>0.740487805</c:v>
                </c:pt>
                <c:pt idx="3402">
                  <c:v>1.042251786</c:v>
                </c:pt>
                <c:pt idx="3403">
                  <c:v>0.79560975599999995</c:v>
                </c:pt>
                <c:pt idx="3404">
                  <c:v>0.51707317100000005</c:v>
                </c:pt>
                <c:pt idx="3405">
                  <c:v>0.83414634099999996</c:v>
                </c:pt>
                <c:pt idx="3406">
                  <c:v>0.71742160300000002</c:v>
                </c:pt>
                <c:pt idx="3407">
                  <c:v>0.54634146299999997</c:v>
                </c:pt>
                <c:pt idx="3408">
                  <c:v>0.80167247399999997</c:v>
                </c:pt>
                <c:pt idx="3409">
                  <c:v>0.90724738699999996</c:v>
                </c:pt>
                <c:pt idx="3410">
                  <c:v>1.166714944</c:v>
                </c:pt>
                <c:pt idx="3411">
                  <c:v>0.74731707300000005</c:v>
                </c:pt>
                <c:pt idx="3412">
                  <c:v>1.002113821</c:v>
                </c:pt>
                <c:pt idx="3413">
                  <c:v>1.0731707319999999</c:v>
                </c:pt>
                <c:pt idx="3414">
                  <c:v>1.638212658</c:v>
                </c:pt>
                <c:pt idx="3415">
                  <c:v>1.325394548</c:v>
                </c:pt>
                <c:pt idx="3416">
                  <c:v>0.61951219499999999</c:v>
                </c:pt>
                <c:pt idx="3417">
                  <c:v>0.76097561000000002</c:v>
                </c:pt>
                <c:pt idx="3418">
                  <c:v>1.0565374999999999</c:v>
                </c:pt>
                <c:pt idx="3419">
                  <c:v>0.79560975599999995</c:v>
                </c:pt>
                <c:pt idx="3420">
                  <c:v>0.58492239499999998</c:v>
                </c:pt>
                <c:pt idx="3421">
                  <c:v>1.2285538309999999</c:v>
                </c:pt>
                <c:pt idx="3422">
                  <c:v>0.82039911300000001</c:v>
                </c:pt>
                <c:pt idx="3423">
                  <c:v>0.93997465899999999</c:v>
                </c:pt>
                <c:pt idx="3424">
                  <c:v>1.0924231870000001</c:v>
                </c:pt>
                <c:pt idx="3425">
                  <c:v>1.5386696929999999</c:v>
                </c:pt>
                <c:pt idx="3426">
                  <c:v>1.0210959770000001</c:v>
                </c:pt>
                <c:pt idx="3427">
                  <c:v>1.4810861230000001</c:v>
                </c:pt>
                <c:pt idx="3428">
                  <c:v>1.6313739979999999</c:v>
                </c:pt>
                <c:pt idx="3429">
                  <c:v>1.2453241159999999</c:v>
                </c:pt>
                <c:pt idx="3430">
                  <c:v>1.542362955</c:v>
                </c:pt>
                <c:pt idx="3431">
                  <c:v>1.5227520539999999</c:v>
                </c:pt>
                <c:pt idx="3432">
                  <c:v>0.82926829300000005</c:v>
                </c:pt>
                <c:pt idx="3433">
                  <c:v>1.0466898950000001</c:v>
                </c:pt>
                <c:pt idx="3434">
                  <c:v>1.3975609760000001</c:v>
                </c:pt>
                <c:pt idx="3435">
                  <c:v>1.0697274029999999</c:v>
                </c:pt>
                <c:pt idx="3436">
                  <c:v>1.149398674</c:v>
                </c:pt>
                <c:pt idx="3437">
                  <c:v>1.374526774</c:v>
                </c:pt>
                <c:pt idx="3438">
                  <c:v>1.033340819</c:v>
                </c:pt>
                <c:pt idx="3439">
                  <c:v>1.355753585</c:v>
                </c:pt>
                <c:pt idx="3440">
                  <c:v>1.1838812299999999</c:v>
                </c:pt>
                <c:pt idx="3441">
                  <c:v>1.466202091</c:v>
                </c:pt>
                <c:pt idx="3442">
                  <c:v>0.16097560999999999</c:v>
                </c:pt>
                <c:pt idx="3443">
                  <c:v>0.307317073</c:v>
                </c:pt>
                <c:pt idx="3444">
                  <c:v>0.4</c:v>
                </c:pt>
                <c:pt idx="3445">
                  <c:v>0.32682926800000001</c:v>
                </c:pt>
                <c:pt idx="3446">
                  <c:v>0.38048780500000001</c:v>
                </c:pt>
                <c:pt idx="3447">
                  <c:v>0.56585365899999995</c:v>
                </c:pt>
                <c:pt idx="3448">
                  <c:v>0.68571428599999995</c:v>
                </c:pt>
                <c:pt idx="3449">
                  <c:v>0.458536585</c:v>
                </c:pt>
                <c:pt idx="3450">
                  <c:v>0.65853658500000001</c:v>
                </c:pt>
                <c:pt idx="3451">
                  <c:v>1.048864252</c:v>
                </c:pt>
                <c:pt idx="3452">
                  <c:v>0.97391304300000003</c:v>
                </c:pt>
                <c:pt idx="3453">
                  <c:v>0.44390243899999998</c:v>
                </c:pt>
                <c:pt idx="3454">
                  <c:v>0.54146341499999995</c:v>
                </c:pt>
                <c:pt idx="3455">
                  <c:v>0.78680057400000003</c:v>
                </c:pt>
                <c:pt idx="3456">
                  <c:v>0.74425087099999998</c:v>
                </c:pt>
                <c:pt idx="3457">
                  <c:v>0.52195122000000005</c:v>
                </c:pt>
                <c:pt idx="3458">
                  <c:v>0.84390243899999995</c:v>
                </c:pt>
                <c:pt idx="3459">
                  <c:v>0.75191637600000005</c:v>
                </c:pt>
                <c:pt idx="3460">
                  <c:v>0.65365853699999998</c:v>
                </c:pt>
                <c:pt idx="3461">
                  <c:v>0.77560975600000004</c:v>
                </c:pt>
                <c:pt idx="3462">
                  <c:v>1.0146341459999999</c:v>
                </c:pt>
                <c:pt idx="3463">
                  <c:v>1.157839721</c:v>
                </c:pt>
                <c:pt idx="3464">
                  <c:v>0.83902438999999995</c:v>
                </c:pt>
                <c:pt idx="3465">
                  <c:v>0.91990558600000005</c:v>
                </c:pt>
                <c:pt idx="3466">
                  <c:v>1.1438237609999999</c:v>
                </c:pt>
                <c:pt idx="3467">
                  <c:v>1.570173942</c:v>
                </c:pt>
                <c:pt idx="3468">
                  <c:v>1.4884685120000001</c:v>
                </c:pt>
                <c:pt idx="3469">
                  <c:v>0.72195122</c:v>
                </c:pt>
                <c:pt idx="3470">
                  <c:v>0.89268292699999996</c:v>
                </c:pt>
                <c:pt idx="3471">
                  <c:v>1.1233859399999999</c:v>
                </c:pt>
                <c:pt idx="3472">
                  <c:v>0.476209834</c:v>
                </c:pt>
                <c:pt idx="3473">
                  <c:v>1.0445025160000001</c:v>
                </c:pt>
                <c:pt idx="3474">
                  <c:v>0.88786295000000004</c:v>
                </c:pt>
                <c:pt idx="3475">
                  <c:v>0.84450251600000004</c:v>
                </c:pt>
                <c:pt idx="3476">
                  <c:v>0.64721254399999995</c:v>
                </c:pt>
                <c:pt idx="3477">
                  <c:v>0.94965156799999995</c:v>
                </c:pt>
                <c:pt idx="3478">
                  <c:v>1.044579946</c:v>
                </c:pt>
                <c:pt idx="3479">
                  <c:v>0.93501742200000004</c:v>
                </c:pt>
                <c:pt idx="3480">
                  <c:v>1.0037861720000001</c:v>
                </c:pt>
                <c:pt idx="3481">
                  <c:v>1.4648784420000001</c:v>
                </c:pt>
                <c:pt idx="3482">
                  <c:v>1.0959930309999999</c:v>
                </c:pt>
                <c:pt idx="3483">
                  <c:v>0.40827147400000002</c:v>
                </c:pt>
                <c:pt idx="3484">
                  <c:v>0.55461293700000003</c:v>
                </c:pt>
                <c:pt idx="3485">
                  <c:v>0.89607635200000002</c:v>
                </c:pt>
                <c:pt idx="3486">
                  <c:v>0.74302757200000003</c:v>
                </c:pt>
                <c:pt idx="3487">
                  <c:v>0.697560976</c:v>
                </c:pt>
                <c:pt idx="3488">
                  <c:v>0.93170731699999998</c:v>
                </c:pt>
                <c:pt idx="3489">
                  <c:v>1.262299652</c:v>
                </c:pt>
                <c:pt idx="3490">
                  <c:v>1.032317073</c:v>
                </c:pt>
                <c:pt idx="3491">
                  <c:v>0.87727177199999995</c:v>
                </c:pt>
                <c:pt idx="3492">
                  <c:v>1.2765876140000001</c:v>
                </c:pt>
                <c:pt idx="3493">
                  <c:v>4.3902439000000001E-2</c:v>
                </c:pt>
                <c:pt idx="3494">
                  <c:v>3.9024389999999999E-2</c:v>
                </c:pt>
                <c:pt idx="3495">
                  <c:v>4.4512194999999997E-2</c:v>
                </c:pt>
                <c:pt idx="3496">
                  <c:v>0.107317073</c:v>
                </c:pt>
                <c:pt idx="3497">
                  <c:v>0.2</c:v>
                </c:pt>
                <c:pt idx="3498">
                  <c:v>3.9024389999999999E-2</c:v>
                </c:pt>
                <c:pt idx="3499">
                  <c:v>0.102439024</c:v>
                </c:pt>
                <c:pt idx="3500">
                  <c:v>7.3170732000000002E-2</c:v>
                </c:pt>
                <c:pt idx="3501">
                  <c:v>0.24146341499999999</c:v>
                </c:pt>
                <c:pt idx="3502">
                  <c:v>0.27317073200000003</c:v>
                </c:pt>
                <c:pt idx="3503">
                  <c:v>8.2926828999999994E-2</c:v>
                </c:pt>
                <c:pt idx="3504">
                  <c:v>0.117073171</c:v>
                </c:pt>
                <c:pt idx="3505">
                  <c:v>0.20731707299999999</c:v>
                </c:pt>
                <c:pt idx="3506">
                  <c:v>9.8170731999999997E-2</c:v>
                </c:pt>
                <c:pt idx="3507">
                  <c:v>0.231177094</c:v>
                </c:pt>
                <c:pt idx="3508">
                  <c:v>0.20487804900000001</c:v>
                </c:pt>
                <c:pt idx="3509">
                  <c:v>0.156097561</c:v>
                </c:pt>
                <c:pt idx="3510">
                  <c:v>0.20525328300000001</c:v>
                </c:pt>
                <c:pt idx="3511">
                  <c:v>0.28905384699999997</c:v>
                </c:pt>
                <c:pt idx="3512">
                  <c:v>0.20487804900000001</c:v>
                </c:pt>
                <c:pt idx="3513">
                  <c:v>0.34216027900000001</c:v>
                </c:pt>
                <c:pt idx="3514">
                  <c:v>0.24878048799999999</c:v>
                </c:pt>
                <c:pt idx="3515">
                  <c:v>0.46706155599999999</c:v>
                </c:pt>
                <c:pt idx="3516">
                  <c:v>0.46731707300000003</c:v>
                </c:pt>
                <c:pt idx="3517">
                  <c:v>0.16097560999999999</c:v>
                </c:pt>
                <c:pt idx="3518">
                  <c:v>0.17073170700000001</c:v>
                </c:pt>
                <c:pt idx="3519">
                  <c:v>0.28536585399999997</c:v>
                </c:pt>
                <c:pt idx="3520">
                  <c:v>0.25853658499999999</c:v>
                </c:pt>
                <c:pt idx="3521">
                  <c:v>7.0460699999999998E-3</c:v>
                </c:pt>
                <c:pt idx="3522">
                  <c:v>0.10135501399999999</c:v>
                </c:pt>
                <c:pt idx="3523">
                  <c:v>0.17485094900000001</c:v>
                </c:pt>
                <c:pt idx="3524">
                  <c:v>0.15338753399999999</c:v>
                </c:pt>
                <c:pt idx="3525">
                  <c:v>0.16585365899999999</c:v>
                </c:pt>
                <c:pt idx="3526">
                  <c:v>0.2</c:v>
                </c:pt>
                <c:pt idx="3527">
                  <c:v>0.365853659</c:v>
                </c:pt>
                <c:pt idx="3528">
                  <c:v>0.27317073200000003</c:v>
                </c:pt>
                <c:pt idx="3529">
                  <c:v>0.57073170699999998</c:v>
                </c:pt>
                <c:pt idx="3530">
                  <c:v>0.50731707299999995</c:v>
                </c:pt>
                <c:pt idx="3531">
                  <c:v>0.59320029600000002</c:v>
                </c:pt>
                <c:pt idx="3532">
                  <c:v>0.95121951199999999</c:v>
                </c:pt>
                <c:pt idx="3533">
                  <c:v>0.46829268299999999</c:v>
                </c:pt>
                <c:pt idx="3534">
                  <c:v>0.74146341500000001</c:v>
                </c:pt>
                <c:pt idx="3535">
                  <c:v>0.82079651200000003</c:v>
                </c:pt>
                <c:pt idx="3536">
                  <c:v>0.73510074199999997</c:v>
                </c:pt>
                <c:pt idx="3537">
                  <c:v>0.151219512</c:v>
                </c:pt>
                <c:pt idx="3538">
                  <c:v>0.27317073200000003</c:v>
                </c:pt>
                <c:pt idx="3539">
                  <c:v>0.180487805</c:v>
                </c:pt>
                <c:pt idx="3540">
                  <c:v>0.209756098</c:v>
                </c:pt>
                <c:pt idx="3541">
                  <c:v>0.40097560999999998</c:v>
                </c:pt>
                <c:pt idx="3542">
                  <c:v>0.307317073</c:v>
                </c:pt>
                <c:pt idx="3543">
                  <c:v>0.244241192</c:v>
                </c:pt>
                <c:pt idx="3544">
                  <c:v>0.334756098</c:v>
                </c:pt>
                <c:pt idx="3545">
                  <c:v>0.79573170699999995</c:v>
                </c:pt>
                <c:pt idx="3546">
                  <c:v>0.822560976</c:v>
                </c:pt>
                <c:pt idx="3547">
                  <c:v>0.39512195100000003</c:v>
                </c:pt>
                <c:pt idx="3548">
                  <c:v>0.71010452999999996</c:v>
                </c:pt>
                <c:pt idx="3549">
                  <c:v>0.27804878</c:v>
                </c:pt>
                <c:pt idx="3550">
                  <c:v>6.8292683000000007E-2</c:v>
                </c:pt>
                <c:pt idx="3551">
                  <c:v>6.8292683000000007E-2</c:v>
                </c:pt>
                <c:pt idx="3552">
                  <c:v>0.44390243899999998</c:v>
                </c:pt>
                <c:pt idx="3553">
                  <c:v>0.4</c:v>
                </c:pt>
                <c:pt idx="3554">
                  <c:v>0.20487804900000001</c:v>
                </c:pt>
                <c:pt idx="3555">
                  <c:v>0.185365854</c:v>
                </c:pt>
                <c:pt idx="3556">
                  <c:v>0.214634146</c:v>
                </c:pt>
                <c:pt idx="3557">
                  <c:v>0.314634146</c:v>
                </c:pt>
                <c:pt idx="3558">
                  <c:v>0.34146341499999999</c:v>
                </c:pt>
                <c:pt idx="3559">
                  <c:v>0.11219512199999999</c:v>
                </c:pt>
                <c:pt idx="3560">
                  <c:v>0.25853658499999999</c:v>
                </c:pt>
                <c:pt idx="3561">
                  <c:v>0.20731707299999999</c:v>
                </c:pt>
                <c:pt idx="3562">
                  <c:v>0.22926829300000001</c:v>
                </c:pt>
                <c:pt idx="3563">
                  <c:v>0.243902439</c:v>
                </c:pt>
                <c:pt idx="3564">
                  <c:v>0.61951219499999999</c:v>
                </c:pt>
                <c:pt idx="3565">
                  <c:v>0.307317073</c:v>
                </c:pt>
                <c:pt idx="3566">
                  <c:v>0.26341463399999998</c:v>
                </c:pt>
                <c:pt idx="3567">
                  <c:v>0.366228893</c:v>
                </c:pt>
                <c:pt idx="3568">
                  <c:v>0.44390243899999998</c:v>
                </c:pt>
                <c:pt idx="3569">
                  <c:v>0.57560975599999997</c:v>
                </c:pt>
                <c:pt idx="3570">
                  <c:v>0.29756097599999998</c:v>
                </c:pt>
                <c:pt idx="3571">
                  <c:v>0.47062566300000003</c:v>
                </c:pt>
                <c:pt idx="3572">
                  <c:v>0.81707317099999999</c:v>
                </c:pt>
                <c:pt idx="3573">
                  <c:v>0.73658536600000002</c:v>
                </c:pt>
                <c:pt idx="3574">
                  <c:v>0.24878048799999999</c:v>
                </c:pt>
                <c:pt idx="3575">
                  <c:v>0.4</c:v>
                </c:pt>
                <c:pt idx="3576">
                  <c:v>0.37804877999999997</c:v>
                </c:pt>
                <c:pt idx="3577">
                  <c:v>0.35609756100000001</c:v>
                </c:pt>
                <c:pt idx="3578">
                  <c:v>0.11506000800000001</c:v>
                </c:pt>
                <c:pt idx="3579">
                  <c:v>0.80216802200000004</c:v>
                </c:pt>
                <c:pt idx="3580">
                  <c:v>0.44607046099999997</c:v>
                </c:pt>
                <c:pt idx="3581">
                  <c:v>0.353387534</c:v>
                </c:pt>
                <c:pt idx="3582">
                  <c:v>0.28292682899999999</c:v>
                </c:pt>
                <c:pt idx="3583">
                  <c:v>0.58048780499999997</c:v>
                </c:pt>
                <c:pt idx="3584">
                  <c:v>0.58536585399999996</c:v>
                </c:pt>
                <c:pt idx="3585">
                  <c:v>0.41463414599999998</c:v>
                </c:pt>
                <c:pt idx="3586">
                  <c:v>0.74731707300000005</c:v>
                </c:pt>
                <c:pt idx="3587">
                  <c:v>0.995121951</c:v>
                </c:pt>
                <c:pt idx="3588">
                  <c:v>1.1964523279999999</c:v>
                </c:pt>
                <c:pt idx="3589">
                  <c:v>1.297560976</c:v>
                </c:pt>
                <c:pt idx="3590">
                  <c:v>0.57951219499999995</c:v>
                </c:pt>
                <c:pt idx="3591">
                  <c:v>1.1658536589999999</c:v>
                </c:pt>
                <c:pt idx="3592">
                  <c:v>1.079333098</c:v>
                </c:pt>
                <c:pt idx="3593">
                  <c:v>0.107317073</c:v>
                </c:pt>
                <c:pt idx="3594">
                  <c:v>0.28292682899999999</c:v>
                </c:pt>
                <c:pt idx="3595">
                  <c:v>0.27317073200000003</c:v>
                </c:pt>
                <c:pt idx="3596">
                  <c:v>0.22926829300000001</c:v>
                </c:pt>
                <c:pt idx="3597">
                  <c:v>0.34146341499999999</c:v>
                </c:pt>
                <c:pt idx="3598">
                  <c:v>0.469268293</c:v>
                </c:pt>
                <c:pt idx="3599">
                  <c:v>0.34146341499999999</c:v>
                </c:pt>
                <c:pt idx="3600">
                  <c:v>0.297899729</c:v>
                </c:pt>
                <c:pt idx="3601">
                  <c:v>0.40304878</c:v>
                </c:pt>
                <c:pt idx="3602">
                  <c:v>0.86890243899999997</c:v>
                </c:pt>
                <c:pt idx="3603">
                  <c:v>0.89085365900000002</c:v>
                </c:pt>
                <c:pt idx="3604">
                  <c:v>0.36097561</c:v>
                </c:pt>
                <c:pt idx="3605">
                  <c:v>0.46341463399999999</c:v>
                </c:pt>
                <c:pt idx="3606">
                  <c:v>0.71010452999999996</c:v>
                </c:pt>
                <c:pt idx="3607">
                  <c:v>0.302439024</c:v>
                </c:pt>
                <c:pt idx="3608">
                  <c:v>0.45365853699999997</c:v>
                </c:pt>
                <c:pt idx="3609">
                  <c:v>0.336585366</c:v>
                </c:pt>
                <c:pt idx="3610">
                  <c:v>0.48455284599999998</c:v>
                </c:pt>
                <c:pt idx="3611">
                  <c:v>0.71111111100000002</c:v>
                </c:pt>
                <c:pt idx="3612">
                  <c:v>1.041347271</c:v>
                </c:pt>
                <c:pt idx="3613">
                  <c:v>0.65853658500000001</c:v>
                </c:pt>
                <c:pt idx="3614">
                  <c:v>0.62146341500000002</c:v>
                </c:pt>
                <c:pt idx="3615">
                  <c:v>0.54146341499999995</c:v>
                </c:pt>
                <c:pt idx="3616">
                  <c:v>0.95409214099999995</c:v>
                </c:pt>
                <c:pt idx="3617">
                  <c:v>0.90731707299999997</c:v>
                </c:pt>
                <c:pt idx="3618">
                  <c:v>0.54634146299999997</c:v>
                </c:pt>
                <c:pt idx="3619">
                  <c:v>0.61951219499999999</c:v>
                </c:pt>
                <c:pt idx="3620">
                  <c:v>0.90433604300000003</c:v>
                </c:pt>
                <c:pt idx="3621">
                  <c:v>0.21951219499999999</c:v>
                </c:pt>
                <c:pt idx="3622">
                  <c:v>0.39512195100000003</c:v>
                </c:pt>
                <c:pt idx="3623">
                  <c:v>0.40487804900000002</c:v>
                </c:pt>
                <c:pt idx="3624">
                  <c:v>0.336585366</c:v>
                </c:pt>
                <c:pt idx="3625">
                  <c:v>0.487804878</c:v>
                </c:pt>
                <c:pt idx="3626">
                  <c:v>0.54634146299999997</c:v>
                </c:pt>
                <c:pt idx="3627">
                  <c:v>0.86160278700000004</c:v>
                </c:pt>
                <c:pt idx="3628">
                  <c:v>0.482926829</c:v>
                </c:pt>
                <c:pt idx="3629">
                  <c:v>0.68780487800000001</c:v>
                </c:pt>
                <c:pt idx="3630">
                  <c:v>0.50731707299999995</c:v>
                </c:pt>
                <c:pt idx="3631">
                  <c:v>1.0753464960000001</c:v>
                </c:pt>
                <c:pt idx="3632">
                  <c:v>1.0195121949999999</c:v>
                </c:pt>
                <c:pt idx="3633">
                  <c:v>0.487804878</c:v>
                </c:pt>
                <c:pt idx="3634">
                  <c:v>0.85555555599999999</c:v>
                </c:pt>
                <c:pt idx="3635">
                  <c:v>0.82439024400000005</c:v>
                </c:pt>
                <c:pt idx="3636">
                  <c:v>0.63206574000000004</c:v>
                </c:pt>
                <c:pt idx="3637">
                  <c:v>1.075968179</c:v>
                </c:pt>
                <c:pt idx="3638">
                  <c:v>1.0694641140000001</c:v>
                </c:pt>
                <c:pt idx="3639">
                  <c:v>0.91499256900000003</c:v>
                </c:pt>
                <c:pt idx="3640">
                  <c:v>0.81526357199999999</c:v>
                </c:pt>
                <c:pt idx="3641">
                  <c:v>0.97233674299999995</c:v>
                </c:pt>
                <c:pt idx="3642">
                  <c:v>1.3929639199999999</c:v>
                </c:pt>
                <c:pt idx="3643">
                  <c:v>1.0445318649999999</c:v>
                </c:pt>
                <c:pt idx="3644">
                  <c:v>1.0684786500000001</c:v>
                </c:pt>
                <c:pt idx="3645">
                  <c:v>1.2691755140000001</c:v>
                </c:pt>
                <c:pt idx="3646">
                  <c:v>1.410385523</c:v>
                </c:pt>
                <c:pt idx="3647">
                  <c:v>0.61951219499999999</c:v>
                </c:pt>
                <c:pt idx="3648">
                  <c:v>0.75121951200000003</c:v>
                </c:pt>
                <c:pt idx="3649">
                  <c:v>1.1512195119999999</c:v>
                </c:pt>
                <c:pt idx="3650">
                  <c:v>1.009756098</c:v>
                </c:pt>
                <c:pt idx="3651">
                  <c:v>0.99024390200000001</c:v>
                </c:pt>
                <c:pt idx="3652">
                  <c:v>1.576158256</c:v>
                </c:pt>
                <c:pt idx="3653">
                  <c:v>1.094635072</c:v>
                </c:pt>
                <c:pt idx="3654">
                  <c:v>1.185149977</c:v>
                </c:pt>
                <c:pt idx="3655">
                  <c:v>1.1009544010000001</c:v>
                </c:pt>
                <c:pt idx="3656">
                  <c:v>1.3902439019999999</c:v>
                </c:pt>
                <c:pt idx="3657">
                  <c:v>6.3127690000000002E-3</c:v>
                </c:pt>
                <c:pt idx="3658">
                  <c:v>0.157532281</c:v>
                </c:pt>
                <c:pt idx="3659">
                  <c:v>9.4117646999999999E-2</c:v>
                </c:pt>
                <c:pt idx="3660">
                  <c:v>0.14289813500000001</c:v>
                </c:pt>
                <c:pt idx="3661">
                  <c:v>0.27948350100000002</c:v>
                </c:pt>
                <c:pt idx="3662">
                  <c:v>0.16945640000000001</c:v>
                </c:pt>
                <c:pt idx="3663">
                  <c:v>0.28923959799999999</c:v>
                </c:pt>
                <c:pt idx="3664">
                  <c:v>0.58896859599999996</c:v>
                </c:pt>
                <c:pt idx="3665">
                  <c:v>0.74289813500000002</c:v>
                </c:pt>
                <c:pt idx="3666">
                  <c:v>0.31850789099999999</c:v>
                </c:pt>
                <c:pt idx="3667">
                  <c:v>0.54350789099999997</c:v>
                </c:pt>
                <c:pt idx="3668">
                  <c:v>0.29268292699999998</c:v>
                </c:pt>
                <c:pt idx="3669">
                  <c:v>0.26829268299999998</c:v>
                </c:pt>
                <c:pt idx="3670">
                  <c:v>0.302439024</c:v>
                </c:pt>
                <c:pt idx="3671">
                  <c:v>0.55121951199999997</c:v>
                </c:pt>
                <c:pt idx="3672">
                  <c:v>0.365853659</c:v>
                </c:pt>
                <c:pt idx="3673">
                  <c:v>0.43143631399999999</c:v>
                </c:pt>
                <c:pt idx="3674">
                  <c:v>0.49268292699999999</c:v>
                </c:pt>
                <c:pt idx="3675">
                  <c:v>0.963143631</c:v>
                </c:pt>
                <c:pt idx="3676">
                  <c:v>0.67865853700000001</c:v>
                </c:pt>
                <c:pt idx="3677">
                  <c:v>0.74092140900000003</c:v>
                </c:pt>
                <c:pt idx="3678">
                  <c:v>0.55121951199999997</c:v>
                </c:pt>
                <c:pt idx="3679">
                  <c:v>0.697560976</c:v>
                </c:pt>
                <c:pt idx="3680">
                  <c:v>0.98536585399999999</c:v>
                </c:pt>
                <c:pt idx="3681">
                  <c:v>0.95609756099999998</c:v>
                </c:pt>
                <c:pt idx="3682">
                  <c:v>1.171361133</c:v>
                </c:pt>
                <c:pt idx="3683">
                  <c:v>0.61606886699999996</c:v>
                </c:pt>
                <c:pt idx="3684">
                  <c:v>0.80585365900000006</c:v>
                </c:pt>
                <c:pt idx="3685">
                  <c:v>0.883885017</c:v>
                </c:pt>
              </c:numCache>
            </c:numRef>
          </c:xVal>
          <c:yVal>
            <c:numRef>
              <c:f>'0.3-3'!$W$2:$W$3687</c:f>
              <c:numCache>
                <c:formatCode>General</c:formatCode>
                <c:ptCount val="3686"/>
                <c:pt idx="0">
                  <c:v>0.72007265200000004</c:v>
                </c:pt>
                <c:pt idx="1">
                  <c:v>0.742023871</c:v>
                </c:pt>
                <c:pt idx="2">
                  <c:v>0.72698322100000001</c:v>
                </c:pt>
                <c:pt idx="3">
                  <c:v>0.62129216399999998</c:v>
                </c:pt>
                <c:pt idx="4">
                  <c:v>0.97281868599999999</c:v>
                </c:pt>
                <c:pt idx="5">
                  <c:v>1.128145899</c:v>
                </c:pt>
                <c:pt idx="6">
                  <c:v>0.92929152100000001</c:v>
                </c:pt>
                <c:pt idx="7">
                  <c:v>0.93504065000000003</c:v>
                </c:pt>
                <c:pt idx="8">
                  <c:v>1.2488224779999999</c:v>
                </c:pt>
                <c:pt idx="9">
                  <c:v>0.84185094900000002</c:v>
                </c:pt>
                <c:pt idx="10">
                  <c:v>0.48</c:v>
                </c:pt>
                <c:pt idx="11">
                  <c:v>0.48</c:v>
                </c:pt>
                <c:pt idx="12">
                  <c:v>0.72702224599999998</c:v>
                </c:pt>
                <c:pt idx="13">
                  <c:v>0.74689159900000002</c:v>
                </c:pt>
                <c:pt idx="14">
                  <c:v>0.46048780499999997</c:v>
                </c:pt>
                <c:pt idx="15">
                  <c:v>0.43121951200000003</c:v>
                </c:pt>
                <c:pt idx="16">
                  <c:v>0.63670865700000001</c:v>
                </c:pt>
                <c:pt idx="17">
                  <c:v>1.0780959569999999</c:v>
                </c:pt>
                <c:pt idx="18">
                  <c:v>0.86072853999999999</c:v>
                </c:pt>
                <c:pt idx="19">
                  <c:v>0.79201773799999997</c:v>
                </c:pt>
                <c:pt idx="20">
                  <c:v>1.091961006</c:v>
                </c:pt>
                <c:pt idx="21">
                  <c:v>0.82971815699999996</c:v>
                </c:pt>
                <c:pt idx="22">
                  <c:v>0.79898645000000001</c:v>
                </c:pt>
                <c:pt idx="23">
                  <c:v>1.117332738</c:v>
                </c:pt>
                <c:pt idx="24">
                  <c:v>0.74749322500000004</c:v>
                </c:pt>
                <c:pt idx="25">
                  <c:v>0.450569106</c:v>
                </c:pt>
                <c:pt idx="26">
                  <c:v>0.450569106</c:v>
                </c:pt>
                <c:pt idx="27">
                  <c:v>0.68992584700000004</c:v>
                </c:pt>
                <c:pt idx="28">
                  <c:v>0.60182926800000003</c:v>
                </c:pt>
                <c:pt idx="29">
                  <c:v>0.35219512200000003</c:v>
                </c:pt>
                <c:pt idx="30">
                  <c:v>0.32292682900000003</c:v>
                </c:pt>
                <c:pt idx="31">
                  <c:v>0.49928705400000001</c:v>
                </c:pt>
                <c:pt idx="32">
                  <c:v>0.85447115699999998</c:v>
                </c:pt>
                <c:pt idx="33">
                  <c:v>0.68063562499999997</c:v>
                </c:pt>
                <c:pt idx="34">
                  <c:v>0.61250554300000004</c:v>
                </c:pt>
                <c:pt idx="35">
                  <c:v>0.88687389800000005</c:v>
                </c:pt>
                <c:pt idx="36">
                  <c:v>1.228443693</c:v>
                </c:pt>
                <c:pt idx="37">
                  <c:v>1.1964924729999999</c:v>
                </c:pt>
                <c:pt idx="38">
                  <c:v>0.97093355800000003</c:v>
                </c:pt>
                <c:pt idx="39">
                  <c:v>0.97581160600000005</c:v>
                </c:pt>
                <c:pt idx="40">
                  <c:v>1.146909167</c:v>
                </c:pt>
                <c:pt idx="41">
                  <c:v>0.74264087499999998</c:v>
                </c:pt>
                <c:pt idx="42">
                  <c:v>0.71337258199999998</c:v>
                </c:pt>
                <c:pt idx="43">
                  <c:v>1.0986758969999999</c:v>
                </c:pt>
                <c:pt idx="44">
                  <c:v>1.282771273</c:v>
                </c:pt>
                <c:pt idx="45">
                  <c:v>1.114891348</c:v>
                </c:pt>
                <c:pt idx="46">
                  <c:v>0.76006124799999997</c:v>
                </c:pt>
                <c:pt idx="47">
                  <c:v>0.77469539499999995</c:v>
                </c:pt>
                <c:pt idx="48">
                  <c:v>1.1456488309999999</c:v>
                </c:pt>
                <c:pt idx="49">
                  <c:v>0.75156219199999996</c:v>
                </c:pt>
                <c:pt idx="50">
                  <c:v>0.42864111500000002</c:v>
                </c:pt>
                <c:pt idx="51">
                  <c:v>0.40668989500000002</c:v>
                </c:pt>
                <c:pt idx="52">
                  <c:v>0.58398479599999997</c:v>
                </c:pt>
                <c:pt idx="53">
                  <c:v>0.72630758799999995</c:v>
                </c:pt>
                <c:pt idx="54">
                  <c:v>0.42317073199999999</c:v>
                </c:pt>
                <c:pt idx="55">
                  <c:v>0.36707317099999998</c:v>
                </c:pt>
                <c:pt idx="56">
                  <c:v>0.52095343699999996</c:v>
                </c:pt>
                <c:pt idx="57">
                  <c:v>0.94375608300000002</c:v>
                </c:pt>
                <c:pt idx="58">
                  <c:v>0.71634146300000001</c:v>
                </c:pt>
                <c:pt idx="59">
                  <c:v>0.64804877999999999</c:v>
                </c:pt>
                <c:pt idx="60">
                  <c:v>1.18322986</c:v>
                </c:pt>
                <c:pt idx="61">
                  <c:v>0.47091598899999998</c:v>
                </c:pt>
                <c:pt idx="62">
                  <c:v>0.44896477000000001</c:v>
                </c:pt>
                <c:pt idx="63">
                  <c:v>0.62004490899999998</c:v>
                </c:pt>
                <c:pt idx="64">
                  <c:v>0.38926829299999999</c:v>
                </c:pt>
                <c:pt idx="65">
                  <c:v>0.17268292700000001</c:v>
                </c:pt>
                <c:pt idx="66">
                  <c:v>0.17268292700000001</c:v>
                </c:pt>
                <c:pt idx="67">
                  <c:v>0.257421603</c:v>
                </c:pt>
                <c:pt idx="68">
                  <c:v>0.28682926800000003</c:v>
                </c:pt>
                <c:pt idx="69">
                  <c:v>0.14341463400000001</c:v>
                </c:pt>
                <c:pt idx="70">
                  <c:v>0.14341463400000001</c:v>
                </c:pt>
                <c:pt idx="71">
                  <c:v>0.25839721300000001</c:v>
                </c:pt>
                <c:pt idx="72">
                  <c:v>0.49862204700000001</c:v>
                </c:pt>
                <c:pt idx="73">
                  <c:v>0.42689895500000002</c:v>
                </c:pt>
                <c:pt idx="74">
                  <c:v>0.38055749100000003</c:v>
                </c:pt>
                <c:pt idx="75">
                  <c:v>0.64757259</c:v>
                </c:pt>
                <c:pt idx="76">
                  <c:v>0.61547699600000005</c:v>
                </c:pt>
                <c:pt idx="77">
                  <c:v>0.29384281800000001</c:v>
                </c:pt>
                <c:pt idx="78">
                  <c:v>0.484086721</c:v>
                </c:pt>
                <c:pt idx="79">
                  <c:v>0.23804877999999999</c:v>
                </c:pt>
                <c:pt idx="80">
                  <c:v>9.9512194999999998E-2</c:v>
                </c:pt>
                <c:pt idx="81">
                  <c:v>9.9512194999999998E-2</c:v>
                </c:pt>
                <c:pt idx="82">
                  <c:v>0.20097561</c:v>
                </c:pt>
                <c:pt idx="83">
                  <c:v>0.17463414599999999</c:v>
                </c:pt>
                <c:pt idx="84">
                  <c:v>7.0243901999999997E-2</c:v>
                </c:pt>
                <c:pt idx="85">
                  <c:v>7.0243901999999997E-2</c:v>
                </c:pt>
                <c:pt idx="86">
                  <c:v>0.128780488</c:v>
                </c:pt>
                <c:pt idx="87">
                  <c:v>0.30853521499999997</c:v>
                </c:pt>
                <c:pt idx="88">
                  <c:v>0.28195122</c:v>
                </c:pt>
                <c:pt idx="89">
                  <c:v>0.24536585399999999</c:v>
                </c:pt>
                <c:pt idx="90">
                  <c:v>0.51934959300000005</c:v>
                </c:pt>
                <c:pt idx="91">
                  <c:v>0.99335713199999998</c:v>
                </c:pt>
                <c:pt idx="92">
                  <c:v>0.61061184300000004</c:v>
                </c:pt>
                <c:pt idx="93">
                  <c:v>0.62768501300000001</c:v>
                </c:pt>
                <c:pt idx="94">
                  <c:v>0.99272566399999995</c:v>
                </c:pt>
                <c:pt idx="95">
                  <c:v>0.60853359900000004</c:v>
                </c:pt>
                <c:pt idx="96">
                  <c:v>0.38717770000000001</c:v>
                </c:pt>
                <c:pt idx="97">
                  <c:v>0.365714286</c:v>
                </c:pt>
                <c:pt idx="98">
                  <c:v>0.67563298500000002</c:v>
                </c:pt>
                <c:pt idx="99">
                  <c:v>0.52041811800000004</c:v>
                </c:pt>
                <c:pt idx="100">
                  <c:v>0.259930314</c:v>
                </c:pt>
                <c:pt idx="101">
                  <c:v>0.259930314</c:v>
                </c:pt>
                <c:pt idx="102">
                  <c:v>0.52009291499999999</c:v>
                </c:pt>
                <c:pt idx="103">
                  <c:v>0.83515075800000005</c:v>
                </c:pt>
                <c:pt idx="104">
                  <c:v>0.62635000299999999</c:v>
                </c:pt>
                <c:pt idx="105">
                  <c:v>0.705116144</c:v>
                </c:pt>
                <c:pt idx="106">
                  <c:v>1.170969803</c:v>
                </c:pt>
                <c:pt idx="107">
                  <c:v>0.71310574299999996</c:v>
                </c:pt>
                <c:pt idx="108">
                  <c:v>0.66822769400000004</c:v>
                </c:pt>
                <c:pt idx="109">
                  <c:v>1.0835946030000001</c:v>
                </c:pt>
                <c:pt idx="110">
                  <c:v>0.68955013600000004</c:v>
                </c:pt>
                <c:pt idx="111">
                  <c:v>0.38401084000000002</c:v>
                </c:pt>
                <c:pt idx="112">
                  <c:v>0.362059621</c:v>
                </c:pt>
                <c:pt idx="113">
                  <c:v>0.568855102</c:v>
                </c:pt>
                <c:pt idx="114">
                  <c:v>0.60825880799999998</c:v>
                </c:pt>
                <c:pt idx="115">
                  <c:v>0.39108401100000001</c:v>
                </c:pt>
                <c:pt idx="116">
                  <c:v>0.33498644999999999</c:v>
                </c:pt>
                <c:pt idx="117">
                  <c:v>0.51279238400000005</c:v>
                </c:pt>
                <c:pt idx="118">
                  <c:v>0.84476642499999999</c:v>
                </c:pt>
                <c:pt idx="119">
                  <c:v>0.63185056100000003</c:v>
                </c:pt>
                <c:pt idx="120">
                  <c:v>0.55624080499999995</c:v>
                </c:pt>
                <c:pt idx="121">
                  <c:v>1.1336715049999999</c:v>
                </c:pt>
                <c:pt idx="122">
                  <c:v>0.67190999900000004</c:v>
                </c:pt>
                <c:pt idx="123">
                  <c:v>0.37558265600000001</c:v>
                </c:pt>
                <c:pt idx="124">
                  <c:v>0.35363143600000002</c:v>
                </c:pt>
                <c:pt idx="125">
                  <c:v>0.53609368999999996</c:v>
                </c:pt>
                <c:pt idx="126">
                  <c:v>0.337398374</c:v>
                </c:pt>
                <c:pt idx="127">
                  <c:v>0.14227642300000001</c:v>
                </c:pt>
                <c:pt idx="128">
                  <c:v>0.14227642300000001</c:v>
                </c:pt>
                <c:pt idx="129">
                  <c:v>0.24397212500000001</c:v>
                </c:pt>
                <c:pt idx="130">
                  <c:v>0.23495935000000001</c:v>
                </c:pt>
                <c:pt idx="131">
                  <c:v>0.11300813</c:v>
                </c:pt>
                <c:pt idx="132">
                  <c:v>0.11300813</c:v>
                </c:pt>
                <c:pt idx="133">
                  <c:v>0.23937282200000001</c:v>
                </c:pt>
                <c:pt idx="134">
                  <c:v>0.43752564700000002</c:v>
                </c:pt>
                <c:pt idx="135">
                  <c:v>0.35746805999999998</c:v>
                </c:pt>
                <c:pt idx="136">
                  <c:v>0.303809524</c:v>
                </c:pt>
                <c:pt idx="137">
                  <c:v>0.49535173300000002</c:v>
                </c:pt>
                <c:pt idx="138">
                  <c:v>0.22097560999999999</c:v>
                </c:pt>
                <c:pt idx="139">
                  <c:v>0.24292682900000001</c:v>
                </c:pt>
                <c:pt idx="140">
                  <c:v>0.42260162600000001</c:v>
                </c:pt>
                <c:pt idx="141">
                  <c:v>0.180487805</c:v>
                </c:pt>
                <c:pt idx="142">
                  <c:v>6.3414633999999998E-2</c:v>
                </c:pt>
                <c:pt idx="143">
                  <c:v>6.3414633999999998E-2</c:v>
                </c:pt>
                <c:pt idx="144">
                  <c:v>0.18183507500000001</c:v>
                </c:pt>
                <c:pt idx="145">
                  <c:v>0.117073171</c:v>
                </c:pt>
                <c:pt idx="146">
                  <c:v>3.4146340999999997E-2</c:v>
                </c:pt>
                <c:pt idx="147">
                  <c:v>3.4146340999999997E-2</c:v>
                </c:pt>
                <c:pt idx="148">
                  <c:v>0.104065041</c:v>
                </c:pt>
                <c:pt idx="149">
                  <c:v>0.23489681100000001</c:v>
                </c:pt>
                <c:pt idx="150">
                  <c:v>0.185365854</c:v>
                </c:pt>
                <c:pt idx="151">
                  <c:v>0.14146341500000001</c:v>
                </c:pt>
                <c:pt idx="152">
                  <c:v>0.44515322099999999</c:v>
                </c:pt>
                <c:pt idx="153">
                  <c:v>0.80295212699999996</c:v>
                </c:pt>
                <c:pt idx="154">
                  <c:v>0.46746489299999999</c:v>
                </c:pt>
                <c:pt idx="155">
                  <c:v>0.48453806399999999</c:v>
                </c:pt>
                <c:pt idx="156">
                  <c:v>0.86041882199999997</c:v>
                </c:pt>
                <c:pt idx="157">
                  <c:v>0.50768021699999999</c:v>
                </c:pt>
                <c:pt idx="158">
                  <c:v>0.27593495899999998</c:v>
                </c:pt>
                <c:pt idx="159">
                  <c:v>0.31203251999999998</c:v>
                </c:pt>
                <c:pt idx="160">
                  <c:v>0.61202477700000002</c:v>
                </c:pt>
                <c:pt idx="161">
                  <c:v>0.41951219499999998</c:v>
                </c:pt>
                <c:pt idx="162">
                  <c:v>0.180487805</c:v>
                </c:pt>
                <c:pt idx="163">
                  <c:v>0.180487805</c:v>
                </c:pt>
                <c:pt idx="164">
                  <c:v>0.45149051499999998</c:v>
                </c:pt>
                <c:pt idx="165">
                  <c:v>0.71917763700000004</c:v>
                </c:pt>
                <c:pt idx="166">
                  <c:v>0.59556910600000001</c:v>
                </c:pt>
                <c:pt idx="167">
                  <c:v>0.56142276400000002</c:v>
                </c:pt>
                <c:pt idx="168">
                  <c:v>1.0564404839999999</c:v>
                </c:pt>
                <c:pt idx="169">
                  <c:v>1.0743727279999999</c:v>
                </c:pt>
                <c:pt idx="170">
                  <c:v>1.0207141909999999</c:v>
                </c:pt>
                <c:pt idx="171">
                  <c:v>1.0867709560000001</c:v>
                </c:pt>
                <c:pt idx="172">
                  <c:v>0.651421362</c:v>
                </c:pt>
                <c:pt idx="173">
                  <c:v>0.60507989900000003</c:v>
                </c:pt>
                <c:pt idx="174">
                  <c:v>0.97979230299999998</c:v>
                </c:pt>
                <c:pt idx="175">
                  <c:v>1.0327831510000001</c:v>
                </c:pt>
                <c:pt idx="176">
                  <c:v>0.59751892299999998</c:v>
                </c:pt>
                <c:pt idx="177">
                  <c:v>0.55117746000000001</c:v>
                </c:pt>
                <c:pt idx="178">
                  <c:v>0.85613376600000002</c:v>
                </c:pt>
                <c:pt idx="179">
                  <c:v>1.0582284580000001</c:v>
                </c:pt>
                <c:pt idx="180">
                  <c:v>1.0096105719999999</c:v>
                </c:pt>
                <c:pt idx="181">
                  <c:v>0.83479674800000003</c:v>
                </c:pt>
                <c:pt idx="182">
                  <c:v>1.079047619</c:v>
                </c:pt>
                <c:pt idx="183">
                  <c:v>0.76707317100000005</c:v>
                </c:pt>
                <c:pt idx="184">
                  <c:v>0.49268292699999999</c:v>
                </c:pt>
                <c:pt idx="185">
                  <c:v>0.40292682899999999</c:v>
                </c:pt>
                <c:pt idx="186">
                  <c:v>0.67986062700000005</c:v>
                </c:pt>
                <c:pt idx="187">
                  <c:v>0.69390243900000004</c:v>
                </c:pt>
                <c:pt idx="188">
                  <c:v>0.40780487799999998</c:v>
                </c:pt>
                <c:pt idx="189">
                  <c:v>0.40975609800000001</c:v>
                </c:pt>
                <c:pt idx="190">
                  <c:v>0.63937282200000001</c:v>
                </c:pt>
                <c:pt idx="191">
                  <c:v>0.93809454400000003</c:v>
                </c:pt>
                <c:pt idx="192">
                  <c:v>0.83524583799999996</c:v>
                </c:pt>
                <c:pt idx="193">
                  <c:v>0.77443282999999996</c:v>
                </c:pt>
                <c:pt idx="194">
                  <c:v>0.89257060300000002</c:v>
                </c:pt>
                <c:pt idx="195">
                  <c:v>0.58048780499999997</c:v>
                </c:pt>
                <c:pt idx="196">
                  <c:v>0.54390243900000002</c:v>
                </c:pt>
                <c:pt idx="197">
                  <c:v>0.87979094099999999</c:v>
                </c:pt>
                <c:pt idx="198">
                  <c:v>0.49756097599999999</c:v>
                </c:pt>
                <c:pt idx="199">
                  <c:v>0.28292682899999999</c:v>
                </c:pt>
                <c:pt idx="200">
                  <c:v>0.22926829300000001</c:v>
                </c:pt>
                <c:pt idx="201">
                  <c:v>0.500766551</c:v>
                </c:pt>
                <c:pt idx="202">
                  <c:v>0.458536585</c:v>
                </c:pt>
                <c:pt idx="203">
                  <c:v>0.21951219499999999</c:v>
                </c:pt>
                <c:pt idx="204">
                  <c:v>0.2</c:v>
                </c:pt>
                <c:pt idx="205">
                  <c:v>0.382229965</c:v>
                </c:pt>
                <c:pt idx="206">
                  <c:v>0.66194553199999995</c:v>
                </c:pt>
                <c:pt idx="207">
                  <c:v>0.56536585399999995</c:v>
                </c:pt>
                <c:pt idx="208">
                  <c:v>0.51918699199999996</c:v>
                </c:pt>
                <c:pt idx="209">
                  <c:v>0.95862950099999999</c:v>
                </c:pt>
                <c:pt idx="210">
                  <c:v>0.93084979000000001</c:v>
                </c:pt>
                <c:pt idx="211">
                  <c:v>0.93189508700000001</c:v>
                </c:pt>
                <c:pt idx="212">
                  <c:v>1.201268899</c:v>
                </c:pt>
                <c:pt idx="213">
                  <c:v>0.76687845899999996</c:v>
                </c:pt>
                <c:pt idx="214">
                  <c:v>0.86620209100000001</c:v>
                </c:pt>
                <c:pt idx="215">
                  <c:v>1.3445341129999999</c:v>
                </c:pt>
                <c:pt idx="216">
                  <c:v>1.026764064</c:v>
                </c:pt>
                <c:pt idx="217">
                  <c:v>0.61191101599999997</c:v>
                </c:pt>
                <c:pt idx="218">
                  <c:v>0.63490753099999997</c:v>
                </c:pt>
                <c:pt idx="219">
                  <c:v>1.0434834559999999</c:v>
                </c:pt>
                <c:pt idx="220">
                  <c:v>1.1449210219999999</c:v>
                </c:pt>
                <c:pt idx="221">
                  <c:v>1.151006969</c:v>
                </c:pt>
                <c:pt idx="222">
                  <c:v>0.984580012</c:v>
                </c:pt>
                <c:pt idx="223">
                  <c:v>0.85912708599999998</c:v>
                </c:pt>
                <c:pt idx="224">
                  <c:v>0.55034659799999996</c:v>
                </c:pt>
                <c:pt idx="225">
                  <c:v>0.477175866</c:v>
                </c:pt>
                <c:pt idx="226">
                  <c:v>0.81369154600000004</c:v>
                </c:pt>
                <c:pt idx="227">
                  <c:v>0.851430609</c:v>
                </c:pt>
                <c:pt idx="228">
                  <c:v>0.50530594799999995</c:v>
                </c:pt>
                <c:pt idx="229">
                  <c:v>0.42644415899999999</c:v>
                </c:pt>
                <c:pt idx="230">
                  <c:v>0.71961489099999998</c:v>
                </c:pt>
                <c:pt idx="231">
                  <c:v>1.1434531050000001</c:v>
                </c:pt>
                <c:pt idx="232">
                  <c:v>0.89961489100000003</c:v>
                </c:pt>
                <c:pt idx="233">
                  <c:v>0.74351732999999998</c:v>
                </c:pt>
                <c:pt idx="234">
                  <c:v>1.3941096639999999</c:v>
                </c:pt>
                <c:pt idx="235">
                  <c:v>0.44181184699999998</c:v>
                </c:pt>
                <c:pt idx="236">
                  <c:v>0.444071677</c:v>
                </c:pt>
                <c:pt idx="237">
                  <c:v>0.76651070200000004</c:v>
                </c:pt>
                <c:pt idx="238">
                  <c:v>0.20522648099999999</c:v>
                </c:pt>
                <c:pt idx="239">
                  <c:v>0.36620209100000001</c:v>
                </c:pt>
                <c:pt idx="240">
                  <c:v>0.32668989500000001</c:v>
                </c:pt>
                <c:pt idx="241">
                  <c:v>0.15400696899999999</c:v>
                </c:pt>
                <c:pt idx="242">
                  <c:v>0.28815331</c:v>
                </c:pt>
                <c:pt idx="243">
                  <c:v>0.50830535300000002</c:v>
                </c:pt>
                <c:pt idx="244">
                  <c:v>0.352961672</c:v>
                </c:pt>
                <c:pt idx="245">
                  <c:v>0.300348432</c:v>
                </c:pt>
                <c:pt idx="246">
                  <c:v>0.72264808400000002</c:v>
                </c:pt>
                <c:pt idx="247">
                  <c:v>0.77619188400000005</c:v>
                </c:pt>
                <c:pt idx="248">
                  <c:v>0.47682926799999997</c:v>
                </c:pt>
                <c:pt idx="249">
                  <c:v>0.44634146299999999</c:v>
                </c:pt>
                <c:pt idx="250">
                  <c:v>0.325203252</c:v>
                </c:pt>
                <c:pt idx="251">
                  <c:v>0.185365854</c:v>
                </c:pt>
                <c:pt idx="252">
                  <c:v>0.185365854</c:v>
                </c:pt>
                <c:pt idx="253">
                  <c:v>0.33121951199999999</c:v>
                </c:pt>
                <c:pt idx="254">
                  <c:v>0.27317073200000003</c:v>
                </c:pt>
                <c:pt idx="255">
                  <c:v>0.107317073</c:v>
                </c:pt>
                <c:pt idx="256">
                  <c:v>0.107317073</c:v>
                </c:pt>
                <c:pt idx="257">
                  <c:v>0.197560976</c:v>
                </c:pt>
                <c:pt idx="258">
                  <c:v>0.40753880300000001</c:v>
                </c:pt>
                <c:pt idx="259">
                  <c:v>0.25447154500000002</c:v>
                </c:pt>
                <c:pt idx="260">
                  <c:v>0.209756098</c:v>
                </c:pt>
                <c:pt idx="261">
                  <c:v>0.59170731700000001</c:v>
                </c:pt>
                <c:pt idx="262">
                  <c:v>1.0426397350000001</c:v>
                </c:pt>
                <c:pt idx="263">
                  <c:v>0.70697560999999998</c:v>
                </c:pt>
                <c:pt idx="264">
                  <c:v>0.67526829300000002</c:v>
                </c:pt>
                <c:pt idx="265">
                  <c:v>1.2210997779999999</c:v>
                </c:pt>
                <c:pt idx="266">
                  <c:v>0.70260162599999998</c:v>
                </c:pt>
                <c:pt idx="267">
                  <c:v>0.44</c:v>
                </c:pt>
                <c:pt idx="268">
                  <c:v>0.444878049</c:v>
                </c:pt>
                <c:pt idx="269">
                  <c:v>0.85371273700000005</c:v>
                </c:pt>
                <c:pt idx="270">
                  <c:v>0.58573170699999999</c:v>
                </c:pt>
                <c:pt idx="271">
                  <c:v>0.29121951200000001</c:v>
                </c:pt>
                <c:pt idx="272">
                  <c:v>0.29121951200000001</c:v>
                </c:pt>
                <c:pt idx="273">
                  <c:v>0.68243902400000001</c:v>
                </c:pt>
                <c:pt idx="274">
                  <c:v>0.89285561800000002</c:v>
                </c:pt>
                <c:pt idx="275">
                  <c:v>0.90666666699999998</c:v>
                </c:pt>
                <c:pt idx="276">
                  <c:v>0.76220137600000004</c:v>
                </c:pt>
                <c:pt idx="277">
                  <c:v>0.53578319799999996</c:v>
                </c:pt>
                <c:pt idx="278">
                  <c:v>0.80407588100000005</c:v>
                </c:pt>
                <c:pt idx="279">
                  <c:v>0.230243902</c:v>
                </c:pt>
                <c:pt idx="280">
                  <c:v>0.29658536600000002</c:v>
                </c:pt>
                <c:pt idx="281">
                  <c:v>0.43853658499999998</c:v>
                </c:pt>
                <c:pt idx="282">
                  <c:v>0.22048780500000001</c:v>
                </c:pt>
                <c:pt idx="283">
                  <c:v>0.18634146300000001</c:v>
                </c:pt>
                <c:pt idx="284">
                  <c:v>0.24292682900000001</c:v>
                </c:pt>
                <c:pt idx="285">
                  <c:v>0.566689895</c:v>
                </c:pt>
                <c:pt idx="286">
                  <c:v>0.37170731699999998</c:v>
                </c:pt>
                <c:pt idx="287">
                  <c:v>0.35707317100000002</c:v>
                </c:pt>
                <c:pt idx="288">
                  <c:v>0.79658536599999996</c:v>
                </c:pt>
                <c:pt idx="289">
                  <c:v>0.48250871099999998</c:v>
                </c:pt>
                <c:pt idx="290">
                  <c:v>0.24634146300000001</c:v>
                </c:pt>
                <c:pt idx="291">
                  <c:v>0.19512195099999999</c:v>
                </c:pt>
                <c:pt idx="292">
                  <c:v>0.28975609800000002</c:v>
                </c:pt>
                <c:pt idx="293">
                  <c:v>6.8292683000000007E-2</c:v>
                </c:pt>
                <c:pt idx="294">
                  <c:v>3.6585366000000001E-2</c:v>
                </c:pt>
                <c:pt idx="295">
                  <c:v>2.9268293000000001E-2</c:v>
                </c:pt>
                <c:pt idx="296">
                  <c:v>2.9268293000000001E-2</c:v>
                </c:pt>
                <c:pt idx="297">
                  <c:v>2.9268293000000001E-2</c:v>
                </c:pt>
                <c:pt idx="298">
                  <c:v>3.6585366000000001E-2</c:v>
                </c:pt>
                <c:pt idx="299">
                  <c:v>2.9268293000000001E-2</c:v>
                </c:pt>
                <c:pt idx="300">
                  <c:v>7.3170732000000002E-2</c:v>
                </c:pt>
                <c:pt idx="301">
                  <c:v>0.118885017</c:v>
                </c:pt>
                <c:pt idx="302">
                  <c:v>0.15853658500000001</c:v>
                </c:pt>
                <c:pt idx="303">
                  <c:v>0.13658536600000001</c:v>
                </c:pt>
                <c:pt idx="304">
                  <c:v>0.37804877999999997</c:v>
                </c:pt>
                <c:pt idx="305">
                  <c:v>0.39567944300000002</c:v>
                </c:pt>
                <c:pt idx="306">
                  <c:v>0.12195122</c:v>
                </c:pt>
                <c:pt idx="307">
                  <c:v>0.22634146299999999</c:v>
                </c:pt>
                <c:pt idx="308">
                  <c:v>2.9268293000000001E-2</c:v>
                </c:pt>
                <c:pt idx="309">
                  <c:v>2.9268293000000001E-2</c:v>
                </c:pt>
                <c:pt idx="310">
                  <c:v>2.9268293000000001E-2</c:v>
                </c:pt>
                <c:pt idx="311">
                  <c:v>5.8536585000000002E-2</c:v>
                </c:pt>
                <c:pt idx="312">
                  <c:v>2.9268293000000001E-2</c:v>
                </c:pt>
                <c:pt idx="313">
                  <c:v>2.9268293000000001E-2</c:v>
                </c:pt>
                <c:pt idx="314">
                  <c:v>2.9268293000000001E-2</c:v>
                </c:pt>
                <c:pt idx="315">
                  <c:v>2.9268293000000001E-2</c:v>
                </c:pt>
                <c:pt idx="316">
                  <c:v>8.0836237000000005E-2</c:v>
                </c:pt>
                <c:pt idx="317">
                  <c:v>0.146341463</c:v>
                </c:pt>
                <c:pt idx="318">
                  <c:v>0.36341463400000001</c:v>
                </c:pt>
                <c:pt idx="319">
                  <c:v>0.620627178</c:v>
                </c:pt>
                <c:pt idx="320">
                  <c:v>0.322508711</c:v>
                </c:pt>
                <c:pt idx="321">
                  <c:v>0.31763066200000001</c:v>
                </c:pt>
                <c:pt idx="322">
                  <c:v>0.65226480799999997</c:v>
                </c:pt>
                <c:pt idx="323">
                  <c:v>0.23066202099999999</c:v>
                </c:pt>
                <c:pt idx="324">
                  <c:v>0.21951219499999999</c:v>
                </c:pt>
                <c:pt idx="325">
                  <c:v>0.19804878000000001</c:v>
                </c:pt>
                <c:pt idx="326">
                  <c:v>0.469268293</c:v>
                </c:pt>
                <c:pt idx="327">
                  <c:v>0.21646341499999999</c:v>
                </c:pt>
                <c:pt idx="328">
                  <c:v>0.11463414600000001</c:v>
                </c:pt>
                <c:pt idx="329">
                  <c:v>0.11463414600000001</c:v>
                </c:pt>
                <c:pt idx="330">
                  <c:v>0.34975609800000002</c:v>
                </c:pt>
                <c:pt idx="331">
                  <c:v>0.437011227</c:v>
                </c:pt>
                <c:pt idx="332">
                  <c:v>0.38546150200000001</c:v>
                </c:pt>
                <c:pt idx="333">
                  <c:v>0.49593495900000001</c:v>
                </c:pt>
                <c:pt idx="334">
                  <c:v>1.0521951220000001</c:v>
                </c:pt>
                <c:pt idx="335">
                  <c:v>0.789790832</c:v>
                </c:pt>
                <c:pt idx="336">
                  <c:v>0.45100270999999997</c:v>
                </c:pt>
                <c:pt idx="337">
                  <c:v>0.42661246600000002</c:v>
                </c:pt>
                <c:pt idx="338">
                  <c:v>0.73880758800000002</c:v>
                </c:pt>
                <c:pt idx="339">
                  <c:v>0.13853658499999999</c:v>
                </c:pt>
                <c:pt idx="340">
                  <c:v>0.28780487799999999</c:v>
                </c:pt>
                <c:pt idx="341">
                  <c:v>0.33219512200000001</c:v>
                </c:pt>
                <c:pt idx="342">
                  <c:v>0.17268292700000001</c:v>
                </c:pt>
                <c:pt idx="343">
                  <c:v>0.13853658499999999</c:v>
                </c:pt>
                <c:pt idx="344">
                  <c:v>0.23902439</c:v>
                </c:pt>
                <c:pt idx="345">
                  <c:v>0.44613240399999998</c:v>
                </c:pt>
                <c:pt idx="346">
                  <c:v>0.28975609800000002</c:v>
                </c:pt>
                <c:pt idx="347">
                  <c:v>0.245853659</c:v>
                </c:pt>
                <c:pt idx="348">
                  <c:v>0.75853658499999999</c:v>
                </c:pt>
                <c:pt idx="349">
                  <c:v>0.35177700299999998</c:v>
                </c:pt>
                <c:pt idx="350">
                  <c:v>0.168292683</c:v>
                </c:pt>
                <c:pt idx="351">
                  <c:v>0.117073171</c:v>
                </c:pt>
                <c:pt idx="352">
                  <c:v>0.21170731700000001</c:v>
                </c:pt>
                <c:pt idx="353">
                  <c:v>6.8292683000000007E-2</c:v>
                </c:pt>
                <c:pt idx="354">
                  <c:v>3.6585366000000001E-2</c:v>
                </c:pt>
                <c:pt idx="355">
                  <c:v>2.9268293000000001E-2</c:v>
                </c:pt>
                <c:pt idx="356">
                  <c:v>6.8292683000000007E-2</c:v>
                </c:pt>
                <c:pt idx="357">
                  <c:v>2.9268293000000001E-2</c:v>
                </c:pt>
                <c:pt idx="358">
                  <c:v>3.6585366000000001E-2</c:v>
                </c:pt>
                <c:pt idx="359">
                  <c:v>2.9268293000000001E-2</c:v>
                </c:pt>
                <c:pt idx="360">
                  <c:v>7.3170732000000002E-2</c:v>
                </c:pt>
                <c:pt idx="361">
                  <c:v>0.11804878000000001</c:v>
                </c:pt>
                <c:pt idx="362">
                  <c:v>0.14390243899999999</c:v>
                </c:pt>
                <c:pt idx="363">
                  <c:v>9.2682926999999998E-2</c:v>
                </c:pt>
                <c:pt idx="364">
                  <c:v>0.36341463400000001</c:v>
                </c:pt>
                <c:pt idx="365">
                  <c:v>0.28836236900000001</c:v>
                </c:pt>
                <c:pt idx="366">
                  <c:v>8.2926828999999994E-2</c:v>
                </c:pt>
                <c:pt idx="367">
                  <c:v>0.187317073</c:v>
                </c:pt>
                <c:pt idx="368">
                  <c:v>2.9268293000000001E-2</c:v>
                </c:pt>
                <c:pt idx="369">
                  <c:v>2.9268293000000001E-2</c:v>
                </c:pt>
                <c:pt idx="370">
                  <c:v>2.9268293000000001E-2</c:v>
                </c:pt>
                <c:pt idx="371">
                  <c:v>2.9268293000000001E-2</c:v>
                </c:pt>
                <c:pt idx="372">
                  <c:v>2.9268293000000001E-2</c:v>
                </c:pt>
                <c:pt idx="373">
                  <c:v>2.9268293000000001E-2</c:v>
                </c:pt>
                <c:pt idx="374">
                  <c:v>5.8536585000000002E-2</c:v>
                </c:pt>
                <c:pt idx="375">
                  <c:v>6.3414633999999998E-2</c:v>
                </c:pt>
                <c:pt idx="376">
                  <c:v>2.9268293000000001E-2</c:v>
                </c:pt>
                <c:pt idx="377">
                  <c:v>0.27560975599999998</c:v>
                </c:pt>
                <c:pt idx="378">
                  <c:v>0.44370112299999998</c:v>
                </c:pt>
                <c:pt idx="379">
                  <c:v>0.213875339</c:v>
                </c:pt>
                <c:pt idx="380">
                  <c:v>0.20899729</c:v>
                </c:pt>
                <c:pt idx="381">
                  <c:v>0.51924119199999996</c:v>
                </c:pt>
                <c:pt idx="382">
                  <c:v>0.19593495899999999</c:v>
                </c:pt>
                <c:pt idx="383">
                  <c:v>0.144390244</c:v>
                </c:pt>
                <c:pt idx="384">
                  <c:v>0.44</c:v>
                </c:pt>
                <c:pt idx="385">
                  <c:v>0.182317073</c:v>
                </c:pt>
                <c:pt idx="386">
                  <c:v>8.0487804999999996E-2</c:v>
                </c:pt>
                <c:pt idx="387">
                  <c:v>8.0487804999999996E-2</c:v>
                </c:pt>
                <c:pt idx="388">
                  <c:v>0.29121951200000001</c:v>
                </c:pt>
                <c:pt idx="389">
                  <c:v>0.384119241</c:v>
                </c:pt>
                <c:pt idx="390">
                  <c:v>0.38861788600000002</c:v>
                </c:pt>
                <c:pt idx="391">
                  <c:v>0.36422764200000002</c:v>
                </c:pt>
                <c:pt idx="392">
                  <c:v>0.93837398400000005</c:v>
                </c:pt>
                <c:pt idx="393">
                  <c:v>1.159139186</c:v>
                </c:pt>
                <c:pt idx="394">
                  <c:v>0.70491676299999995</c:v>
                </c:pt>
                <c:pt idx="395">
                  <c:v>0.64150212900000003</c:v>
                </c:pt>
                <c:pt idx="396">
                  <c:v>1.2146728609999999</c:v>
                </c:pt>
                <c:pt idx="397">
                  <c:v>0.60724738700000003</c:v>
                </c:pt>
                <c:pt idx="398">
                  <c:v>0.27334494799999998</c:v>
                </c:pt>
                <c:pt idx="399">
                  <c:v>0.26480836200000002</c:v>
                </c:pt>
                <c:pt idx="400">
                  <c:v>0.56146341499999997</c:v>
                </c:pt>
                <c:pt idx="401">
                  <c:v>0.61700348400000005</c:v>
                </c:pt>
                <c:pt idx="402">
                  <c:v>0.29407665500000002</c:v>
                </c:pt>
                <c:pt idx="403">
                  <c:v>0.259930314</c:v>
                </c:pt>
                <c:pt idx="404">
                  <c:v>0.54822299699999999</c:v>
                </c:pt>
                <c:pt idx="405">
                  <c:v>0.91532819499999996</c:v>
                </c:pt>
                <c:pt idx="406">
                  <c:v>0.69082462300000003</c:v>
                </c:pt>
                <c:pt idx="407">
                  <c:v>0.58838559800000001</c:v>
                </c:pt>
                <c:pt idx="408">
                  <c:v>1.3474099879999999</c:v>
                </c:pt>
                <c:pt idx="409">
                  <c:v>0.67039654900000001</c:v>
                </c:pt>
                <c:pt idx="410">
                  <c:v>0.39678447</c:v>
                </c:pt>
                <c:pt idx="411">
                  <c:v>0.316993529</c:v>
                </c:pt>
                <c:pt idx="412">
                  <c:v>0.64333499299999997</c:v>
                </c:pt>
                <c:pt idx="413">
                  <c:v>0.31358884999999997</c:v>
                </c:pt>
                <c:pt idx="414">
                  <c:v>0.15801393699999999</c:v>
                </c:pt>
                <c:pt idx="415">
                  <c:v>0.12139372800000001</c:v>
                </c:pt>
                <c:pt idx="416">
                  <c:v>0.32090592299999998</c:v>
                </c:pt>
                <c:pt idx="417">
                  <c:v>0.27749128899999997</c:v>
                </c:pt>
                <c:pt idx="418">
                  <c:v>0.11747735199999999</c:v>
                </c:pt>
                <c:pt idx="419">
                  <c:v>0.131149826</c:v>
                </c:pt>
                <c:pt idx="420">
                  <c:v>0.33358884999999999</c:v>
                </c:pt>
                <c:pt idx="421">
                  <c:v>0.51369725099999997</c:v>
                </c:pt>
                <c:pt idx="422">
                  <c:v>0.520441347</c:v>
                </c:pt>
                <c:pt idx="423">
                  <c:v>0.42740998800000002</c:v>
                </c:pt>
                <c:pt idx="424">
                  <c:v>0.91521486600000002</c:v>
                </c:pt>
                <c:pt idx="425">
                  <c:v>0.52494773500000003</c:v>
                </c:pt>
                <c:pt idx="426">
                  <c:v>0.29756097599999998</c:v>
                </c:pt>
                <c:pt idx="427">
                  <c:v>0.22926829300000001</c:v>
                </c:pt>
                <c:pt idx="428">
                  <c:v>0.57024390199999997</c:v>
                </c:pt>
                <c:pt idx="429">
                  <c:v>0.151219512</c:v>
                </c:pt>
                <c:pt idx="430">
                  <c:v>7.6829268000000006E-2</c:v>
                </c:pt>
                <c:pt idx="431">
                  <c:v>3.9024389999999999E-2</c:v>
                </c:pt>
                <c:pt idx="432">
                  <c:v>0.24146341499999999</c:v>
                </c:pt>
                <c:pt idx="433">
                  <c:v>0.17560975600000001</c:v>
                </c:pt>
                <c:pt idx="434">
                  <c:v>6.8292683000000007E-2</c:v>
                </c:pt>
                <c:pt idx="435">
                  <c:v>3.9024389999999999E-2</c:v>
                </c:pt>
                <c:pt idx="436">
                  <c:v>0.202439024</c:v>
                </c:pt>
                <c:pt idx="437">
                  <c:v>0.36395664</c:v>
                </c:pt>
                <c:pt idx="438">
                  <c:v>0.38699187000000002</c:v>
                </c:pt>
                <c:pt idx="439">
                  <c:v>0.26504064999999999</c:v>
                </c:pt>
                <c:pt idx="440">
                  <c:v>0.73333333300000003</c:v>
                </c:pt>
                <c:pt idx="441">
                  <c:v>0.90608474800000005</c:v>
                </c:pt>
                <c:pt idx="442">
                  <c:v>0.67101957899999998</c:v>
                </c:pt>
                <c:pt idx="443">
                  <c:v>0.58809274899999997</c:v>
                </c:pt>
                <c:pt idx="444">
                  <c:v>1.1690683589999999</c:v>
                </c:pt>
                <c:pt idx="445">
                  <c:v>0.63377741300000001</c:v>
                </c:pt>
                <c:pt idx="446">
                  <c:v>0.45561469900000001</c:v>
                </c:pt>
                <c:pt idx="447">
                  <c:v>0.41914326699999999</c:v>
                </c:pt>
                <c:pt idx="448">
                  <c:v>0.84694814500000004</c:v>
                </c:pt>
                <c:pt idx="449">
                  <c:v>0.65039533599999999</c:v>
                </c:pt>
                <c:pt idx="450">
                  <c:v>0.47351916399999999</c:v>
                </c:pt>
                <c:pt idx="451">
                  <c:v>0.43449477399999997</c:v>
                </c:pt>
                <c:pt idx="452">
                  <c:v>0.84278745600000005</c:v>
                </c:pt>
                <c:pt idx="453">
                  <c:v>1.1150584589999999</c:v>
                </c:pt>
                <c:pt idx="454">
                  <c:v>1.1832752609999999</c:v>
                </c:pt>
                <c:pt idx="455">
                  <c:v>1.0613240420000001</c:v>
                </c:pt>
                <c:pt idx="456">
                  <c:v>0.97136395900000005</c:v>
                </c:pt>
                <c:pt idx="457">
                  <c:v>0.87477859300000005</c:v>
                </c:pt>
                <c:pt idx="458">
                  <c:v>1.426199956</c:v>
                </c:pt>
                <c:pt idx="459">
                  <c:v>0.85259916199999997</c:v>
                </c:pt>
                <c:pt idx="460">
                  <c:v>0.52853412200000005</c:v>
                </c:pt>
                <c:pt idx="461">
                  <c:v>0.76212297200000001</c:v>
                </c:pt>
                <c:pt idx="462">
                  <c:v>0.78528208899999996</c:v>
                </c:pt>
                <c:pt idx="463">
                  <c:v>0.48349347100000001</c:v>
                </c:pt>
                <c:pt idx="464">
                  <c:v>0.40463168300000002</c:v>
                </c:pt>
                <c:pt idx="465">
                  <c:v>0.66804631699999995</c:v>
                </c:pt>
                <c:pt idx="466">
                  <c:v>1.127500924</c:v>
                </c:pt>
                <c:pt idx="467">
                  <c:v>0.92449230999999998</c:v>
                </c:pt>
                <c:pt idx="468">
                  <c:v>0.76839474900000004</c:v>
                </c:pt>
                <c:pt idx="469">
                  <c:v>1.3941090350000001</c:v>
                </c:pt>
                <c:pt idx="470">
                  <c:v>0.764357438</c:v>
                </c:pt>
                <c:pt idx="471">
                  <c:v>0.41498257799999999</c:v>
                </c:pt>
                <c:pt idx="472">
                  <c:v>0.42097561</c:v>
                </c:pt>
                <c:pt idx="473">
                  <c:v>0.70975609799999995</c:v>
                </c:pt>
                <c:pt idx="474">
                  <c:v>0.36764227599999999</c:v>
                </c:pt>
                <c:pt idx="475">
                  <c:v>0.17560975600000001</c:v>
                </c:pt>
                <c:pt idx="476">
                  <c:v>0.17560975600000001</c:v>
                </c:pt>
                <c:pt idx="477">
                  <c:v>0.32195121999999998</c:v>
                </c:pt>
                <c:pt idx="478">
                  <c:v>0.29788617899999997</c:v>
                </c:pt>
                <c:pt idx="479">
                  <c:v>0.13170731699999999</c:v>
                </c:pt>
                <c:pt idx="480">
                  <c:v>0.13170731699999999</c:v>
                </c:pt>
                <c:pt idx="481">
                  <c:v>0.243902439</c:v>
                </c:pt>
                <c:pt idx="482">
                  <c:v>0.49526403899999999</c:v>
                </c:pt>
                <c:pt idx="483">
                  <c:v>0.37560975600000002</c:v>
                </c:pt>
                <c:pt idx="484">
                  <c:v>0.33031358900000002</c:v>
                </c:pt>
                <c:pt idx="485">
                  <c:v>0.73554006999999999</c:v>
                </c:pt>
                <c:pt idx="486">
                  <c:v>0.647179108</c:v>
                </c:pt>
                <c:pt idx="487">
                  <c:v>0.32073170699999998</c:v>
                </c:pt>
                <c:pt idx="488">
                  <c:v>0.290243902</c:v>
                </c:pt>
                <c:pt idx="489">
                  <c:v>0.56881533100000004</c:v>
                </c:pt>
                <c:pt idx="490">
                  <c:v>0.308943089</c:v>
                </c:pt>
                <c:pt idx="491">
                  <c:v>0.17560975600000001</c:v>
                </c:pt>
                <c:pt idx="492">
                  <c:v>0.17560975600000001</c:v>
                </c:pt>
                <c:pt idx="493">
                  <c:v>0.29951219499999998</c:v>
                </c:pt>
                <c:pt idx="494">
                  <c:v>0.25691056899999998</c:v>
                </c:pt>
                <c:pt idx="495">
                  <c:v>9.7560975999999994E-2</c:v>
                </c:pt>
                <c:pt idx="496">
                  <c:v>9.7560975999999994E-2</c:v>
                </c:pt>
                <c:pt idx="497">
                  <c:v>0.16585365899999999</c:v>
                </c:pt>
                <c:pt idx="498">
                  <c:v>0.406244626</c:v>
                </c:pt>
                <c:pt idx="499">
                  <c:v>0.24668989499999999</c:v>
                </c:pt>
                <c:pt idx="500">
                  <c:v>0.61156794400000003</c:v>
                </c:pt>
                <c:pt idx="501">
                  <c:v>0.96795050299999996</c:v>
                </c:pt>
                <c:pt idx="502">
                  <c:v>0.60520159299999998</c:v>
                </c:pt>
                <c:pt idx="503">
                  <c:v>0.57349427600000003</c:v>
                </c:pt>
                <c:pt idx="504">
                  <c:v>1.087130639</c:v>
                </c:pt>
                <c:pt idx="505">
                  <c:v>0.65052264800000004</c:v>
                </c:pt>
                <c:pt idx="506">
                  <c:v>0.39442508700000001</c:v>
                </c:pt>
                <c:pt idx="507">
                  <c:v>0.399303136</c:v>
                </c:pt>
                <c:pt idx="508">
                  <c:v>0.78765001899999998</c:v>
                </c:pt>
                <c:pt idx="509">
                  <c:v>0.531823461</c:v>
                </c:pt>
                <c:pt idx="510">
                  <c:v>0.23832752600000001</c:v>
                </c:pt>
                <c:pt idx="511">
                  <c:v>0.23832752600000001</c:v>
                </c:pt>
                <c:pt idx="512">
                  <c:v>0.60905923299999998</c:v>
                </c:pt>
                <c:pt idx="513">
                  <c:v>0.86096383799999998</c:v>
                </c:pt>
                <c:pt idx="514">
                  <c:v>0.91878852899999996</c:v>
                </c:pt>
                <c:pt idx="515">
                  <c:v>0.77432323800000002</c:v>
                </c:pt>
                <c:pt idx="516">
                  <c:v>0.92769020099999999</c:v>
                </c:pt>
                <c:pt idx="517">
                  <c:v>0.44959349599999998</c:v>
                </c:pt>
                <c:pt idx="518">
                  <c:v>0.42520325199999998</c:v>
                </c:pt>
                <c:pt idx="519">
                  <c:v>0.67398374000000005</c:v>
                </c:pt>
                <c:pt idx="520">
                  <c:v>0.38246225299999997</c:v>
                </c:pt>
                <c:pt idx="521">
                  <c:v>0.17642276400000001</c:v>
                </c:pt>
                <c:pt idx="522">
                  <c:v>0.17642276400000001</c:v>
                </c:pt>
                <c:pt idx="523">
                  <c:v>0.23495935000000001</c:v>
                </c:pt>
                <c:pt idx="524">
                  <c:v>0.38211382100000002</c:v>
                </c:pt>
                <c:pt idx="525">
                  <c:v>0.16097560999999999</c:v>
                </c:pt>
                <c:pt idx="526">
                  <c:v>0.13252032499999999</c:v>
                </c:pt>
                <c:pt idx="527">
                  <c:v>0.18130081300000001</c:v>
                </c:pt>
                <c:pt idx="528">
                  <c:v>0.52164924499999998</c:v>
                </c:pt>
                <c:pt idx="529">
                  <c:v>0.35203252000000002</c:v>
                </c:pt>
                <c:pt idx="530">
                  <c:v>0.337398374</c:v>
                </c:pt>
                <c:pt idx="531">
                  <c:v>0.45268292700000001</c:v>
                </c:pt>
                <c:pt idx="532">
                  <c:v>0.19024390199999999</c:v>
                </c:pt>
                <c:pt idx="533">
                  <c:v>0.146341463</c:v>
                </c:pt>
                <c:pt idx="534">
                  <c:v>0.22926829300000001</c:v>
                </c:pt>
                <c:pt idx="535">
                  <c:v>7.3170732000000002E-2</c:v>
                </c:pt>
                <c:pt idx="536">
                  <c:v>3.4146340999999997E-2</c:v>
                </c:pt>
                <c:pt idx="537">
                  <c:v>3.4146340999999997E-2</c:v>
                </c:pt>
                <c:pt idx="538">
                  <c:v>3.4146340999999997E-2</c:v>
                </c:pt>
                <c:pt idx="539">
                  <c:v>3.4146340999999997E-2</c:v>
                </c:pt>
                <c:pt idx="540">
                  <c:v>3.4146340999999997E-2</c:v>
                </c:pt>
                <c:pt idx="541">
                  <c:v>3.4146340999999997E-2</c:v>
                </c:pt>
                <c:pt idx="542">
                  <c:v>7.8048779999999998E-2</c:v>
                </c:pt>
                <c:pt idx="543">
                  <c:v>0.135941596</c:v>
                </c:pt>
                <c:pt idx="544">
                  <c:v>0.19581881500000001</c:v>
                </c:pt>
                <c:pt idx="545">
                  <c:v>0.18118466899999999</c:v>
                </c:pt>
                <c:pt idx="546">
                  <c:v>0.427526132</c:v>
                </c:pt>
                <c:pt idx="547">
                  <c:v>0.365853659</c:v>
                </c:pt>
                <c:pt idx="548">
                  <c:v>7.3170732000000002E-2</c:v>
                </c:pt>
                <c:pt idx="549">
                  <c:v>7.3170732000000002E-2</c:v>
                </c:pt>
                <c:pt idx="550">
                  <c:v>0.16585365899999999</c:v>
                </c:pt>
                <c:pt idx="551">
                  <c:v>3.4146340999999997E-2</c:v>
                </c:pt>
                <c:pt idx="552">
                  <c:v>3.4146340999999997E-2</c:v>
                </c:pt>
                <c:pt idx="553">
                  <c:v>3.4146340999999997E-2</c:v>
                </c:pt>
                <c:pt idx="554">
                  <c:v>6.3414633999999998E-2</c:v>
                </c:pt>
                <c:pt idx="555">
                  <c:v>3.4146340999999997E-2</c:v>
                </c:pt>
                <c:pt idx="556">
                  <c:v>3.4146340999999997E-2</c:v>
                </c:pt>
                <c:pt idx="557">
                  <c:v>3.4146340999999997E-2</c:v>
                </c:pt>
                <c:pt idx="558">
                  <c:v>3.4146340999999997E-2</c:v>
                </c:pt>
                <c:pt idx="559">
                  <c:v>9.7096399999999999E-2</c:v>
                </c:pt>
                <c:pt idx="560">
                  <c:v>0.19024390199999999</c:v>
                </c:pt>
                <c:pt idx="561">
                  <c:v>0.185365854</c:v>
                </c:pt>
                <c:pt idx="562">
                  <c:v>0.40731707299999997</c:v>
                </c:pt>
                <c:pt idx="563">
                  <c:v>0.58865505200000001</c:v>
                </c:pt>
                <c:pt idx="564">
                  <c:v>0.271581882</c:v>
                </c:pt>
                <c:pt idx="565">
                  <c:v>0.266703833</c:v>
                </c:pt>
                <c:pt idx="566">
                  <c:v>0.59109407700000005</c:v>
                </c:pt>
                <c:pt idx="567">
                  <c:v>0.21310104499999999</c:v>
                </c:pt>
                <c:pt idx="568">
                  <c:v>0.20195121999999999</c:v>
                </c:pt>
                <c:pt idx="569">
                  <c:v>0.180487805</c:v>
                </c:pt>
                <c:pt idx="570">
                  <c:v>0.45317073200000002</c:v>
                </c:pt>
                <c:pt idx="571">
                  <c:v>0.19707317099999999</c:v>
                </c:pt>
                <c:pt idx="572">
                  <c:v>8.9756098000000006E-2</c:v>
                </c:pt>
                <c:pt idx="573">
                  <c:v>8.9756098000000006E-2</c:v>
                </c:pt>
                <c:pt idx="574">
                  <c:v>0.326341463</c:v>
                </c:pt>
                <c:pt idx="575">
                  <c:v>0.43605357700000003</c:v>
                </c:pt>
                <c:pt idx="576">
                  <c:v>0.41305374700000003</c:v>
                </c:pt>
                <c:pt idx="577">
                  <c:v>0.52352720500000005</c:v>
                </c:pt>
                <c:pt idx="578">
                  <c:v>1.0991369609999999</c:v>
                </c:pt>
                <c:pt idx="579">
                  <c:v>0.71480997400000001</c:v>
                </c:pt>
                <c:pt idx="580">
                  <c:v>0.348780488</c:v>
                </c:pt>
                <c:pt idx="581">
                  <c:v>0.32439024399999999</c:v>
                </c:pt>
                <c:pt idx="582">
                  <c:v>0.61707317100000003</c:v>
                </c:pt>
                <c:pt idx="583">
                  <c:v>0.28130081299999998</c:v>
                </c:pt>
                <c:pt idx="584">
                  <c:v>0.102439024</c:v>
                </c:pt>
                <c:pt idx="585">
                  <c:v>0.102439024</c:v>
                </c:pt>
                <c:pt idx="586">
                  <c:v>0.243902439</c:v>
                </c:pt>
                <c:pt idx="587">
                  <c:v>0.29349593499999999</c:v>
                </c:pt>
                <c:pt idx="588">
                  <c:v>0.13658536600000001</c:v>
                </c:pt>
                <c:pt idx="589">
                  <c:v>0.102439024</c:v>
                </c:pt>
                <c:pt idx="590">
                  <c:v>0.19512195099999999</c:v>
                </c:pt>
                <c:pt idx="591">
                  <c:v>0.41881533100000001</c:v>
                </c:pt>
                <c:pt idx="592">
                  <c:v>0.28780487799999999</c:v>
                </c:pt>
                <c:pt idx="593">
                  <c:v>0.243902439</c:v>
                </c:pt>
                <c:pt idx="594">
                  <c:v>0.75365853699999996</c:v>
                </c:pt>
                <c:pt idx="595">
                  <c:v>0.28780487799999999</c:v>
                </c:pt>
                <c:pt idx="596">
                  <c:v>7.8048779999999998E-2</c:v>
                </c:pt>
                <c:pt idx="597">
                  <c:v>3.4146340999999997E-2</c:v>
                </c:pt>
                <c:pt idx="598">
                  <c:v>0.117073171</c:v>
                </c:pt>
                <c:pt idx="599">
                  <c:v>3.9024389999999999E-2</c:v>
                </c:pt>
                <c:pt idx="600">
                  <c:v>1.0000000000000001E-9</c:v>
                </c:pt>
                <c:pt idx="601">
                  <c:v>1.0000000000000001E-9</c:v>
                </c:pt>
                <c:pt idx="602">
                  <c:v>3.9024389999999999E-2</c:v>
                </c:pt>
                <c:pt idx="603">
                  <c:v>1.0000000000000001E-9</c:v>
                </c:pt>
                <c:pt idx="604">
                  <c:v>1.0000000000000001E-9</c:v>
                </c:pt>
                <c:pt idx="605">
                  <c:v>1.0000000000000001E-9</c:v>
                </c:pt>
                <c:pt idx="606">
                  <c:v>4.3902439000000001E-2</c:v>
                </c:pt>
                <c:pt idx="607">
                  <c:v>0.100959018</c:v>
                </c:pt>
                <c:pt idx="608">
                  <c:v>0.147038328</c:v>
                </c:pt>
                <c:pt idx="609">
                  <c:v>0.10313588899999999</c:v>
                </c:pt>
                <c:pt idx="610">
                  <c:v>0.37874564500000002</c:v>
                </c:pt>
                <c:pt idx="611">
                  <c:v>0.22439024399999999</c:v>
                </c:pt>
                <c:pt idx="612">
                  <c:v>1.0000000000000001E-9</c:v>
                </c:pt>
                <c:pt idx="613">
                  <c:v>1.0000000000000001E-9</c:v>
                </c:pt>
                <c:pt idx="614">
                  <c:v>9.2682926999999998E-2</c:v>
                </c:pt>
                <c:pt idx="615">
                  <c:v>1.0000000000000001E-9</c:v>
                </c:pt>
                <c:pt idx="616">
                  <c:v>1.0000000000000001E-9</c:v>
                </c:pt>
                <c:pt idx="617">
                  <c:v>1.0000000000000001E-9</c:v>
                </c:pt>
                <c:pt idx="618">
                  <c:v>6.8292683000000007E-2</c:v>
                </c:pt>
                <c:pt idx="619">
                  <c:v>1.0000000000000001E-9</c:v>
                </c:pt>
                <c:pt idx="620">
                  <c:v>1.0000000000000001E-9</c:v>
                </c:pt>
                <c:pt idx="621">
                  <c:v>1.0000000000000001E-9</c:v>
                </c:pt>
                <c:pt idx="622">
                  <c:v>1.0000000000000001E-9</c:v>
                </c:pt>
                <c:pt idx="623">
                  <c:v>4.0650407E-2</c:v>
                </c:pt>
                <c:pt idx="624">
                  <c:v>6.8292683000000007E-2</c:v>
                </c:pt>
                <c:pt idx="625">
                  <c:v>3.4146340999999997E-2</c:v>
                </c:pt>
                <c:pt idx="626">
                  <c:v>0.28536585399999997</c:v>
                </c:pt>
                <c:pt idx="627">
                  <c:v>0.37073170700000002</c:v>
                </c:pt>
                <c:pt idx="628">
                  <c:v>0.12195122</c:v>
                </c:pt>
                <c:pt idx="629">
                  <c:v>0.117073171</c:v>
                </c:pt>
                <c:pt idx="630">
                  <c:v>0.41707317100000002</c:v>
                </c:pt>
                <c:pt idx="631">
                  <c:v>0.122764228</c:v>
                </c:pt>
                <c:pt idx="632">
                  <c:v>7.1219511999999999E-2</c:v>
                </c:pt>
                <c:pt idx="633">
                  <c:v>0.107317073</c:v>
                </c:pt>
                <c:pt idx="634">
                  <c:v>0.36829268300000001</c:v>
                </c:pt>
                <c:pt idx="635">
                  <c:v>0.107317073</c:v>
                </c:pt>
                <c:pt idx="636">
                  <c:v>1.0000000000000001E-9</c:v>
                </c:pt>
                <c:pt idx="637">
                  <c:v>1.0000000000000001E-9</c:v>
                </c:pt>
                <c:pt idx="638">
                  <c:v>0.21219512200000001</c:v>
                </c:pt>
                <c:pt idx="639">
                  <c:v>0.32755183500000001</c:v>
                </c:pt>
                <c:pt idx="640">
                  <c:v>0.36060037499999997</c:v>
                </c:pt>
                <c:pt idx="641">
                  <c:v>0.33621013100000002</c:v>
                </c:pt>
                <c:pt idx="642">
                  <c:v>0.89268292699999996</c:v>
                </c:pt>
                <c:pt idx="643">
                  <c:v>1.0568133799999999</c:v>
                </c:pt>
                <c:pt idx="644">
                  <c:v>0.53658536599999995</c:v>
                </c:pt>
                <c:pt idx="645">
                  <c:v>0.50569105700000005</c:v>
                </c:pt>
                <c:pt idx="646">
                  <c:v>1.05203252</c:v>
                </c:pt>
                <c:pt idx="647">
                  <c:v>0.53495934999999994</c:v>
                </c:pt>
                <c:pt idx="648">
                  <c:v>0.22926829300000001</c:v>
                </c:pt>
                <c:pt idx="649">
                  <c:v>0.19512195099999999</c:v>
                </c:pt>
                <c:pt idx="650">
                  <c:v>0.487804878</c:v>
                </c:pt>
                <c:pt idx="651">
                  <c:v>0.493495935</c:v>
                </c:pt>
                <c:pt idx="652">
                  <c:v>0.22439024399999999</c:v>
                </c:pt>
                <c:pt idx="653">
                  <c:v>0.19024390199999999</c:v>
                </c:pt>
                <c:pt idx="654">
                  <c:v>0.46341463399999999</c:v>
                </c:pt>
                <c:pt idx="655">
                  <c:v>0.85454271699999995</c:v>
                </c:pt>
                <c:pt idx="656">
                  <c:v>0.65474254700000001</c:v>
                </c:pt>
                <c:pt idx="657">
                  <c:v>0.55230352299999996</c:v>
                </c:pt>
                <c:pt idx="658">
                  <c:v>1.3010840109999999</c:v>
                </c:pt>
                <c:pt idx="659">
                  <c:v>0.59672086700000004</c:v>
                </c:pt>
                <c:pt idx="660">
                  <c:v>0.28940379399999999</c:v>
                </c:pt>
                <c:pt idx="661">
                  <c:v>0.22436314399999999</c:v>
                </c:pt>
                <c:pt idx="662">
                  <c:v>0.53168021700000001</c:v>
                </c:pt>
                <c:pt idx="663">
                  <c:v>0.242764228</c:v>
                </c:pt>
                <c:pt idx="664">
                  <c:v>0.13056910599999999</c:v>
                </c:pt>
                <c:pt idx="665">
                  <c:v>7.5544714999999998E-2</c:v>
                </c:pt>
                <c:pt idx="666">
                  <c:v>0.242764228</c:v>
                </c:pt>
                <c:pt idx="667">
                  <c:v>0.21300812999999999</c:v>
                </c:pt>
                <c:pt idx="668">
                  <c:v>0.106178862</c:v>
                </c:pt>
                <c:pt idx="669">
                  <c:v>0.11788617899999999</c:v>
                </c:pt>
                <c:pt idx="670">
                  <c:v>0.31300813</c:v>
                </c:pt>
                <c:pt idx="671">
                  <c:v>0.48639111699999998</c:v>
                </c:pt>
                <c:pt idx="672">
                  <c:v>0.54405729800000002</c:v>
                </c:pt>
                <c:pt idx="673">
                  <c:v>0.42698412699999999</c:v>
                </c:pt>
                <c:pt idx="674">
                  <c:v>0.91234998099999998</c:v>
                </c:pt>
                <c:pt idx="675">
                  <c:v>0.45121951199999999</c:v>
                </c:pt>
                <c:pt idx="676">
                  <c:v>0.150406504</c:v>
                </c:pt>
                <c:pt idx="677">
                  <c:v>0.13658536600000001</c:v>
                </c:pt>
                <c:pt idx="678">
                  <c:v>0.458536585</c:v>
                </c:pt>
                <c:pt idx="679">
                  <c:v>0.11219512199999999</c:v>
                </c:pt>
                <c:pt idx="680">
                  <c:v>4.1463415000000003E-2</c:v>
                </c:pt>
                <c:pt idx="681">
                  <c:v>1.0000000000000001E-9</c:v>
                </c:pt>
                <c:pt idx="682">
                  <c:v>0.19512195099999999</c:v>
                </c:pt>
                <c:pt idx="683">
                  <c:v>8.5365854000000005E-2</c:v>
                </c:pt>
                <c:pt idx="684">
                  <c:v>7.3170730000000003E-3</c:v>
                </c:pt>
                <c:pt idx="685">
                  <c:v>1.0000000000000001E-9</c:v>
                </c:pt>
                <c:pt idx="686">
                  <c:v>0.156097561</c:v>
                </c:pt>
                <c:pt idx="687">
                  <c:v>0.336434809</c:v>
                </c:pt>
                <c:pt idx="688">
                  <c:v>0.35962059600000001</c:v>
                </c:pt>
                <c:pt idx="689">
                  <c:v>0.25962059599999998</c:v>
                </c:pt>
                <c:pt idx="690">
                  <c:v>0.72547425499999996</c:v>
                </c:pt>
                <c:pt idx="691">
                  <c:v>0.82436946700000002</c:v>
                </c:pt>
                <c:pt idx="692">
                  <c:v>0.53782926799999997</c:v>
                </c:pt>
                <c:pt idx="693">
                  <c:v>0.48742276400000001</c:v>
                </c:pt>
                <c:pt idx="694">
                  <c:v>1.0508373980000001</c:v>
                </c:pt>
                <c:pt idx="695">
                  <c:v>0.66</c:v>
                </c:pt>
                <c:pt idx="696">
                  <c:v>0.408063128</c:v>
                </c:pt>
                <c:pt idx="697">
                  <c:v>0.44536585400000001</c:v>
                </c:pt>
                <c:pt idx="698">
                  <c:v>0.86731707300000005</c:v>
                </c:pt>
                <c:pt idx="699">
                  <c:v>0.51797373400000002</c:v>
                </c:pt>
                <c:pt idx="700">
                  <c:v>0.386829268</c:v>
                </c:pt>
                <c:pt idx="701">
                  <c:v>0.75024390200000002</c:v>
                </c:pt>
                <c:pt idx="702">
                  <c:v>1.0524094079999999</c:v>
                </c:pt>
                <c:pt idx="703">
                  <c:v>1.1485136540000001</c:v>
                </c:pt>
                <c:pt idx="704">
                  <c:v>1.026562435</c:v>
                </c:pt>
                <c:pt idx="705">
                  <c:v>1.2346832940000001</c:v>
                </c:pt>
                <c:pt idx="706">
                  <c:v>1.108829635</c:v>
                </c:pt>
                <c:pt idx="707">
                  <c:v>1.1413766510000001</c:v>
                </c:pt>
                <c:pt idx="708">
                  <c:v>0.69166489900000006</c:v>
                </c:pt>
                <c:pt idx="709">
                  <c:v>0.58597384200000002</c:v>
                </c:pt>
                <c:pt idx="710">
                  <c:v>1.061192932</c:v>
                </c:pt>
                <c:pt idx="711">
                  <c:v>1.0735175720000001</c:v>
                </c:pt>
                <c:pt idx="712">
                  <c:v>0.63686815100000005</c:v>
                </c:pt>
                <c:pt idx="713">
                  <c:v>0.55800636299999995</c:v>
                </c:pt>
                <c:pt idx="714">
                  <c:v>0.95759246799999997</c:v>
                </c:pt>
                <c:pt idx="715">
                  <c:v>1.2127409389999999</c:v>
                </c:pt>
                <c:pt idx="716">
                  <c:v>1.045667769</c:v>
                </c:pt>
                <c:pt idx="717">
                  <c:v>1.0968670089999999</c:v>
                </c:pt>
                <c:pt idx="718">
                  <c:v>0.72040263299999996</c:v>
                </c:pt>
                <c:pt idx="719">
                  <c:v>0.66298102999999997</c:v>
                </c:pt>
                <c:pt idx="720">
                  <c:v>1.1083468830000001</c:v>
                </c:pt>
                <c:pt idx="721">
                  <c:v>0.62292682899999996</c:v>
                </c:pt>
                <c:pt idx="722">
                  <c:v>0.30609756100000002</c:v>
                </c:pt>
                <c:pt idx="723">
                  <c:v>0.29756097599999998</c:v>
                </c:pt>
                <c:pt idx="724">
                  <c:v>0.58383275300000004</c:v>
                </c:pt>
                <c:pt idx="725">
                  <c:v>0.52227642299999999</c:v>
                </c:pt>
                <c:pt idx="726">
                  <c:v>0.28292682899999999</c:v>
                </c:pt>
                <c:pt idx="727">
                  <c:v>0.24878048799999999</c:v>
                </c:pt>
                <c:pt idx="728">
                  <c:v>0.501138211</c:v>
                </c:pt>
                <c:pt idx="729">
                  <c:v>0.80790628399999997</c:v>
                </c:pt>
                <c:pt idx="730">
                  <c:v>0.65856732900000003</c:v>
                </c:pt>
                <c:pt idx="731">
                  <c:v>0.56814921100000004</c:v>
                </c:pt>
                <c:pt idx="732">
                  <c:v>1.142471818</c:v>
                </c:pt>
                <c:pt idx="733">
                  <c:v>1.025420387</c:v>
                </c:pt>
                <c:pt idx="734">
                  <c:v>0.64749322499999995</c:v>
                </c:pt>
                <c:pt idx="735">
                  <c:v>0.53651761499999995</c:v>
                </c:pt>
                <c:pt idx="736">
                  <c:v>1.005007743</c:v>
                </c:pt>
                <c:pt idx="737">
                  <c:v>0.493495935</c:v>
                </c:pt>
                <c:pt idx="738">
                  <c:v>0.23658536599999999</c:v>
                </c:pt>
                <c:pt idx="739">
                  <c:v>0.23658536599999999</c:v>
                </c:pt>
                <c:pt idx="740">
                  <c:v>0.48253193999999999</c:v>
                </c:pt>
                <c:pt idx="741">
                  <c:v>0.44471544699999999</c:v>
                </c:pt>
                <c:pt idx="742">
                  <c:v>0.18780487800000001</c:v>
                </c:pt>
                <c:pt idx="743">
                  <c:v>0.18780487800000001</c:v>
                </c:pt>
                <c:pt idx="744">
                  <c:v>0.378373984</c:v>
                </c:pt>
                <c:pt idx="745">
                  <c:v>0.630658897</c:v>
                </c:pt>
                <c:pt idx="746">
                  <c:v>0.47262075599999998</c:v>
                </c:pt>
                <c:pt idx="747">
                  <c:v>0.41692969899999999</c:v>
                </c:pt>
                <c:pt idx="748">
                  <c:v>0.93301769499999998</c:v>
                </c:pt>
                <c:pt idx="749">
                  <c:v>0.85020853500000004</c:v>
                </c:pt>
                <c:pt idx="750">
                  <c:v>0.78110284399999996</c:v>
                </c:pt>
                <c:pt idx="751">
                  <c:v>1.086547425</c:v>
                </c:pt>
                <c:pt idx="752">
                  <c:v>0.70623798999999998</c:v>
                </c:pt>
                <c:pt idx="753">
                  <c:v>0.70298595699999999</c:v>
                </c:pt>
                <c:pt idx="754">
                  <c:v>1.0717509590000001</c:v>
                </c:pt>
                <c:pt idx="755">
                  <c:v>0.98842276399999995</c:v>
                </c:pt>
                <c:pt idx="756">
                  <c:v>0.59664449399999997</c:v>
                </c:pt>
                <c:pt idx="757">
                  <c:v>0.58851441199999999</c:v>
                </c:pt>
                <c:pt idx="758">
                  <c:v>0.93989652599999995</c:v>
                </c:pt>
                <c:pt idx="759">
                  <c:v>1.3585493529999999</c:v>
                </c:pt>
                <c:pt idx="760">
                  <c:v>1.391518443</c:v>
                </c:pt>
                <c:pt idx="761">
                  <c:v>1.2279474610000001</c:v>
                </c:pt>
                <c:pt idx="762">
                  <c:v>0.72472067699999998</c:v>
                </c:pt>
                <c:pt idx="763">
                  <c:v>0.67106213999999997</c:v>
                </c:pt>
                <c:pt idx="764">
                  <c:v>1.0428433669999999</c:v>
                </c:pt>
                <c:pt idx="765">
                  <c:v>0.74144229800000006</c:v>
                </c:pt>
                <c:pt idx="766">
                  <c:v>0.37653890800000001</c:v>
                </c:pt>
                <c:pt idx="767">
                  <c:v>0.36910569100000001</c:v>
                </c:pt>
                <c:pt idx="768">
                  <c:v>0.56650828799999997</c:v>
                </c:pt>
                <c:pt idx="769">
                  <c:v>0.66467110100000004</c:v>
                </c:pt>
                <c:pt idx="770">
                  <c:v>0.34796748</c:v>
                </c:pt>
                <c:pt idx="771">
                  <c:v>0.313821138</c:v>
                </c:pt>
                <c:pt idx="772">
                  <c:v>0.469179601</c:v>
                </c:pt>
                <c:pt idx="773">
                  <c:v>0.85068010199999999</c:v>
                </c:pt>
                <c:pt idx="774">
                  <c:v>0.60040650399999995</c:v>
                </c:pt>
                <c:pt idx="775">
                  <c:v>0.61869918700000004</c:v>
                </c:pt>
                <c:pt idx="776">
                  <c:v>1.190796052</c:v>
                </c:pt>
                <c:pt idx="777">
                  <c:v>0.75078832799999995</c:v>
                </c:pt>
                <c:pt idx="778">
                  <c:v>0.45</c:v>
                </c:pt>
                <c:pt idx="779">
                  <c:v>0.34268292700000003</c:v>
                </c:pt>
                <c:pt idx="780">
                  <c:v>0.55260162599999996</c:v>
                </c:pt>
                <c:pt idx="781">
                  <c:v>0.34146341499999999</c:v>
                </c:pt>
                <c:pt idx="782">
                  <c:v>0.14442508700000001</c:v>
                </c:pt>
                <c:pt idx="783">
                  <c:v>0.16097560999999999</c:v>
                </c:pt>
                <c:pt idx="784">
                  <c:v>0.27131242700000002</c:v>
                </c:pt>
                <c:pt idx="785">
                  <c:v>0.19967479699999999</c:v>
                </c:pt>
                <c:pt idx="786">
                  <c:v>0.124878049</c:v>
                </c:pt>
                <c:pt idx="787">
                  <c:v>9.0731706999999995E-2</c:v>
                </c:pt>
                <c:pt idx="788">
                  <c:v>0.24520325200000001</c:v>
                </c:pt>
                <c:pt idx="789">
                  <c:v>0.40961672500000001</c:v>
                </c:pt>
                <c:pt idx="790">
                  <c:v>0.42560975600000001</c:v>
                </c:pt>
                <c:pt idx="791">
                  <c:v>0.365853659</c:v>
                </c:pt>
                <c:pt idx="792">
                  <c:v>0.751697752</c:v>
                </c:pt>
                <c:pt idx="793">
                  <c:v>0.68347125399999997</c:v>
                </c:pt>
                <c:pt idx="794">
                  <c:v>0.32804877999999998</c:v>
                </c:pt>
                <c:pt idx="795">
                  <c:v>0.24756097599999999</c:v>
                </c:pt>
                <c:pt idx="796">
                  <c:v>0.50056910600000004</c:v>
                </c:pt>
                <c:pt idx="797">
                  <c:v>0.237073171</c:v>
                </c:pt>
                <c:pt idx="798">
                  <c:v>8.0278745999999998E-2</c:v>
                </c:pt>
                <c:pt idx="799">
                  <c:v>0.10536585399999999</c:v>
                </c:pt>
                <c:pt idx="800">
                  <c:v>0.22708478500000001</c:v>
                </c:pt>
                <c:pt idx="801">
                  <c:v>0.22601626</c:v>
                </c:pt>
                <c:pt idx="802">
                  <c:v>0.126829268</c:v>
                </c:pt>
                <c:pt idx="803">
                  <c:v>0.126829268</c:v>
                </c:pt>
                <c:pt idx="804">
                  <c:v>0.21951219499999999</c:v>
                </c:pt>
                <c:pt idx="805">
                  <c:v>0.31425087099999999</c:v>
                </c:pt>
                <c:pt idx="806">
                  <c:v>0.35</c:v>
                </c:pt>
                <c:pt idx="807">
                  <c:v>0.33414634100000001</c:v>
                </c:pt>
                <c:pt idx="808">
                  <c:v>0.67771401200000003</c:v>
                </c:pt>
                <c:pt idx="809">
                  <c:v>0.56591771499999999</c:v>
                </c:pt>
                <c:pt idx="810">
                  <c:v>0.52364129299999995</c:v>
                </c:pt>
                <c:pt idx="811">
                  <c:v>1.0106331630000001</c:v>
                </c:pt>
                <c:pt idx="812">
                  <c:v>0.63053785200000001</c:v>
                </c:pt>
                <c:pt idx="813">
                  <c:v>0.46195896199999997</c:v>
                </c:pt>
                <c:pt idx="814">
                  <c:v>0.45745257499999997</c:v>
                </c:pt>
                <c:pt idx="815">
                  <c:v>0.851149826</c:v>
                </c:pt>
                <c:pt idx="816">
                  <c:v>0.59443409700000005</c:v>
                </c:pt>
                <c:pt idx="817">
                  <c:v>0.38720867199999998</c:v>
                </c:pt>
                <c:pt idx="818">
                  <c:v>0.37907859100000002</c:v>
                </c:pt>
                <c:pt idx="819">
                  <c:v>0.76184281799999998</c:v>
                </c:pt>
                <c:pt idx="820">
                  <c:v>0.86307587600000002</c:v>
                </c:pt>
                <c:pt idx="821">
                  <c:v>0.80102092899999999</c:v>
                </c:pt>
                <c:pt idx="822">
                  <c:v>0.89238869499999995</c:v>
                </c:pt>
                <c:pt idx="823">
                  <c:v>0.98612421500000003</c:v>
                </c:pt>
                <c:pt idx="824">
                  <c:v>0.57870667499999995</c:v>
                </c:pt>
                <c:pt idx="825">
                  <c:v>0.52504813900000002</c:v>
                </c:pt>
                <c:pt idx="826">
                  <c:v>0.940325301</c:v>
                </c:pt>
                <c:pt idx="827">
                  <c:v>0.54434589799999999</c:v>
                </c:pt>
                <c:pt idx="828">
                  <c:v>0.25609756099999997</c:v>
                </c:pt>
                <c:pt idx="829">
                  <c:v>0.20162601599999999</c:v>
                </c:pt>
                <c:pt idx="830">
                  <c:v>0.50350015800000003</c:v>
                </c:pt>
                <c:pt idx="831">
                  <c:v>0.49150037000000002</c:v>
                </c:pt>
                <c:pt idx="832">
                  <c:v>0.25121951199999998</c:v>
                </c:pt>
                <c:pt idx="833">
                  <c:v>0.21707317100000001</c:v>
                </c:pt>
                <c:pt idx="834">
                  <c:v>0.41592756800000003</c:v>
                </c:pt>
                <c:pt idx="835">
                  <c:v>0.667600627</c:v>
                </c:pt>
                <c:pt idx="836">
                  <c:v>0.52247386799999995</c:v>
                </c:pt>
                <c:pt idx="837">
                  <c:v>0.46759581900000002</c:v>
                </c:pt>
                <c:pt idx="838">
                  <c:v>1.1124569120000001</c:v>
                </c:pt>
                <c:pt idx="839">
                  <c:v>0.53240418099999998</c:v>
                </c:pt>
                <c:pt idx="840">
                  <c:v>0.29268292699999998</c:v>
                </c:pt>
                <c:pt idx="841">
                  <c:v>0.185365854</c:v>
                </c:pt>
                <c:pt idx="842">
                  <c:v>0.39487804900000001</c:v>
                </c:pt>
                <c:pt idx="843">
                  <c:v>0.21951219499999999</c:v>
                </c:pt>
                <c:pt idx="844">
                  <c:v>7.1951219999999996E-2</c:v>
                </c:pt>
                <c:pt idx="845">
                  <c:v>4.1463415000000003E-2</c:v>
                </c:pt>
                <c:pt idx="846">
                  <c:v>0.21236933799999999</c:v>
                </c:pt>
                <c:pt idx="847">
                  <c:v>0.12032520300000001</c:v>
                </c:pt>
                <c:pt idx="848">
                  <c:v>6.3414633999999998E-2</c:v>
                </c:pt>
                <c:pt idx="849">
                  <c:v>2.9268293000000001E-2</c:v>
                </c:pt>
                <c:pt idx="850">
                  <c:v>0.18333333299999999</c:v>
                </c:pt>
                <c:pt idx="851">
                  <c:v>0.30251866599999999</c:v>
                </c:pt>
                <c:pt idx="852">
                  <c:v>0.32735191600000002</c:v>
                </c:pt>
                <c:pt idx="853">
                  <c:v>0.23832752600000001</c:v>
                </c:pt>
                <c:pt idx="854">
                  <c:v>0.65303340799999998</c:v>
                </c:pt>
                <c:pt idx="855">
                  <c:v>0.48362369300000002</c:v>
                </c:pt>
                <c:pt idx="856">
                  <c:v>0.20487804900000001</c:v>
                </c:pt>
                <c:pt idx="857">
                  <c:v>0.124390244</c:v>
                </c:pt>
                <c:pt idx="858">
                  <c:v>0.37699187000000001</c:v>
                </c:pt>
                <c:pt idx="859">
                  <c:v>0.13658536600000001</c:v>
                </c:pt>
                <c:pt idx="860">
                  <c:v>2.9268293000000001E-2</c:v>
                </c:pt>
                <c:pt idx="861">
                  <c:v>7.3170730000000003E-3</c:v>
                </c:pt>
                <c:pt idx="862">
                  <c:v>0.18960510999999999</c:v>
                </c:pt>
                <c:pt idx="863">
                  <c:v>0.110569106</c:v>
                </c:pt>
                <c:pt idx="864">
                  <c:v>2.9268293000000001E-2</c:v>
                </c:pt>
                <c:pt idx="865">
                  <c:v>2.9268293000000001E-2</c:v>
                </c:pt>
                <c:pt idx="866">
                  <c:v>0.121544715</c:v>
                </c:pt>
                <c:pt idx="867">
                  <c:v>0.18081134900000001</c:v>
                </c:pt>
                <c:pt idx="868">
                  <c:v>0.17369338000000001</c:v>
                </c:pt>
                <c:pt idx="869">
                  <c:v>0.12857142899999999</c:v>
                </c:pt>
                <c:pt idx="870">
                  <c:v>0.50100088799999998</c:v>
                </c:pt>
                <c:pt idx="871">
                  <c:v>0.68862139200000005</c:v>
                </c:pt>
                <c:pt idx="872">
                  <c:v>0.41024655399999999</c:v>
                </c:pt>
                <c:pt idx="873">
                  <c:v>0.36797013099999998</c:v>
                </c:pt>
                <c:pt idx="874">
                  <c:v>0.83016525299999999</c:v>
                </c:pt>
                <c:pt idx="875">
                  <c:v>0.48551268800000003</c:v>
                </c:pt>
                <c:pt idx="876">
                  <c:v>0.32601626</c:v>
                </c:pt>
                <c:pt idx="877">
                  <c:v>0.33203252</c:v>
                </c:pt>
                <c:pt idx="878">
                  <c:v>0.76049941899999995</c:v>
                </c:pt>
                <c:pt idx="879">
                  <c:v>0.46137176600000002</c:v>
                </c:pt>
                <c:pt idx="880">
                  <c:v>0.27203252</c:v>
                </c:pt>
                <c:pt idx="881">
                  <c:v>0.26390243899999999</c:v>
                </c:pt>
                <c:pt idx="882">
                  <c:v>0.61455284600000004</c:v>
                </c:pt>
                <c:pt idx="883">
                  <c:v>0.71557518399999998</c:v>
                </c:pt>
                <c:pt idx="884">
                  <c:v>0.73220673599999997</c:v>
                </c:pt>
                <c:pt idx="885">
                  <c:v>0.68871080100000004</c:v>
                </c:pt>
                <c:pt idx="886">
                  <c:v>0.90575156199999995</c:v>
                </c:pt>
                <c:pt idx="887">
                  <c:v>0.80477595199999996</c:v>
                </c:pt>
                <c:pt idx="888">
                  <c:v>1.5126643049999999</c:v>
                </c:pt>
                <c:pt idx="889">
                  <c:v>0.92911365599999995</c:v>
                </c:pt>
                <c:pt idx="890">
                  <c:v>0.49185959499999998</c:v>
                </c:pt>
                <c:pt idx="891">
                  <c:v>0.416900245</c:v>
                </c:pt>
                <c:pt idx="892">
                  <c:v>0.88699533399999997</c:v>
                </c:pt>
                <c:pt idx="893">
                  <c:v>0.490465867</c:v>
                </c:pt>
                <c:pt idx="894">
                  <c:v>0.44802684199999998</c:v>
                </c:pt>
                <c:pt idx="895">
                  <c:v>0.866321699</c:v>
                </c:pt>
                <c:pt idx="896">
                  <c:v>1.283181796</c:v>
                </c:pt>
                <c:pt idx="897">
                  <c:v>1.0661149620000001</c:v>
                </c:pt>
                <c:pt idx="898">
                  <c:v>0.94440764499999996</c:v>
                </c:pt>
                <c:pt idx="899">
                  <c:v>1.207728962</c:v>
                </c:pt>
                <c:pt idx="900">
                  <c:v>0.89809119800000003</c:v>
                </c:pt>
                <c:pt idx="901">
                  <c:v>0.72882290599999999</c:v>
                </c:pt>
                <c:pt idx="902">
                  <c:v>1.2016779989999999</c:v>
                </c:pt>
                <c:pt idx="903">
                  <c:v>0.70187721400000003</c:v>
                </c:pt>
                <c:pt idx="904">
                  <c:v>0.45043246599999998</c:v>
                </c:pt>
                <c:pt idx="905">
                  <c:v>0.36213978299999999</c:v>
                </c:pt>
                <c:pt idx="906">
                  <c:v>0.70321787300000005</c:v>
                </c:pt>
                <c:pt idx="907">
                  <c:v>0.77623983699999999</c:v>
                </c:pt>
                <c:pt idx="908">
                  <c:v>0.542926829</c:v>
                </c:pt>
                <c:pt idx="909">
                  <c:v>0.51219512199999995</c:v>
                </c:pt>
                <c:pt idx="910">
                  <c:v>0.85643232899999999</c:v>
                </c:pt>
                <c:pt idx="911">
                  <c:v>1.089696405</c:v>
                </c:pt>
                <c:pt idx="912">
                  <c:v>1.122966168</c:v>
                </c:pt>
                <c:pt idx="913">
                  <c:v>0.95247836299999999</c:v>
                </c:pt>
                <c:pt idx="914">
                  <c:v>1.6158929980000001</c:v>
                </c:pt>
                <c:pt idx="915">
                  <c:v>0.96613469600000002</c:v>
                </c:pt>
                <c:pt idx="916">
                  <c:v>0.66056197299999997</c:v>
                </c:pt>
                <c:pt idx="917">
                  <c:v>0.50348880299999998</c:v>
                </c:pt>
                <c:pt idx="918">
                  <c:v>1.024311376</c:v>
                </c:pt>
                <c:pt idx="919">
                  <c:v>0.50203172299999999</c:v>
                </c:pt>
                <c:pt idx="920">
                  <c:v>0.32375770599999998</c:v>
                </c:pt>
                <c:pt idx="921">
                  <c:v>0.25205038899999999</c:v>
                </c:pt>
                <c:pt idx="922">
                  <c:v>0.57816912899999995</c:v>
                </c:pt>
                <c:pt idx="923">
                  <c:v>0.53909161999999999</c:v>
                </c:pt>
                <c:pt idx="924">
                  <c:v>0.33212007500000001</c:v>
                </c:pt>
                <c:pt idx="925">
                  <c:v>0.29455909899999999</c:v>
                </c:pt>
                <c:pt idx="926">
                  <c:v>0.58188573700000001</c:v>
                </c:pt>
                <c:pt idx="927">
                  <c:v>0.77859154799999997</c:v>
                </c:pt>
                <c:pt idx="928">
                  <c:v>0.78581795099999996</c:v>
                </c:pt>
                <c:pt idx="929">
                  <c:v>0.64459843900000002</c:v>
                </c:pt>
                <c:pt idx="930">
                  <c:v>1.154576614</c:v>
                </c:pt>
                <c:pt idx="931">
                  <c:v>1.0259587269999999</c:v>
                </c:pt>
                <c:pt idx="932">
                  <c:v>1.3797820590000001</c:v>
                </c:pt>
                <c:pt idx="933">
                  <c:v>0.98168914399999996</c:v>
                </c:pt>
                <c:pt idx="934">
                  <c:v>1.0185969800000001</c:v>
                </c:pt>
                <c:pt idx="935">
                  <c:v>1.0362276420000001</c:v>
                </c:pt>
                <c:pt idx="936">
                  <c:v>0.95151219499999995</c:v>
                </c:pt>
                <c:pt idx="937">
                  <c:v>1.011774264</c:v>
                </c:pt>
                <c:pt idx="938">
                  <c:v>0.90274987299999998</c:v>
                </c:pt>
                <c:pt idx="939">
                  <c:v>1.148070175</c:v>
                </c:pt>
                <c:pt idx="940">
                  <c:v>0.74059050100000001</c:v>
                </c:pt>
                <c:pt idx="941">
                  <c:v>0.691810013</c:v>
                </c:pt>
                <c:pt idx="942">
                  <c:v>1.052608239</c:v>
                </c:pt>
                <c:pt idx="943">
                  <c:v>1.0376257310000001</c:v>
                </c:pt>
                <c:pt idx="944">
                  <c:v>0.71115960600000006</c:v>
                </c:pt>
                <c:pt idx="945">
                  <c:v>0.58351732999999995</c:v>
                </c:pt>
                <c:pt idx="946">
                  <c:v>0.87309604399999996</c:v>
                </c:pt>
                <c:pt idx="947">
                  <c:v>1.3046947900000001</c:v>
                </c:pt>
                <c:pt idx="948">
                  <c:v>1.086158205</c:v>
                </c:pt>
                <c:pt idx="949">
                  <c:v>1.4809227490000001</c:v>
                </c:pt>
                <c:pt idx="950">
                  <c:v>0.75371978500000003</c:v>
                </c:pt>
                <c:pt idx="951">
                  <c:v>0.56278745600000002</c:v>
                </c:pt>
                <c:pt idx="952">
                  <c:v>0.552439024</c:v>
                </c:pt>
                <c:pt idx="953">
                  <c:v>0.82609756099999998</c:v>
                </c:pt>
                <c:pt idx="954">
                  <c:v>0.534330623</c:v>
                </c:pt>
                <c:pt idx="955">
                  <c:v>0.28000000000000003</c:v>
                </c:pt>
                <c:pt idx="956">
                  <c:v>0.25073170700000003</c:v>
                </c:pt>
                <c:pt idx="957">
                  <c:v>0.480557491</c:v>
                </c:pt>
                <c:pt idx="958">
                  <c:v>0.40115989200000002</c:v>
                </c:pt>
                <c:pt idx="959">
                  <c:v>0.20682926800000001</c:v>
                </c:pt>
                <c:pt idx="960">
                  <c:v>0.17756097600000001</c:v>
                </c:pt>
                <c:pt idx="961">
                  <c:v>0.34536585400000003</c:v>
                </c:pt>
                <c:pt idx="962">
                  <c:v>0.71353867199999998</c:v>
                </c:pt>
                <c:pt idx="963">
                  <c:v>0.53839721299999999</c:v>
                </c:pt>
                <c:pt idx="964">
                  <c:v>0.45017421600000002</c:v>
                </c:pt>
                <c:pt idx="965">
                  <c:v>0.80023809499999998</c:v>
                </c:pt>
                <c:pt idx="966">
                  <c:v>0.77505696199999996</c:v>
                </c:pt>
                <c:pt idx="967">
                  <c:v>0.51815718200000005</c:v>
                </c:pt>
                <c:pt idx="968">
                  <c:v>0.52035230399999999</c:v>
                </c:pt>
                <c:pt idx="969">
                  <c:v>0.741606659</c:v>
                </c:pt>
                <c:pt idx="970">
                  <c:v>0.43899728999999998</c:v>
                </c:pt>
                <c:pt idx="971">
                  <c:v>0.249593496</c:v>
                </c:pt>
                <c:pt idx="972">
                  <c:v>0.220325203</c:v>
                </c:pt>
                <c:pt idx="973">
                  <c:v>0.41112659699999998</c:v>
                </c:pt>
                <c:pt idx="974">
                  <c:v>0.32829268299999997</c:v>
                </c:pt>
                <c:pt idx="975">
                  <c:v>0.17073170700000001</c:v>
                </c:pt>
                <c:pt idx="976">
                  <c:v>0.14146341500000001</c:v>
                </c:pt>
                <c:pt idx="977">
                  <c:v>0.24878048799999999</c:v>
                </c:pt>
                <c:pt idx="978">
                  <c:v>0.57039172199999999</c:v>
                </c:pt>
                <c:pt idx="979">
                  <c:v>0.45837398400000001</c:v>
                </c:pt>
                <c:pt idx="980">
                  <c:v>0.37073170700000002</c:v>
                </c:pt>
                <c:pt idx="981">
                  <c:v>0.66386178900000004</c:v>
                </c:pt>
                <c:pt idx="982">
                  <c:v>1.0972995569999999</c:v>
                </c:pt>
                <c:pt idx="983">
                  <c:v>0.75142136199999998</c:v>
                </c:pt>
                <c:pt idx="984">
                  <c:v>0.72678721599999996</c:v>
                </c:pt>
                <c:pt idx="985">
                  <c:v>1.1530252059999999</c:v>
                </c:pt>
                <c:pt idx="986">
                  <c:v>0.81528455300000002</c:v>
                </c:pt>
                <c:pt idx="987">
                  <c:v>0.52195122000000005</c:v>
                </c:pt>
                <c:pt idx="988">
                  <c:v>0.49756097599999999</c:v>
                </c:pt>
                <c:pt idx="989">
                  <c:v>0.83004258600000003</c:v>
                </c:pt>
                <c:pt idx="990">
                  <c:v>0.61951219499999999</c:v>
                </c:pt>
                <c:pt idx="991">
                  <c:v>0.32682926800000001</c:v>
                </c:pt>
                <c:pt idx="992">
                  <c:v>0.29756097599999998</c:v>
                </c:pt>
                <c:pt idx="993">
                  <c:v>0.58455284600000001</c:v>
                </c:pt>
                <c:pt idx="994">
                  <c:v>0.99579752600000004</c:v>
                </c:pt>
                <c:pt idx="995">
                  <c:v>1.041811847</c:v>
                </c:pt>
                <c:pt idx="996">
                  <c:v>0.85441972700000002</c:v>
                </c:pt>
                <c:pt idx="997">
                  <c:v>1.250519164</c:v>
                </c:pt>
                <c:pt idx="998">
                  <c:v>0.58289015200000005</c:v>
                </c:pt>
                <c:pt idx="999">
                  <c:v>0.89996332300000004</c:v>
                </c:pt>
                <c:pt idx="1000">
                  <c:v>0.41724240899999998</c:v>
                </c:pt>
                <c:pt idx="1001">
                  <c:v>0.329616725</c:v>
                </c:pt>
                <c:pt idx="1002">
                  <c:v>0.28571428599999998</c:v>
                </c:pt>
                <c:pt idx="1003">
                  <c:v>0.43205574899999999</c:v>
                </c:pt>
                <c:pt idx="1004">
                  <c:v>0.45034843200000002</c:v>
                </c:pt>
                <c:pt idx="1005">
                  <c:v>0.300348432</c:v>
                </c:pt>
                <c:pt idx="1006">
                  <c:v>0.22229965199999999</c:v>
                </c:pt>
                <c:pt idx="1007">
                  <c:v>0.324738676</c:v>
                </c:pt>
                <c:pt idx="1008">
                  <c:v>0.68000696900000002</c:v>
                </c:pt>
                <c:pt idx="1009">
                  <c:v>0.58912891999999994</c:v>
                </c:pt>
                <c:pt idx="1010">
                  <c:v>0.47937282199999998</c:v>
                </c:pt>
                <c:pt idx="1011">
                  <c:v>0.94360046500000005</c:v>
                </c:pt>
                <c:pt idx="1012">
                  <c:v>0.56505149099999996</c:v>
                </c:pt>
                <c:pt idx="1013">
                  <c:v>0.26926829299999999</c:v>
                </c:pt>
                <c:pt idx="1014">
                  <c:v>0.410731707</c:v>
                </c:pt>
                <c:pt idx="1015">
                  <c:v>0.24634146300000001</c:v>
                </c:pt>
                <c:pt idx="1016">
                  <c:v>0.102439024</c:v>
                </c:pt>
                <c:pt idx="1017">
                  <c:v>0.102439024</c:v>
                </c:pt>
                <c:pt idx="1018">
                  <c:v>0.180487805</c:v>
                </c:pt>
                <c:pt idx="1019">
                  <c:v>0.16585365899999999</c:v>
                </c:pt>
                <c:pt idx="1020">
                  <c:v>7.3170732000000002E-2</c:v>
                </c:pt>
                <c:pt idx="1021">
                  <c:v>0.16097560999999999</c:v>
                </c:pt>
                <c:pt idx="1022">
                  <c:v>0.35421602800000002</c:v>
                </c:pt>
                <c:pt idx="1023">
                  <c:v>0.26829268299999998</c:v>
                </c:pt>
                <c:pt idx="1024">
                  <c:v>0.202439024</c:v>
                </c:pt>
                <c:pt idx="1025">
                  <c:v>0.46666666699999998</c:v>
                </c:pt>
                <c:pt idx="1026">
                  <c:v>0.45588075900000002</c:v>
                </c:pt>
                <c:pt idx="1027">
                  <c:v>0.221463415</c:v>
                </c:pt>
                <c:pt idx="1028">
                  <c:v>0.32878048799999998</c:v>
                </c:pt>
                <c:pt idx="1029">
                  <c:v>0.168292683</c:v>
                </c:pt>
                <c:pt idx="1030">
                  <c:v>0.102439024</c:v>
                </c:pt>
                <c:pt idx="1031">
                  <c:v>0.102439024</c:v>
                </c:pt>
                <c:pt idx="1032">
                  <c:v>0.16585365899999999</c:v>
                </c:pt>
                <c:pt idx="1033">
                  <c:v>0.126829268</c:v>
                </c:pt>
                <c:pt idx="1034">
                  <c:v>7.3170732000000002E-2</c:v>
                </c:pt>
                <c:pt idx="1035">
                  <c:v>7.3170732000000002E-2</c:v>
                </c:pt>
                <c:pt idx="1036">
                  <c:v>7.3170732000000002E-2</c:v>
                </c:pt>
                <c:pt idx="1037">
                  <c:v>0.24558265600000001</c:v>
                </c:pt>
                <c:pt idx="1038">
                  <c:v>0.36422764200000002</c:v>
                </c:pt>
                <c:pt idx="1039">
                  <c:v>0.67077042200000003</c:v>
                </c:pt>
                <c:pt idx="1040">
                  <c:v>0.31846689900000003</c:v>
                </c:pt>
                <c:pt idx="1041">
                  <c:v>0.34285714299999998</c:v>
                </c:pt>
                <c:pt idx="1042">
                  <c:v>0.61765389100000001</c:v>
                </c:pt>
                <c:pt idx="1043">
                  <c:v>0.33894474899999999</c:v>
                </c:pt>
                <c:pt idx="1044">
                  <c:v>0.196515679</c:v>
                </c:pt>
                <c:pt idx="1045">
                  <c:v>0.17505226500000001</c:v>
                </c:pt>
                <c:pt idx="1046">
                  <c:v>0.417653891</c:v>
                </c:pt>
                <c:pt idx="1047">
                  <c:v>0.27317073200000003</c:v>
                </c:pt>
                <c:pt idx="1048">
                  <c:v>8.2926828999999994E-2</c:v>
                </c:pt>
                <c:pt idx="1049">
                  <c:v>8.2926828999999994E-2</c:v>
                </c:pt>
                <c:pt idx="1050">
                  <c:v>0.25528455300000003</c:v>
                </c:pt>
                <c:pt idx="1051">
                  <c:v>0.56858055399999996</c:v>
                </c:pt>
                <c:pt idx="1052">
                  <c:v>0.45816765700000001</c:v>
                </c:pt>
                <c:pt idx="1053">
                  <c:v>0.51742160299999995</c:v>
                </c:pt>
                <c:pt idx="1054">
                  <c:v>1.0027874560000001</c:v>
                </c:pt>
                <c:pt idx="1055">
                  <c:v>0.91387267000000005</c:v>
                </c:pt>
                <c:pt idx="1056">
                  <c:v>0.58755851199999998</c:v>
                </c:pt>
                <c:pt idx="1057">
                  <c:v>0.54853412199999996</c:v>
                </c:pt>
                <c:pt idx="1058">
                  <c:v>0.91229718800000004</c:v>
                </c:pt>
                <c:pt idx="1059">
                  <c:v>0.48926829300000002</c:v>
                </c:pt>
                <c:pt idx="1060">
                  <c:v>0.27804878</c:v>
                </c:pt>
                <c:pt idx="1061">
                  <c:v>0.23414634100000001</c:v>
                </c:pt>
                <c:pt idx="1062">
                  <c:v>0.43275261300000001</c:v>
                </c:pt>
                <c:pt idx="1063">
                  <c:v>0.384146341</c:v>
                </c:pt>
                <c:pt idx="1064">
                  <c:v>0.27804878</c:v>
                </c:pt>
                <c:pt idx="1065">
                  <c:v>0.2</c:v>
                </c:pt>
                <c:pt idx="1066">
                  <c:v>0.34912892000000001</c:v>
                </c:pt>
                <c:pt idx="1067">
                  <c:v>0.668128422</c:v>
                </c:pt>
                <c:pt idx="1068">
                  <c:v>0.53101045300000005</c:v>
                </c:pt>
                <c:pt idx="1069">
                  <c:v>0.41393728200000002</c:v>
                </c:pt>
                <c:pt idx="1070">
                  <c:v>0.943178772</c:v>
                </c:pt>
                <c:pt idx="1071">
                  <c:v>0.41056910600000002</c:v>
                </c:pt>
                <c:pt idx="1072">
                  <c:v>0.186178862</c:v>
                </c:pt>
                <c:pt idx="1073">
                  <c:v>0.17154471499999999</c:v>
                </c:pt>
                <c:pt idx="1074">
                  <c:v>0.34715447199999999</c:v>
                </c:pt>
                <c:pt idx="1075">
                  <c:v>0.146341463</c:v>
                </c:pt>
                <c:pt idx="1076">
                  <c:v>3.4146340999999997E-2</c:v>
                </c:pt>
                <c:pt idx="1077">
                  <c:v>3.4146340999999997E-2</c:v>
                </c:pt>
                <c:pt idx="1078">
                  <c:v>7.3170732000000002E-2</c:v>
                </c:pt>
                <c:pt idx="1079">
                  <c:v>3.4146340999999997E-2</c:v>
                </c:pt>
                <c:pt idx="1080">
                  <c:v>3.4146340999999997E-2</c:v>
                </c:pt>
                <c:pt idx="1081">
                  <c:v>0.156097561</c:v>
                </c:pt>
                <c:pt idx="1082">
                  <c:v>0.25938675999999999</c:v>
                </c:pt>
                <c:pt idx="1083">
                  <c:v>0.20682926800000001</c:v>
                </c:pt>
                <c:pt idx="1084">
                  <c:v>0.13365853699999999</c:v>
                </c:pt>
                <c:pt idx="1085">
                  <c:v>0.45035647299999998</c:v>
                </c:pt>
                <c:pt idx="1086">
                  <c:v>0.30975609799999998</c:v>
                </c:pt>
                <c:pt idx="1087">
                  <c:v>0.11219512199999999</c:v>
                </c:pt>
                <c:pt idx="1088">
                  <c:v>0.14146341500000001</c:v>
                </c:pt>
                <c:pt idx="1089">
                  <c:v>0.28292682899999999</c:v>
                </c:pt>
                <c:pt idx="1090">
                  <c:v>3.4146340999999997E-2</c:v>
                </c:pt>
                <c:pt idx="1091">
                  <c:v>1.0000000000000001E-9</c:v>
                </c:pt>
                <c:pt idx="1092">
                  <c:v>1.0000000000000001E-9</c:v>
                </c:pt>
                <c:pt idx="1093">
                  <c:v>0.10313588899999999</c:v>
                </c:pt>
                <c:pt idx="1094">
                  <c:v>1.0000000000000001E-9</c:v>
                </c:pt>
                <c:pt idx="1095">
                  <c:v>1.0000000000000001E-9</c:v>
                </c:pt>
                <c:pt idx="1096">
                  <c:v>1.0000000000000001E-9</c:v>
                </c:pt>
                <c:pt idx="1097">
                  <c:v>3.4146340999999997E-2</c:v>
                </c:pt>
                <c:pt idx="1098">
                  <c:v>0.109756098</c:v>
                </c:pt>
                <c:pt idx="1099">
                  <c:v>0.107317073</c:v>
                </c:pt>
                <c:pt idx="1100">
                  <c:v>4.3902439000000001E-2</c:v>
                </c:pt>
                <c:pt idx="1101">
                  <c:v>0.29230769200000001</c:v>
                </c:pt>
                <c:pt idx="1102">
                  <c:v>0.49105691099999998</c:v>
                </c:pt>
                <c:pt idx="1103">
                  <c:v>0.20487804900000001</c:v>
                </c:pt>
                <c:pt idx="1104">
                  <c:v>0.22926829300000001</c:v>
                </c:pt>
                <c:pt idx="1105">
                  <c:v>0.53766937699999995</c:v>
                </c:pt>
                <c:pt idx="1106">
                  <c:v>0.19509485100000001</c:v>
                </c:pt>
                <c:pt idx="1107">
                  <c:v>5.2520325E-2</c:v>
                </c:pt>
                <c:pt idx="1108">
                  <c:v>8.8617886000000007E-2</c:v>
                </c:pt>
                <c:pt idx="1109">
                  <c:v>0.34405729800000001</c:v>
                </c:pt>
                <c:pt idx="1110">
                  <c:v>0.13658536600000001</c:v>
                </c:pt>
                <c:pt idx="1111">
                  <c:v>1.0000000000000001E-9</c:v>
                </c:pt>
                <c:pt idx="1112">
                  <c:v>1.0000000000000001E-9</c:v>
                </c:pt>
                <c:pt idx="1113">
                  <c:v>0.20596206</c:v>
                </c:pt>
                <c:pt idx="1114">
                  <c:v>0.42400812999999998</c:v>
                </c:pt>
                <c:pt idx="1115">
                  <c:v>0.44048780500000001</c:v>
                </c:pt>
                <c:pt idx="1116">
                  <c:v>0.386829268</c:v>
                </c:pt>
                <c:pt idx="1117">
                  <c:v>0.92412340999999998</c:v>
                </c:pt>
                <c:pt idx="1118">
                  <c:v>1.163533468</c:v>
                </c:pt>
                <c:pt idx="1119">
                  <c:v>0.76629904599999998</c:v>
                </c:pt>
                <c:pt idx="1120">
                  <c:v>0.71751855799999997</c:v>
                </c:pt>
                <c:pt idx="1121">
                  <c:v>1.205179964</c:v>
                </c:pt>
                <c:pt idx="1122">
                  <c:v>0.74688346900000002</c:v>
                </c:pt>
                <c:pt idx="1123">
                  <c:v>0.415609756</c:v>
                </c:pt>
                <c:pt idx="1124">
                  <c:v>0.36682926799999999</c:v>
                </c:pt>
                <c:pt idx="1125">
                  <c:v>0.68619799100000001</c:v>
                </c:pt>
                <c:pt idx="1126">
                  <c:v>0.697249322</c:v>
                </c:pt>
                <c:pt idx="1127">
                  <c:v>0.35463414599999998</c:v>
                </c:pt>
                <c:pt idx="1128">
                  <c:v>0.305853659</c:v>
                </c:pt>
                <c:pt idx="1129">
                  <c:v>0.53497847899999995</c:v>
                </c:pt>
                <c:pt idx="1130">
                  <c:v>0.906956502</c:v>
                </c:pt>
                <c:pt idx="1131">
                  <c:v>0.88932742099999995</c:v>
                </c:pt>
                <c:pt idx="1132">
                  <c:v>0.81875831499999996</c:v>
                </c:pt>
                <c:pt idx="1133">
                  <c:v>1.4514371420000001</c:v>
                </c:pt>
                <c:pt idx="1134">
                  <c:v>0.69545238399999998</c:v>
                </c:pt>
                <c:pt idx="1135">
                  <c:v>0.45040650399999999</c:v>
                </c:pt>
                <c:pt idx="1136">
                  <c:v>0.39186991900000001</c:v>
                </c:pt>
                <c:pt idx="1137">
                  <c:v>0.62845528500000003</c:v>
                </c:pt>
                <c:pt idx="1138">
                  <c:v>0.38170731699999999</c:v>
                </c:pt>
                <c:pt idx="1139">
                  <c:v>0.2</c:v>
                </c:pt>
                <c:pt idx="1140">
                  <c:v>0.12975609799999999</c:v>
                </c:pt>
                <c:pt idx="1141">
                  <c:v>0.37560975600000002</c:v>
                </c:pt>
                <c:pt idx="1142">
                  <c:v>0.33780487799999998</c:v>
                </c:pt>
                <c:pt idx="1143">
                  <c:v>0.144390244</c:v>
                </c:pt>
                <c:pt idx="1144">
                  <c:v>0.16585365899999999</c:v>
                </c:pt>
                <c:pt idx="1145">
                  <c:v>0.343902439</c:v>
                </c:pt>
                <c:pt idx="1146">
                  <c:v>0.57095836600000005</c:v>
                </c:pt>
                <c:pt idx="1147">
                  <c:v>0.56184281800000002</c:v>
                </c:pt>
                <c:pt idx="1148">
                  <c:v>0.50102981000000002</c:v>
                </c:pt>
                <c:pt idx="1149">
                  <c:v>0.89726674399999995</c:v>
                </c:pt>
                <c:pt idx="1150">
                  <c:v>0.55675545599999998</c:v>
                </c:pt>
                <c:pt idx="1151">
                  <c:v>0.31219512199999999</c:v>
                </c:pt>
                <c:pt idx="1152">
                  <c:v>0.302439024</c:v>
                </c:pt>
                <c:pt idx="1153">
                  <c:v>0.25365853700000002</c:v>
                </c:pt>
                <c:pt idx="1154">
                  <c:v>0.13170731699999999</c:v>
                </c:pt>
                <c:pt idx="1155">
                  <c:v>9.7560975999999994E-2</c:v>
                </c:pt>
                <c:pt idx="1156">
                  <c:v>0.30662020899999998</c:v>
                </c:pt>
                <c:pt idx="1157">
                  <c:v>0.243902439</c:v>
                </c:pt>
                <c:pt idx="1158">
                  <c:v>9.7560975999999994E-2</c:v>
                </c:pt>
                <c:pt idx="1159">
                  <c:v>0.19686411100000001</c:v>
                </c:pt>
                <c:pt idx="1160">
                  <c:v>0.44455549700000002</c:v>
                </c:pt>
                <c:pt idx="1161">
                  <c:v>0.46130081299999998</c:v>
                </c:pt>
                <c:pt idx="1162">
                  <c:v>0.41512195099999999</c:v>
                </c:pt>
                <c:pt idx="1163">
                  <c:v>0.75212543600000004</c:v>
                </c:pt>
                <c:pt idx="1164">
                  <c:v>0.84217432599999997</c:v>
                </c:pt>
                <c:pt idx="1165">
                  <c:v>0.51120918800000004</c:v>
                </c:pt>
                <c:pt idx="1166">
                  <c:v>0.539083753</c:v>
                </c:pt>
                <c:pt idx="1167">
                  <c:v>0.98180601899999997</c:v>
                </c:pt>
                <c:pt idx="1168">
                  <c:v>0.81662778400000002</c:v>
                </c:pt>
                <c:pt idx="1169">
                  <c:v>0.48116417299999997</c:v>
                </c:pt>
                <c:pt idx="1170">
                  <c:v>0.6</c:v>
                </c:pt>
                <c:pt idx="1171">
                  <c:v>0.98662470499999999</c:v>
                </c:pt>
                <c:pt idx="1172">
                  <c:v>0.67178148599999998</c:v>
                </c:pt>
                <c:pt idx="1173">
                  <c:v>0.36912355899999999</c:v>
                </c:pt>
                <c:pt idx="1174">
                  <c:v>0.41163227000000002</c:v>
                </c:pt>
                <c:pt idx="1175">
                  <c:v>0.70801307300000005</c:v>
                </c:pt>
                <c:pt idx="1176">
                  <c:v>1.0952270200000001</c:v>
                </c:pt>
                <c:pt idx="1177">
                  <c:v>1.169816492</c:v>
                </c:pt>
                <c:pt idx="1178">
                  <c:v>1.1759024389999999</c:v>
                </c:pt>
                <c:pt idx="1179">
                  <c:v>0.79620025699999997</c:v>
                </c:pt>
                <c:pt idx="1180">
                  <c:v>0.69961489099999996</c:v>
                </c:pt>
                <c:pt idx="1181">
                  <c:v>1.2022557659999999</c:v>
                </c:pt>
                <c:pt idx="1182">
                  <c:v>0.38146341499999997</c:v>
                </c:pt>
                <c:pt idx="1183">
                  <c:v>0.30829268300000001</c:v>
                </c:pt>
                <c:pt idx="1184">
                  <c:v>0.58090592299999999</c:v>
                </c:pt>
                <c:pt idx="1185">
                  <c:v>0.59620596199999998</c:v>
                </c:pt>
                <c:pt idx="1186">
                  <c:v>0.35105691100000003</c:v>
                </c:pt>
                <c:pt idx="1187">
                  <c:v>0.27219512200000001</c:v>
                </c:pt>
                <c:pt idx="1188">
                  <c:v>0.50146341500000002</c:v>
                </c:pt>
                <c:pt idx="1189">
                  <c:v>0.81483599699999998</c:v>
                </c:pt>
                <c:pt idx="1190">
                  <c:v>0.65268292699999997</c:v>
                </c:pt>
                <c:pt idx="1191">
                  <c:v>0.49658536599999997</c:v>
                </c:pt>
                <c:pt idx="1192">
                  <c:v>1.0076655050000001</c:v>
                </c:pt>
                <c:pt idx="1193">
                  <c:v>0.300348432</c:v>
                </c:pt>
                <c:pt idx="1194">
                  <c:v>0.55010453000000004</c:v>
                </c:pt>
                <c:pt idx="1195">
                  <c:v>0.23414634100000001</c:v>
                </c:pt>
                <c:pt idx="1196">
                  <c:v>0.23121951199999999</c:v>
                </c:pt>
                <c:pt idx="1197">
                  <c:v>0.14146341500000001</c:v>
                </c:pt>
                <c:pt idx="1198">
                  <c:v>0.2</c:v>
                </c:pt>
                <c:pt idx="1199">
                  <c:v>0.33114982599999998</c:v>
                </c:pt>
                <c:pt idx="1200">
                  <c:v>0.16097560999999999</c:v>
                </c:pt>
                <c:pt idx="1201">
                  <c:v>0.50034843200000001</c:v>
                </c:pt>
                <c:pt idx="1202">
                  <c:v>0.53975363399999998</c:v>
                </c:pt>
                <c:pt idx="1203">
                  <c:v>0.28292682899999999</c:v>
                </c:pt>
                <c:pt idx="1204">
                  <c:v>0.27804878</c:v>
                </c:pt>
                <c:pt idx="1205">
                  <c:v>0.49198606299999997</c:v>
                </c:pt>
                <c:pt idx="1206">
                  <c:v>0.18130081300000001</c:v>
                </c:pt>
                <c:pt idx="1207">
                  <c:v>7.3170732000000002E-2</c:v>
                </c:pt>
                <c:pt idx="1208">
                  <c:v>7.3170732000000002E-2</c:v>
                </c:pt>
                <c:pt idx="1209">
                  <c:v>0.17268292700000001</c:v>
                </c:pt>
                <c:pt idx="1210">
                  <c:v>0.151219512</c:v>
                </c:pt>
                <c:pt idx="1211">
                  <c:v>3.9024389999999999E-2</c:v>
                </c:pt>
                <c:pt idx="1212">
                  <c:v>3.9024389999999999E-2</c:v>
                </c:pt>
                <c:pt idx="1213">
                  <c:v>8.2926828999999994E-2</c:v>
                </c:pt>
                <c:pt idx="1214">
                  <c:v>0.21756097599999999</c:v>
                </c:pt>
                <c:pt idx="1215">
                  <c:v>0.122764228</c:v>
                </c:pt>
                <c:pt idx="1216">
                  <c:v>7.8048779999999998E-2</c:v>
                </c:pt>
                <c:pt idx="1217">
                  <c:v>0.37707317099999998</c:v>
                </c:pt>
                <c:pt idx="1218">
                  <c:v>0.679469777</c:v>
                </c:pt>
                <c:pt idx="1219">
                  <c:v>0.386341463</c:v>
                </c:pt>
                <c:pt idx="1220">
                  <c:v>0.35463414599999998</c:v>
                </c:pt>
                <c:pt idx="1221">
                  <c:v>0.835343681</c:v>
                </c:pt>
                <c:pt idx="1222">
                  <c:v>0.36260162600000001</c:v>
                </c:pt>
                <c:pt idx="1223">
                  <c:v>0.16097560999999999</c:v>
                </c:pt>
                <c:pt idx="1224">
                  <c:v>0.16585365899999999</c:v>
                </c:pt>
                <c:pt idx="1225">
                  <c:v>0.468834688</c:v>
                </c:pt>
                <c:pt idx="1226">
                  <c:v>0.28292682899999999</c:v>
                </c:pt>
                <c:pt idx="1227">
                  <c:v>0.107317073</c:v>
                </c:pt>
                <c:pt idx="1228">
                  <c:v>0.39268292700000001</c:v>
                </c:pt>
                <c:pt idx="1229">
                  <c:v>0.485913021</c:v>
                </c:pt>
                <c:pt idx="1230">
                  <c:v>0.64390243899999999</c:v>
                </c:pt>
                <c:pt idx="1231">
                  <c:v>0.499437148</c:v>
                </c:pt>
                <c:pt idx="1232">
                  <c:v>1.0754146339999999</c:v>
                </c:pt>
                <c:pt idx="1233">
                  <c:v>0.64498074500000002</c:v>
                </c:pt>
                <c:pt idx="1234">
                  <c:v>0.32585365900000002</c:v>
                </c:pt>
                <c:pt idx="1235">
                  <c:v>0.55024390199999995</c:v>
                </c:pt>
                <c:pt idx="1236">
                  <c:v>0.19024390199999999</c:v>
                </c:pt>
                <c:pt idx="1237">
                  <c:v>0.243902439</c:v>
                </c:pt>
                <c:pt idx="1238">
                  <c:v>7.3170732000000002E-2</c:v>
                </c:pt>
                <c:pt idx="1239">
                  <c:v>3.9024389999999999E-2</c:v>
                </c:pt>
                <c:pt idx="1240">
                  <c:v>7.8048779999999998E-2</c:v>
                </c:pt>
                <c:pt idx="1241">
                  <c:v>0.324878049</c:v>
                </c:pt>
                <c:pt idx="1242">
                  <c:v>0.151219512</c:v>
                </c:pt>
                <c:pt idx="1243">
                  <c:v>0.13658536600000001</c:v>
                </c:pt>
                <c:pt idx="1244">
                  <c:v>0.52195122000000005</c:v>
                </c:pt>
                <c:pt idx="1245">
                  <c:v>0.29170731700000002</c:v>
                </c:pt>
                <c:pt idx="1246">
                  <c:v>3.9024389999999999E-2</c:v>
                </c:pt>
                <c:pt idx="1247">
                  <c:v>0.107317073</c:v>
                </c:pt>
                <c:pt idx="1248">
                  <c:v>4.6341462999999999E-2</c:v>
                </c:pt>
                <c:pt idx="1249">
                  <c:v>2.9268293000000001E-2</c:v>
                </c:pt>
                <c:pt idx="1250">
                  <c:v>2.9268293000000001E-2</c:v>
                </c:pt>
                <c:pt idx="1251">
                  <c:v>2.9268293000000001E-2</c:v>
                </c:pt>
                <c:pt idx="1252">
                  <c:v>1.0000000000000001E-9</c:v>
                </c:pt>
                <c:pt idx="1253">
                  <c:v>2.9268293000000001E-2</c:v>
                </c:pt>
                <c:pt idx="1254">
                  <c:v>3.4146340999999997E-2</c:v>
                </c:pt>
                <c:pt idx="1255">
                  <c:v>7.3170732000000002E-2</c:v>
                </c:pt>
                <c:pt idx="1256">
                  <c:v>2.9268293000000001E-2</c:v>
                </c:pt>
                <c:pt idx="1257">
                  <c:v>0.23414634100000001</c:v>
                </c:pt>
                <c:pt idx="1258">
                  <c:v>0.23902439</c:v>
                </c:pt>
                <c:pt idx="1259">
                  <c:v>1.0000000000000001E-9</c:v>
                </c:pt>
                <c:pt idx="1260">
                  <c:v>7.8048779999999998E-2</c:v>
                </c:pt>
                <c:pt idx="1261">
                  <c:v>7.3170730000000003E-3</c:v>
                </c:pt>
                <c:pt idx="1262">
                  <c:v>2.9268293000000001E-2</c:v>
                </c:pt>
                <c:pt idx="1263">
                  <c:v>5.8536585000000002E-2</c:v>
                </c:pt>
                <c:pt idx="1264">
                  <c:v>1.0000000000000001E-9</c:v>
                </c:pt>
                <c:pt idx="1265">
                  <c:v>1.0000000000000001E-9</c:v>
                </c:pt>
                <c:pt idx="1266">
                  <c:v>1.0000000000000001E-9</c:v>
                </c:pt>
                <c:pt idx="1267">
                  <c:v>1.0000000000000001E-9</c:v>
                </c:pt>
                <c:pt idx="1268">
                  <c:v>9.7560979999999995E-3</c:v>
                </c:pt>
                <c:pt idx="1269">
                  <c:v>7.3170732000000002E-2</c:v>
                </c:pt>
                <c:pt idx="1270">
                  <c:v>0.25365853700000002</c:v>
                </c:pt>
                <c:pt idx="1271">
                  <c:v>0.331707317</c:v>
                </c:pt>
                <c:pt idx="1272">
                  <c:v>6.8292683000000007E-2</c:v>
                </c:pt>
                <c:pt idx="1273">
                  <c:v>6.3414633999999998E-2</c:v>
                </c:pt>
                <c:pt idx="1274">
                  <c:v>0.31219512199999999</c:v>
                </c:pt>
                <c:pt idx="1275">
                  <c:v>7.2125436000000001E-2</c:v>
                </c:pt>
                <c:pt idx="1276">
                  <c:v>0.11219512199999999</c:v>
                </c:pt>
                <c:pt idx="1277">
                  <c:v>9.0731706999999995E-2</c:v>
                </c:pt>
                <c:pt idx="1278">
                  <c:v>0.302439024</c:v>
                </c:pt>
                <c:pt idx="1279">
                  <c:v>6.5853658999999995E-2</c:v>
                </c:pt>
                <c:pt idx="1280">
                  <c:v>2.9268293000000001E-2</c:v>
                </c:pt>
                <c:pt idx="1281">
                  <c:v>2.9268293000000001E-2</c:v>
                </c:pt>
                <c:pt idx="1282">
                  <c:v>0.20487804900000001</c:v>
                </c:pt>
                <c:pt idx="1283">
                  <c:v>0.208478513</c:v>
                </c:pt>
                <c:pt idx="1284">
                  <c:v>0.24074605499999999</c:v>
                </c:pt>
                <c:pt idx="1285">
                  <c:v>0.35121951200000001</c:v>
                </c:pt>
                <c:pt idx="1286">
                  <c:v>0.67804878000000002</c:v>
                </c:pt>
                <c:pt idx="1287">
                  <c:v>0.53417097800000002</c:v>
                </c:pt>
                <c:pt idx="1288">
                  <c:v>0.29756097599999998</c:v>
                </c:pt>
                <c:pt idx="1289">
                  <c:v>0.27317073200000003</c:v>
                </c:pt>
                <c:pt idx="1290">
                  <c:v>0.54146341499999995</c:v>
                </c:pt>
                <c:pt idx="1291">
                  <c:v>0.16097560999999999</c:v>
                </c:pt>
                <c:pt idx="1292">
                  <c:v>0.146341463</c:v>
                </c:pt>
                <c:pt idx="1293">
                  <c:v>3.4146340999999997E-2</c:v>
                </c:pt>
                <c:pt idx="1294">
                  <c:v>1.0000000000000001E-9</c:v>
                </c:pt>
                <c:pt idx="1295">
                  <c:v>8.2926828999999994E-2</c:v>
                </c:pt>
                <c:pt idx="1296">
                  <c:v>0.225644599</c:v>
                </c:pt>
                <c:pt idx="1297">
                  <c:v>0.12195122</c:v>
                </c:pt>
                <c:pt idx="1298">
                  <c:v>7.8048779999999998E-2</c:v>
                </c:pt>
                <c:pt idx="1299">
                  <c:v>0.53658536599999995</c:v>
                </c:pt>
                <c:pt idx="1300">
                  <c:v>0.2</c:v>
                </c:pt>
                <c:pt idx="1301">
                  <c:v>7.3170732000000002E-2</c:v>
                </c:pt>
                <c:pt idx="1302">
                  <c:v>1.0000000000000001E-9</c:v>
                </c:pt>
                <c:pt idx="1303">
                  <c:v>6.8292683000000007E-2</c:v>
                </c:pt>
                <c:pt idx="1304">
                  <c:v>3.9024389999999999E-2</c:v>
                </c:pt>
                <c:pt idx="1305">
                  <c:v>3.9024389999999999E-2</c:v>
                </c:pt>
                <c:pt idx="1306">
                  <c:v>1.0000000000000001E-9</c:v>
                </c:pt>
                <c:pt idx="1307">
                  <c:v>2.9268293000000001E-2</c:v>
                </c:pt>
                <c:pt idx="1308">
                  <c:v>1.0000000000000001E-9</c:v>
                </c:pt>
                <c:pt idx="1309">
                  <c:v>4.3902439000000001E-2</c:v>
                </c:pt>
                <c:pt idx="1310">
                  <c:v>4.5853658999999998E-2</c:v>
                </c:pt>
                <c:pt idx="1311">
                  <c:v>0.102439024</c:v>
                </c:pt>
                <c:pt idx="1312">
                  <c:v>2.9268293000000001E-2</c:v>
                </c:pt>
                <c:pt idx="1313">
                  <c:v>0.26341463399999998</c:v>
                </c:pt>
                <c:pt idx="1314">
                  <c:v>0.17073170700000001</c:v>
                </c:pt>
                <c:pt idx="1315">
                  <c:v>1.0000000000000001E-9</c:v>
                </c:pt>
                <c:pt idx="1316">
                  <c:v>7.8048779999999998E-2</c:v>
                </c:pt>
                <c:pt idx="1317">
                  <c:v>1.0000000000000001E-9</c:v>
                </c:pt>
                <c:pt idx="1318">
                  <c:v>1.0000000000000001E-9</c:v>
                </c:pt>
                <c:pt idx="1319">
                  <c:v>1.0000000000000001E-9</c:v>
                </c:pt>
                <c:pt idx="1320">
                  <c:v>6.8292683000000007E-2</c:v>
                </c:pt>
                <c:pt idx="1321">
                  <c:v>1.0000000000000001E-9</c:v>
                </c:pt>
                <c:pt idx="1322">
                  <c:v>1.0000000000000001E-9</c:v>
                </c:pt>
                <c:pt idx="1323">
                  <c:v>1.0000000000000001E-9</c:v>
                </c:pt>
                <c:pt idx="1324">
                  <c:v>1.0000000000000001E-9</c:v>
                </c:pt>
                <c:pt idx="1325">
                  <c:v>0.209756098</c:v>
                </c:pt>
                <c:pt idx="1326">
                  <c:v>0.23902439</c:v>
                </c:pt>
                <c:pt idx="1327">
                  <c:v>4.3902439000000001E-2</c:v>
                </c:pt>
                <c:pt idx="1328">
                  <c:v>3.9024389999999999E-2</c:v>
                </c:pt>
                <c:pt idx="1329">
                  <c:v>0.26341463399999998</c:v>
                </c:pt>
                <c:pt idx="1330">
                  <c:v>0.108130081</c:v>
                </c:pt>
                <c:pt idx="1331">
                  <c:v>0.32195121999999998</c:v>
                </c:pt>
                <c:pt idx="1332">
                  <c:v>0.109756098</c:v>
                </c:pt>
                <c:pt idx="1333">
                  <c:v>7.3170732000000002E-2</c:v>
                </c:pt>
                <c:pt idx="1334">
                  <c:v>7.3170732000000002E-2</c:v>
                </c:pt>
                <c:pt idx="1335">
                  <c:v>0.22439024399999999</c:v>
                </c:pt>
                <c:pt idx="1336">
                  <c:v>0.246178862</c:v>
                </c:pt>
                <c:pt idx="1337">
                  <c:v>0.365853659</c:v>
                </c:pt>
                <c:pt idx="1338">
                  <c:v>0.75121951200000003</c:v>
                </c:pt>
                <c:pt idx="1339">
                  <c:v>0.76180040100000002</c:v>
                </c:pt>
                <c:pt idx="1340">
                  <c:v>0.42926829300000002</c:v>
                </c:pt>
                <c:pt idx="1341">
                  <c:v>0.365853659</c:v>
                </c:pt>
                <c:pt idx="1342">
                  <c:v>0.86829268299999995</c:v>
                </c:pt>
                <c:pt idx="1343">
                  <c:v>0.336585366</c:v>
                </c:pt>
                <c:pt idx="1344">
                  <c:v>0.10609756100000001</c:v>
                </c:pt>
                <c:pt idx="1345">
                  <c:v>9.7560975999999994E-2</c:v>
                </c:pt>
                <c:pt idx="1346">
                  <c:v>0.36097561</c:v>
                </c:pt>
                <c:pt idx="1347">
                  <c:v>0.32439024399999999</c:v>
                </c:pt>
                <c:pt idx="1348">
                  <c:v>9.7560975999999994E-2</c:v>
                </c:pt>
                <c:pt idx="1349">
                  <c:v>6.3414633999999998E-2</c:v>
                </c:pt>
                <c:pt idx="1350">
                  <c:v>0.307317073</c:v>
                </c:pt>
                <c:pt idx="1351">
                  <c:v>0.55599408699999997</c:v>
                </c:pt>
                <c:pt idx="1352">
                  <c:v>0.46829268299999999</c:v>
                </c:pt>
                <c:pt idx="1353">
                  <c:v>0.365853659</c:v>
                </c:pt>
                <c:pt idx="1354">
                  <c:v>1.043902439</c:v>
                </c:pt>
                <c:pt idx="1355">
                  <c:v>0.39326364699999999</c:v>
                </c:pt>
                <c:pt idx="1356">
                  <c:v>0.19581881500000001</c:v>
                </c:pt>
                <c:pt idx="1357">
                  <c:v>9.4076654999999995E-2</c:v>
                </c:pt>
                <c:pt idx="1358">
                  <c:v>0.36724738699999998</c:v>
                </c:pt>
                <c:pt idx="1359">
                  <c:v>0.22439024399999999</c:v>
                </c:pt>
                <c:pt idx="1360">
                  <c:v>0.13954703800000001</c:v>
                </c:pt>
                <c:pt idx="1361">
                  <c:v>8.0975610000000003E-2</c:v>
                </c:pt>
                <c:pt idx="1362">
                  <c:v>0.25365853700000002</c:v>
                </c:pt>
                <c:pt idx="1363">
                  <c:v>0.18829268299999999</c:v>
                </c:pt>
                <c:pt idx="1364">
                  <c:v>9.9010452999999998E-2</c:v>
                </c:pt>
                <c:pt idx="1365">
                  <c:v>9.0731706999999995E-2</c:v>
                </c:pt>
                <c:pt idx="1366">
                  <c:v>0.266341463</c:v>
                </c:pt>
                <c:pt idx="1367">
                  <c:v>0.34948509500000002</c:v>
                </c:pt>
                <c:pt idx="1368">
                  <c:v>0.43344947700000003</c:v>
                </c:pt>
                <c:pt idx="1369">
                  <c:v>0.35609756100000001</c:v>
                </c:pt>
                <c:pt idx="1370">
                  <c:v>0.78048780500000003</c:v>
                </c:pt>
                <c:pt idx="1371">
                  <c:v>0.307317073</c:v>
                </c:pt>
                <c:pt idx="1372">
                  <c:v>0.134146341</c:v>
                </c:pt>
                <c:pt idx="1373">
                  <c:v>6.5853658999999995E-2</c:v>
                </c:pt>
                <c:pt idx="1374">
                  <c:v>0.353658537</c:v>
                </c:pt>
                <c:pt idx="1375">
                  <c:v>9.2682926999999998E-2</c:v>
                </c:pt>
                <c:pt idx="1376">
                  <c:v>6.7073171000000001E-2</c:v>
                </c:pt>
                <c:pt idx="1377">
                  <c:v>2.9268293000000001E-2</c:v>
                </c:pt>
                <c:pt idx="1378">
                  <c:v>0.20487804900000001</c:v>
                </c:pt>
                <c:pt idx="1379">
                  <c:v>0.117073171</c:v>
                </c:pt>
                <c:pt idx="1380">
                  <c:v>5.8536585000000002E-2</c:v>
                </c:pt>
                <c:pt idx="1381">
                  <c:v>2.9268293000000001E-2</c:v>
                </c:pt>
                <c:pt idx="1382">
                  <c:v>0.16585365899999999</c:v>
                </c:pt>
                <c:pt idx="1383">
                  <c:v>0.24406504100000001</c:v>
                </c:pt>
                <c:pt idx="1384">
                  <c:v>0.38048780500000001</c:v>
                </c:pt>
                <c:pt idx="1385">
                  <c:v>0.25853658499999999</c:v>
                </c:pt>
                <c:pt idx="1386">
                  <c:v>0.663414634</c:v>
                </c:pt>
                <c:pt idx="1387">
                  <c:v>0.55762033799999999</c:v>
                </c:pt>
                <c:pt idx="1388">
                  <c:v>0.37677119599999997</c:v>
                </c:pt>
                <c:pt idx="1389">
                  <c:v>0.293844367</c:v>
                </c:pt>
                <c:pt idx="1390">
                  <c:v>0.76213704999999998</c:v>
                </c:pt>
                <c:pt idx="1391">
                  <c:v>0.42611190799999998</c:v>
                </c:pt>
                <c:pt idx="1392">
                  <c:v>0.325997975</c:v>
                </c:pt>
                <c:pt idx="1393">
                  <c:v>0.289526542</c:v>
                </c:pt>
                <c:pt idx="1394">
                  <c:v>0.63098995700000005</c:v>
                </c:pt>
                <c:pt idx="1395">
                  <c:v>0.45797373400000002</c:v>
                </c:pt>
                <c:pt idx="1396">
                  <c:v>0.39512195100000003</c:v>
                </c:pt>
                <c:pt idx="1397">
                  <c:v>0.35609756100000001</c:v>
                </c:pt>
                <c:pt idx="1398">
                  <c:v>0.67804878000000002</c:v>
                </c:pt>
                <c:pt idx="1399">
                  <c:v>0.74712195100000001</c:v>
                </c:pt>
                <c:pt idx="1400">
                  <c:v>1.0146341459999999</c:v>
                </c:pt>
                <c:pt idx="1401">
                  <c:v>0.89268292699999996</c:v>
                </c:pt>
                <c:pt idx="1402">
                  <c:v>1.1658536589999999</c:v>
                </c:pt>
                <c:pt idx="1403">
                  <c:v>0.81967917000000001</c:v>
                </c:pt>
                <c:pt idx="1404">
                  <c:v>0.68539048999999996</c:v>
                </c:pt>
                <c:pt idx="1405">
                  <c:v>0.58880512399999996</c:v>
                </c:pt>
                <c:pt idx="1406">
                  <c:v>0.97925087700000002</c:v>
                </c:pt>
                <c:pt idx="1407">
                  <c:v>0.57560975599999997</c:v>
                </c:pt>
                <c:pt idx="1408">
                  <c:v>0.32878048799999998</c:v>
                </c:pt>
                <c:pt idx="1409">
                  <c:v>0.25560975600000002</c:v>
                </c:pt>
                <c:pt idx="1410">
                  <c:v>0.44529616700000002</c:v>
                </c:pt>
                <c:pt idx="1411">
                  <c:v>0.54352303499999999</c:v>
                </c:pt>
                <c:pt idx="1412">
                  <c:v>0.29837398399999998</c:v>
                </c:pt>
                <c:pt idx="1413">
                  <c:v>0.21951219499999999</c:v>
                </c:pt>
                <c:pt idx="1414">
                  <c:v>0.365853659</c:v>
                </c:pt>
                <c:pt idx="1415">
                  <c:v>0.77469662399999994</c:v>
                </c:pt>
                <c:pt idx="1416">
                  <c:v>0.64390243899999999</c:v>
                </c:pt>
                <c:pt idx="1417">
                  <c:v>0.487804878</c:v>
                </c:pt>
                <c:pt idx="1418">
                  <c:v>0.94522648099999995</c:v>
                </c:pt>
                <c:pt idx="1419">
                  <c:v>0.46888318400000001</c:v>
                </c:pt>
                <c:pt idx="1420">
                  <c:v>0.19024390199999999</c:v>
                </c:pt>
                <c:pt idx="1421">
                  <c:v>0.36682926799999999</c:v>
                </c:pt>
                <c:pt idx="1422">
                  <c:v>0.196097561</c:v>
                </c:pt>
                <c:pt idx="1423">
                  <c:v>2.9268293000000001E-2</c:v>
                </c:pt>
                <c:pt idx="1424">
                  <c:v>0.107317073</c:v>
                </c:pt>
                <c:pt idx="1425">
                  <c:v>2.9268293000000001E-2</c:v>
                </c:pt>
                <c:pt idx="1426">
                  <c:v>0.266341463</c:v>
                </c:pt>
                <c:pt idx="1427">
                  <c:v>0.16097560999999999</c:v>
                </c:pt>
                <c:pt idx="1428">
                  <c:v>0.446689895</c:v>
                </c:pt>
                <c:pt idx="1429">
                  <c:v>0.44707070700000001</c:v>
                </c:pt>
                <c:pt idx="1430">
                  <c:v>0.185365854</c:v>
                </c:pt>
                <c:pt idx="1431">
                  <c:v>0.180487805</c:v>
                </c:pt>
                <c:pt idx="1432">
                  <c:v>0.32125435499999999</c:v>
                </c:pt>
                <c:pt idx="1433">
                  <c:v>0.14227642300000001</c:v>
                </c:pt>
                <c:pt idx="1434">
                  <c:v>3.4146340999999997E-2</c:v>
                </c:pt>
                <c:pt idx="1435">
                  <c:v>3.4146340999999997E-2</c:v>
                </c:pt>
                <c:pt idx="1436">
                  <c:v>8.9756098000000006E-2</c:v>
                </c:pt>
                <c:pt idx="1437">
                  <c:v>0.11219512199999999</c:v>
                </c:pt>
                <c:pt idx="1438">
                  <c:v>1.0000000000000001E-9</c:v>
                </c:pt>
                <c:pt idx="1439">
                  <c:v>1.0000000000000001E-9</c:v>
                </c:pt>
                <c:pt idx="1440">
                  <c:v>1.0000000000000001E-9</c:v>
                </c:pt>
                <c:pt idx="1441">
                  <c:v>0.19108013900000001</c:v>
                </c:pt>
                <c:pt idx="1442">
                  <c:v>0.127642276</c:v>
                </c:pt>
                <c:pt idx="1443">
                  <c:v>8.2926828999999994E-2</c:v>
                </c:pt>
                <c:pt idx="1444">
                  <c:v>0.32829268299999997</c:v>
                </c:pt>
                <c:pt idx="1445">
                  <c:v>0.58511437700000002</c:v>
                </c:pt>
                <c:pt idx="1446">
                  <c:v>0.28710801400000002</c:v>
                </c:pt>
                <c:pt idx="1447">
                  <c:v>0.25540069700000001</c:v>
                </c:pt>
                <c:pt idx="1448">
                  <c:v>0.65806145100000002</c:v>
                </c:pt>
                <c:pt idx="1449">
                  <c:v>0.33333333300000001</c:v>
                </c:pt>
                <c:pt idx="1450">
                  <c:v>0.13170731699999999</c:v>
                </c:pt>
                <c:pt idx="1451">
                  <c:v>0.13658536600000001</c:v>
                </c:pt>
                <c:pt idx="1452">
                  <c:v>0.39078590800000002</c:v>
                </c:pt>
                <c:pt idx="1453">
                  <c:v>0.24634146300000001</c:v>
                </c:pt>
                <c:pt idx="1454">
                  <c:v>4.8780487999999997E-2</c:v>
                </c:pt>
                <c:pt idx="1455">
                  <c:v>4.8780487999999997E-2</c:v>
                </c:pt>
                <c:pt idx="1456">
                  <c:v>0.28536585399999997</c:v>
                </c:pt>
                <c:pt idx="1457">
                  <c:v>0.48019516200000001</c:v>
                </c:pt>
                <c:pt idx="1458">
                  <c:v>0.65853658500000001</c:v>
                </c:pt>
                <c:pt idx="1459">
                  <c:v>0.51407129500000004</c:v>
                </c:pt>
                <c:pt idx="1460">
                  <c:v>1.099804878</c:v>
                </c:pt>
                <c:pt idx="1461">
                  <c:v>0.63578213800000005</c:v>
                </c:pt>
                <c:pt idx="1462">
                  <c:v>0.25853658499999999</c:v>
                </c:pt>
                <c:pt idx="1463">
                  <c:v>0.23414634100000001</c:v>
                </c:pt>
                <c:pt idx="1464">
                  <c:v>0.39024390199999998</c:v>
                </c:pt>
                <c:pt idx="1465">
                  <c:v>0.23449477399999999</c:v>
                </c:pt>
                <c:pt idx="1466">
                  <c:v>0.102439024</c:v>
                </c:pt>
                <c:pt idx="1467">
                  <c:v>0.102439024</c:v>
                </c:pt>
                <c:pt idx="1468">
                  <c:v>0.11219512199999999</c:v>
                </c:pt>
                <c:pt idx="1469">
                  <c:v>0.20487804900000001</c:v>
                </c:pt>
                <c:pt idx="1470">
                  <c:v>3.4146340999999997E-2</c:v>
                </c:pt>
                <c:pt idx="1471">
                  <c:v>1.0000000000000001E-9</c:v>
                </c:pt>
                <c:pt idx="1472">
                  <c:v>1.0000000000000001E-9</c:v>
                </c:pt>
                <c:pt idx="1473">
                  <c:v>0.28585365899999998</c:v>
                </c:pt>
                <c:pt idx="1474">
                  <c:v>0.11219512199999999</c:v>
                </c:pt>
                <c:pt idx="1475">
                  <c:v>9.7560975999999994E-2</c:v>
                </c:pt>
                <c:pt idx="1476">
                  <c:v>0.43414634099999999</c:v>
                </c:pt>
                <c:pt idx="1477">
                  <c:v>0.26731707300000002</c:v>
                </c:pt>
                <c:pt idx="1478">
                  <c:v>8.2926828999999994E-2</c:v>
                </c:pt>
                <c:pt idx="1479">
                  <c:v>3.9024389999999999E-2</c:v>
                </c:pt>
                <c:pt idx="1480">
                  <c:v>7.8048779999999998E-2</c:v>
                </c:pt>
                <c:pt idx="1481">
                  <c:v>4.6341462999999999E-2</c:v>
                </c:pt>
                <c:pt idx="1482">
                  <c:v>2.9268293000000001E-2</c:v>
                </c:pt>
                <c:pt idx="1483">
                  <c:v>2.9268293000000001E-2</c:v>
                </c:pt>
                <c:pt idx="1484">
                  <c:v>2.9268293000000001E-2</c:v>
                </c:pt>
                <c:pt idx="1485">
                  <c:v>1.0000000000000001E-9</c:v>
                </c:pt>
                <c:pt idx="1486">
                  <c:v>1.0000000000000001E-9</c:v>
                </c:pt>
                <c:pt idx="1487">
                  <c:v>4.3902439000000001E-2</c:v>
                </c:pt>
                <c:pt idx="1488">
                  <c:v>3.9721253999999998E-2</c:v>
                </c:pt>
                <c:pt idx="1489">
                  <c:v>8.2926828999999994E-2</c:v>
                </c:pt>
                <c:pt idx="1490">
                  <c:v>6.8292683000000007E-2</c:v>
                </c:pt>
                <c:pt idx="1491">
                  <c:v>0.26341463399999998</c:v>
                </c:pt>
                <c:pt idx="1492">
                  <c:v>1.0000000000000001E-9</c:v>
                </c:pt>
                <c:pt idx="1493">
                  <c:v>1.0000000000000001E-9</c:v>
                </c:pt>
                <c:pt idx="1494">
                  <c:v>4.8780487999999997E-2</c:v>
                </c:pt>
                <c:pt idx="1495">
                  <c:v>7.3170730000000003E-3</c:v>
                </c:pt>
                <c:pt idx="1496">
                  <c:v>2.9268293000000001E-2</c:v>
                </c:pt>
                <c:pt idx="1497">
                  <c:v>2.9268293000000001E-2</c:v>
                </c:pt>
                <c:pt idx="1498">
                  <c:v>5.8536585000000002E-2</c:v>
                </c:pt>
                <c:pt idx="1499">
                  <c:v>1.0000000000000001E-9</c:v>
                </c:pt>
                <c:pt idx="1500">
                  <c:v>1.0000000000000001E-9</c:v>
                </c:pt>
                <c:pt idx="1501">
                  <c:v>1.0000000000000001E-9</c:v>
                </c:pt>
                <c:pt idx="1502">
                  <c:v>1.0000000000000001E-9</c:v>
                </c:pt>
                <c:pt idx="1503">
                  <c:v>9.7560979999999995E-3</c:v>
                </c:pt>
                <c:pt idx="1504">
                  <c:v>7.8048779999999998E-2</c:v>
                </c:pt>
                <c:pt idx="1505">
                  <c:v>7.3170732000000002E-2</c:v>
                </c:pt>
                <c:pt idx="1506">
                  <c:v>0.243902439</c:v>
                </c:pt>
                <c:pt idx="1507">
                  <c:v>0.31902438999999999</c:v>
                </c:pt>
                <c:pt idx="1508">
                  <c:v>0.08</c:v>
                </c:pt>
                <c:pt idx="1509">
                  <c:v>7.5121951000000006E-2</c:v>
                </c:pt>
                <c:pt idx="1510">
                  <c:v>0.28975609800000002</c:v>
                </c:pt>
                <c:pt idx="1511">
                  <c:v>0.101393728</c:v>
                </c:pt>
                <c:pt idx="1512">
                  <c:v>0.14146341500000001</c:v>
                </c:pt>
                <c:pt idx="1513">
                  <c:v>0.12</c:v>
                </c:pt>
                <c:pt idx="1514">
                  <c:v>0.32682926800000001</c:v>
                </c:pt>
                <c:pt idx="1515">
                  <c:v>8.7804878000000003E-2</c:v>
                </c:pt>
                <c:pt idx="1516">
                  <c:v>2.9268293000000001E-2</c:v>
                </c:pt>
                <c:pt idx="1517">
                  <c:v>2.9268293000000001E-2</c:v>
                </c:pt>
                <c:pt idx="1518">
                  <c:v>0.2</c:v>
                </c:pt>
                <c:pt idx="1519">
                  <c:v>0.248753685</c:v>
                </c:pt>
                <c:pt idx="1520">
                  <c:v>0.27001434699999999</c:v>
                </c:pt>
                <c:pt idx="1521">
                  <c:v>0.83902438999999995</c:v>
                </c:pt>
                <c:pt idx="1522">
                  <c:v>0.48508077300000002</c:v>
                </c:pt>
                <c:pt idx="1523">
                  <c:v>0.22926829300000001</c:v>
                </c:pt>
                <c:pt idx="1524">
                  <c:v>0.20487804900000001</c:v>
                </c:pt>
                <c:pt idx="1525">
                  <c:v>0.40487804900000002</c:v>
                </c:pt>
                <c:pt idx="1526">
                  <c:v>0.156097561</c:v>
                </c:pt>
                <c:pt idx="1527">
                  <c:v>2.9268293000000001E-2</c:v>
                </c:pt>
                <c:pt idx="1528">
                  <c:v>0.12195122</c:v>
                </c:pt>
                <c:pt idx="1529">
                  <c:v>0.146341463</c:v>
                </c:pt>
                <c:pt idx="1530">
                  <c:v>3.4146340999999997E-2</c:v>
                </c:pt>
                <c:pt idx="1531">
                  <c:v>1.0000000000000001E-9</c:v>
                </c:pt>
                <c:pt idx="1532">
                  <c:v>4.3902439000000001E-2</c:v>
                </c:pt>
                <c:pt idx="1533">
                  <c:v>0.225644599</c:v>
                </c:pt>
                <c:pt idx="1534">
                  <c:v>0.12195122</c:v>
                </c:pt>
                <c:pt idx="1535">
                  <c:v>7.8048779999999998E-2</c:v>
                </c:pt>
                <c:pt idx="1536">
                  <c:v>0.487804878</c:v>
                </c:pt>
                <c:pt idx="1537">
                  <c:v>0.17560975600000001</c:v>
                </c:pt>
                <c:pt idx="1538">
                  <c:v>4.3902439000000001E-2</c:v>
                </c:pt>
                <c:pt idx="1539">
                  <c:v>1.0000000000000001E-9</c:v>
                </c:pt>
                <c:pt idx="1540">
                  <c:v>3.9024389999999999E-2</c:v>
                </c:pt>
                <c:pt idx="1541">
                  <c:v>3.9024389999999999E-2</c:v>
                </c:pt>
                <c:pt idx="1542">
                  <c:v>1.0000000000000001E-9</c:v>
                </c:pt>
                <c:pt idx="1543">
                  <c:v>1.0000000000000001E-9</c:v>
                </c:pt>
                <c:pt idx="1544">
                  <c:v>3.9024389999999999E-2</c:v>
                </c:pt>
                <c:pt idx="1545">
                  <c:v>1.0000000000000001E-9</c:v>
                </c:pt>
                <c:pt idx="1546">
                  <c:v>1.0000000000000001E-9</c:v>
                </c:pt>
                <c:pt idx="1547">
                  <c:v>4.3902439000000001E-2</c:v>
                </c:pt>
                <c:pt idx="1548">
                  <c:v>5.1428570999999999E-2</c:v>
                </c:pt>
                <c:pt idx="1549">
                  <c:v>0.11219512199999999</c:v>
                </c:pt>
                <c:pt idx="1550">
                  <c:v>6.8292683000000007E-2</c:v>
                </c:pt>
                <c:pt idx="1551">
                  <c:v>0.29268292699999998</c:v>
                </c:pt>
                <c:pt idx="1552">
                  <c:v>0.146341463</c:v>
                </c:pt>
                <c:pt idx="1553">
                  <c:v>1.0000000000000001E-9</c:v>
                </c:pt>
                <c:pt idx="1554">
                  <c:v>4.8780487999999997E-2</c:v>
                </c:pt>
                <c:pt idx="1555">
                  <c:v>1.0000000000000001E-9</c:v>
                </c:pt>
                <c:pt idx="1556">
                  <c:v>1.0000000000000001E-9</c:v>
                </c:pt>
                <c:pt idx="1557">
                  <c:v>1.0000000000000001E-9</c:v>
                </c:pt>
                <c:pt idx="1558">
                  <c:v>6.8292683000000007E-2</c:v>
                </c:pt>
                <c:pt idx="1559">
                  <c:v>1.0000000000000001E-9</c:v>
                </c:pt>
                <c:pt idx="1560">
                  <c:v>1.0000000000000001E-9</c:v>
                </c:pt>
                <c:pt idx="1561">
                  <c:v>0.2</c:v>
                </c:pt>
                <c:pt idx="1562">
                  <c:v>0.20487804900000001</c:v>
                </c:pt>
                <c:pt idx="1563">
                  <c:v>3.4146340999999997E-2</c:v>
                </c:pt>
                <c:pt idx="1564">
                  <c:v>2.9268293000000001E-2</c:v>
                </c:pt>
                <c:pt idx="1565">
                  <c:v>0.21951219499999999</c:v>
                </c:pt>
                <c:pt idx="1566">
                  <c:v>6.4227642000000001E-2</c:v>
                </c:pt>
                <c:pt idx="1567">
                  <c:v>7.8048779999999998E-2</c:v>
                </c:pt>
                <c:pt idx="1568">
                  <c:v>0.27317073200000003</c:v>
                </c:pt>
                <c:pt idx="1569">
                  <c:v>5.8536585000000002E-2</c:v>
                </c:pt>
                <c:pt idx="1570">
                  <c:v>1.0000000000000001E-9</c:v>
                </c:pt>
                <c:pt idx="1571">
                  <c:v>0.21328330200000001</c:v>
                </c:pt>
                <c:pt idx="1572">
                  <c:v>0.32195121999999998</c:v>
                </c:pt>
                <c:pt idx="1573">
                  <c:v>0.29756097599999998</c:v>
                </c:pt>
                <c:pt idx="1574">
                  <c:v>0.68292682900000001</c:v>
                </c:pt>
                <c:pt idx="1575">
                  <c:v>0.70392970799999999</c:v>
                </c:pt>
                <c:pt idx="1576">
                  <c:v>0.30406504099999998</c:v>
                </c:pt>
                <c:pt idx="1577">
                  <c:v>0.27317073200000003</c:v>
                </c:pt>
                <c:pt idx="1578">
                  <c:v>0.663414634</c:v>
                </c:pt>
                <c:pt idx="1579">
                  <c:v>0.31219512199999999</c:v>
                </c:pt>
                <c:pt idx="1580">
                  <c:v>0.107317073</c:v>
                </c:pt>
                <c:pt idx="1581">
                  <c:v>7.3170732000000002E-2</c:v>
                </c:pt>
                <c:pt idx="1582">
                  <c:v>0.25365853700000002</c:v>
                </c:pt>
                <c:pt idx="1583">
                  <c:v>0.24878048799999999</c:v>
                </c:pt>
                <c:pt idx="1584">
                  <c:v>7.3170732000000002E-2</c:v>
                </c:pt>
                <c:pt idx="1585">
                  <c:v>3.9024389999999999E-2</c:v>
                </c:pt>
                <c:pt idx="1586">
                  <c:v>0.2</c:v>
                </c:pt>
                <c:pt idx="1587">
                  <c:v>0.53106183799999995</c:v>
                </c:pt>
                <c:pt idx="1588">
                  <c:v>0.41951219499999998</c:v>
                </c:pt>
                <c:pt idx="1589">
                  <c:v>0.31707317099999999</c:v>
                </c:pt>
                <c:pt idx="1590">
                  <c:v>0.90243902399999998</c:v>
                </c:pt>
                <c:pt idx="1591">
                  <c:v>0.41219512200000002</c:v>
                </c:pt>
                <c:pt idx="1592">
                  <c:v>0.13739837399999999</c:v>
                </c:pt>
                <c:pt idx="1593">
                  <c:v>0.337398374</c:v>
                </c:pt>
                <c:pt idx="1594">
                  <c:v>0.22731707300000001</c:v>
                </c:pt>
                <c:pt idx="1595">
                  <c:v>0.108878049</c:v>
                </c:pt>
                <c:pt idx="1596">
                  <c:v>0.21268292699999999</c:v>
                </c:pt>
                <c:pt idx="1597">
                  <c:v>0.13951219500000001</c:v>
                </c:pt>
                <c:pt idx="1598">
                  <c:v>0.38866434399999999</c:v>
                </c:pt>
                <c:pt idx="1599">
                  <c:v>0.52195122000000005</c:v>
                </c:pt>
                <c:pt idx="1600">
                  <c:v>0.40487804900000002</c:v>
                </c:pt>
                <c:pt idx="1601">
                  <c:v>0.77560975600000004</c:v>
                </c:pt>
                <c:pt idx="1602">
                  <c:v>0.32682926800000001</c:v>
                </c:pt>
                <c:pt idx="1603">
                  <c:v>0.109756098</c:v>
                </c:pt>
                <c:pt idx="1604">
                  <c:v>0.32439024399999999</c:v>
                </c:pt>
                <c:pt idx="1605">
                  <c:v>0.13658536600000001</c:v>
                </c:pt>
                <c:pt idx="1606">
                  <c:v>0.11463414600000001</c:v>
                </c:pt>
                <c:pt idx="1607">
                  <c:v>7.3170732000000002E-2</c:v>
                </c:pt>
                <c:pt idx="1608">
                  <c:v>0.20487804900000001</c:v>
                </c:pt>
                <c:pt idx="1609">
                  <c:v>0.109756098</c:v>
                </c:pt>
                <c:pt idx="1610">
                  <c:v>8.0487804999999996E-2</c:v>
                </c:pt>
                <c:pt idx="1611">
                  <c:v>0.16585365899999999</c:v>
                </c:pt>
                <c:pt idx="1612">
                  <c:v>0.28742547400000001</c:v>
                </c:pt>
                <c:pt idx="1613">
                  <c:v>0.37804877999999997</c:v>
                </c:pt>
                <c:pt idx="1614">
                  <c:v>0.27804878</c:v>
                </c:pt>
                <c:pt idx="1615">
                  <c:v>0.62926829299999998</c:v>
                </c:pt>
                <c:pt idx="1616">
                  <c:v>0.57093044299999995</c:v>
                </c:pt>
                <c:pt idx="1617">
                  <c:v>0.38195121999999998</c:v>
                </c:pt>
                <c:pt idx="1618">
                  <c:v>0.33154471499999999</c:v>
                </c:pt>
                <c:pt idx="1619">
                  <c:v>0.72178861800000005</c:v>
                </c:pt>
                <c:pt idx="1620">
                  <c:v>0.55121951199999997</c:v>
                </c:pt>
                <c:pt idx="1621">
                  <c:v>0.37733141999999997</c:v>
                </c:pt>
                <c:pt idx="1622">
                  <c:v>0.41463414599999998</c:v>
                </c:pt>
                <c:pt idx="1623">
                  <c:v>0.70731707300000002</c:v>
                </c:pt>
                <c:pt idx="1624">
                  <c:v>0.41894934299999997</c:v>
                </c:pt>
                <c:pt idx="1625">
                  <c:v>0.38536585400000001</c:v>
                </c:pt>
                <c:pt idx="1626">
                  <c:v>0.61951219499999999</c:v>
                </c:pt>
                <c:pt idx="1627">
                  <c:v>0.85514780099999999</c:v>
                </c:pt>
                <c:pt idx="1628">
                  <c:v>1.087804878</c:v>
                </c:pt>
                <c:pt idx="1629">
                  <c:v>0.96585365899999998</c:v>
                </c:pt>
                <c:pt idx="1630">
                  <c:v>1.287804878</c:v>
                </c:pt>
                <c:pt idx="1631">
                  <c:v>1.127106054</c:v>
                </c:pt>
                <c:pt idx="1632">
                  <c:v>0.94228820499999999</c:v>
                </c:pt>
                <c:pt idx="1633">
                  <c:v>0.81643454699999995</c:v>
                </c:pt>
                <c:pt idx="1634">
                  <c:v>0.82439024400000005</c:v>
                </c:pt>
                <c:pt idx="1635">
                  <c:v>0.46048780499999997</c:v>
                </c:pt>
                <c:pt idx="1636">
                  <c:v>0.354796748</c:v>
                </c:pt>
                <c:pt idx="1637">
                  <c:v>0.85017421599999998</c:v>
                </c:pt>
                <c:pt idx="1638">
                  <c:v>0.75815718200000004</c:v>
                </c:pt>
                <c:pt idx="1639">
                  <c:v>0.39105691100000001</c:v>
                </c:pt>
                <c:pt idx="1640">
                  <c:v>0.31219512199999999</c:v>
                </c:pt>
                <c:pt idx="1641">
                  <c:v>0.68780487800000001</c:v>
                </c:pt>
                <c:pt idx="1642">
                  <c:v>1.1205461830000001</c:v>
                </c:pt>
                <c:pt idx="1643">
                  <c:v>1.0146341459999999</c:v>
                </c:pt>
                <c:pt idx="1644">
                  <c:v>0.81463414599999995</c:v>
                </c:pt>
                <c:pt idx="1645">
                  <c:v>1.5598606269999999</c:v>
                </c:pt>
                <c:pt idx="1646">
                  <c:v>0.76942518900000001</c:v>
                </c:pt>
                <c:pt idx="1647">
                  <c:v>0.42311265999999997</c:v>
                </c:pt>
                <c:pt idx="1648">
                  <c:v>0.37073170700000002</c:v>
                </c:pt>
                <c:pt idx="1649">
                  <c:v>0.75219512200000005</c:v>
                </c:pt>
                <c:pt idx="1650">
                  <c:v>0.370487805</c:v>
                </c:pt>
                <c:pt idx="1651">
                  <c:v>0.105386179</c:v>
                </c:pt>
                <c:pt idx="1652">
                  <c:v>0.10609756100000001</c:v>
                </c:pt>
                <c:pt idx="1653">
                  <c:v>0.37439024399999998</c:v>
                </c:pt>
                <c:pt idx="1654">
                  <c:v>0.31902438999999999</c:v>
                </c:pt>
                <c:pt idx="1655">
                  <c:v>0.10325203299999999</c:v>
                </c:pt>
                <c:pt idx="1656">
                  <c:v>9.7560975999999994E-2</c:v>
                </c:pt>
                <c:pt idx="1657">
                  <c:v>0.28780487799999999</c:v>
                </c:pt>
                <c:pt idx="1658">
                  <c:v>0.53100635399999996</c:v>
                </c:pt>
                <c:pt idx="1659">
                  <c:v>0.45586527300000002</c:v>
                </c:pt>
                <c:pt idx="1660">
                  <c:v>0.36097561</c:v>
                </c:pt>
                <c:pt idx="1661">
                  <c:v>0.85156794400000002</c:v>
                </c:pt>
                <c:pt idx="1662">
                  <c:v>0.73541759100000004</c:v>
                </c:pt>
                <c:pt idx="1663">
                  <c:v>0.39268292700000001</c:v>
                </c:pt>
                <c:pt idx="1664">
                  <c:v>0.307317073</c:v>
                </c:pt>
                <c:pt idx="1665">
                  <c:v>0.72857142900000005</c:v>
                </c:pt>
                <c:pt idx="1666">
                  <c:v>0.29349593499999999</c:v>
                </c:pt>
                <c:pt idx="1667">
                  <c:v>9.7560975999999994E-2</c:v>
                </c:pt>
                <c:pt idx="1668">
                  <c:v>9.7560975999999994E-2</c:v>
                </c:pt>
                <c:pt idx="1669">
                  <c:v>0.367804878</c:v>
                </c:pt>
                <c:pt idx="1670">
                  <c:v>0.26829268299999998</c:v>
                </c:pt>
                <c:pt idx="1671">
                  <c:v>6.3414633999999998E-2</c:v>
                </c:pt>
                <c:pt idx="1672">
                  <c:v>6.3414633999999998E-2</c:v>
                </c:pt>
                <c:pt idx="1673">
                  <c:v>0.23414634100000001</c:v>
                </c:pt>
                <c:pt idx="1674">
                  <c:v>0.43449067400000002</c:v>
                </c:pt>
                <c:pt idx="1675">
                  <c:v>0.39593495899999998</c:v>
                </c:pt>
                <c:pt idx="1676">
                  <c:v>0.307317073</c:v>
                </c:pt>
                <c:pt idx="1677">
                  <c:v>0.78195121999999995</c:v>
                </c:pt>
                <c:pt idx="1678">
                  <c:v>1.004849984</c:v>
                </c:pt>
                <c:pt idx="1679">
                  <c:v>0.67989652599999995</c:v>
                </c:pt>
                <c:pt idx="1680">
                  <c:v>0.57014042899999995</c:v>
                </c:pt>
                <c:pt idx="1681">
                  <c:v>1.2847745749999999</c:v>
                </c:pt>
                <c:pt idx="1682">
                  <c:v>0.71414634099999996</c:v>
                </c:pt>
                <c:pt idx="1683">
                  <c:v>0.487804878</c:v>
                </c:pt>
                <c:pt idx="1684">
                  <c:v>0.44390243899999998</c:v>
                </c:pt>
                <c:pt idx="1685">
                  <c:v>1.049322493</c:v>
                </c:pt>
                <c:pt idx="1686">
                  <c:v>0.649268293</c:v>
                </c:pt>
                <c:pt idx="1687">
                  <c:v>0.34634146300000002</c:v>
                </c:pt>
                <c:pt idx="1688">
                  <c:v>0.29756097599999998</c:v>
                </c:pt>
                <c:pt idx="1689">
                  <c:v>0.84146341499999999</c:v>
                </c:pt>
                <c:pt idx="1690">
                  <c:v>0.99387640200000005</c:v>
                </c:pt>
                <c:pt idx="1691">
                  <c:v>1.2195121950000001</c:v>
                </c:pt>
                <c:pt idx="1692">
                  <c:v>0.982363977</c:v>
                </c:pt>
                <c:pt idx="1693">
                  <c:v>0.93147197299999995</c:v>
                </c:pt>
                <c:pt idx="1694">
                  <c:v>0.48106852500000002</c:v>
                </c:pt>
                <c:pt idx="1695">
                  <c:v>0.42740998800000002</c:v>
                </c:pt>
                <c:pt idx="1696">
                  <c:v>0.83716608599999998</c:v>
                </c:pt>
                <c:pt idx="1697">
                  <c:v>0.49372822300000002</c:v>
                </c:pt>
                <c:pt idx="1698">
                  <c:v>0.21433548999999999</c:v>
                </c:pt>
                <c:pt idx="1699">
                  <c:v>0.19256678299999999</c:v>
                </c:pt>
                <c:pt idx="1700">
                  <c:v>0.473867596</c:v>
                </c:pt>
                <c:pt idx="1701">
                  <c:v>0.42090592300000002</c:v>
                </c:pt>
                <c:pt idx="1702">
                  <c:v>0.12822299700000001</c:v>
                </c:pt>
                <c:pt idx="1703">
                  <c:v>9.4076654999999995E-2</c:v>
                </c:pt>
                <c:pt idx="1704">
                  <c:v>0.28919860600000002</c:v>
                </c:pt>
                <c:pt idx="1705">
                  <c:v>0.60919860599999998</c:v>
                </c:pt>
                <c:pt idx="1706">
                  <c:v>0.45505226500000001</c:v>
                </c:pt>
                <c:pt idx="1707">
                  <c:v>0.39651567900000001</c:v>
                </c:pt>
                <c:pt idx="1708">
                  <c:v>0.98675958200000002</c:v>
                </c:pt>
                <c:pt idx="1709">
                  <c:v>0.59536585399999997</c:v>
                </c:pt>
                <c:pt idx="1710">
                  <c:v>0.30325203299999998</c:v>
                </c:pt>
                <c:pt idx="1711">
                  <c:v>0.22439024399999999</c:v>
                </c:pt>
                <c:pt idx="1712">
                  <c:v>0.43414634099999999</c:v>
                </c:pt>
                <c:pt idx="1713">
                  <c:v>0.27369337999999999</c:v>
                </c:pt>
                <c:pt idx="1714">
                  <c:v>0.13954703800000001</c:v>
                </c:pt>
                <c:pt idx="1715">
                  <c:v>0.29564459900000001</c:v>
                </c:pt>
                <c:pt idx="1716">
                  <c:v>0.18341463399999999</c:v>
                </c:pt>
                <c:pt idx="1717">
                  <c:v>8.6666667000000003E-2</c:v>
                </c:pt>
                <c:pt idx="1718">
                  <c:v>8.0975610000000003E-2</c:v>
                </c:pt>
                <c:pt idx="1719">
                  <c:v>0.237073171</c:v>
                </c:pt>
                <c:pt idx="1720">
                  <c:v>0.35853658500000002</c:v>
                </c:pt>
                <c:pt idx="1721">
                  <c:v>0.30325203299999998</c:v>
                </c:pt>
                <c:pt idx="1722">
                  <c:v>0.28292682899999999</c:v>
                </c:pt>
                <c:pt idx="1723">
                  <c:v>0.64878048799999999</c:v>
                </c:pt>
                <c:pt idx="1724">
                  <c:v>0.53585365900000004</c:v>
                </c:pt>
                <c:pt idx="1725">
                  <c:v>0.21756097599999999</c:v>
                </c:pt>
                <c:pt idx="1726">
                  <c:v>0.43219512199999999</c:v>
                </c:pt>
                <c:pt idx="1727">
                  <c:v>0.18437630699999999</c:v>
                </c:pt>
                <c:pt idx="1728">
                  <c:v>8.8258834999999994E-2</c:v>
                </c:pt>
                <c:pt idx="1729">
                  <c:v>9.9010452999999998E-2</c:v>
                </c:pt>
                <c:pt idx="1730">
                  <c:v>0.308766551</c:v>
                </c:pt>
                <c:pt idx="1731">
                  <c:v>0.18341463399999999</c:v>
                </c:pt>
                <c:pt idx="1732">
                  <c:v>9.0731706999999995E-2</c:v>
                </c:pt>
                <c:pt idx="1733">
                  <c:v>9.0731706999999995E-2</c:v>
                </c:pt>
                <c:pt idx="1734">
                  <c:v>0.22731707300000001</c:v>
                </c:pt>
                <c:pt idx="1735">
                  <c:v>0.25658536599999998</c:v>
                </c:pt>
                <c:pt idx="1736">
                  <c:v>0.34439024400000001</c:v>
                </c:pt>
                <c:pt idx="1737">
                  <c:v>0.295609756</c:v>
                </c:pt>
                <c:pt idx="1738">
                  <c:v>0.66146341500000005</c:v>
                </c:pt>
                <c:pt idx="1739">
                  <c:v>0.734670673</c:v>
                </c:pt>
                <c:pt idx="1740">
                  <c:v>0.44607046099999997</c:v>
                </c:pt>
                <c:pt idx="1741">
                  <c:v>0.36314363100000002</c:v>
                </c:pt>
                <c:pt idx="1742">
                  <c:v>0.90298102999999996</c:v>
                </c:pt>
                <c:pt idx="1743">
                  <c:v>0.486387921</c:v>
                </c:pt>
                <c:pt idx="1744">
                  <c:v>0.47147834700000002</c:v>
                </c:pt>
                <c:pt idx="1745">
                  <c:v>0.41198606300000001</c:v>
                </c:pt>
                <c:pt idx="1746">
                  <c:v>0.52975609800000001</c:v>
                </c:pt>
                <c:pt idx="1747">
                  <c:v>0.365853659</c:v>
                </c:pt>
                <c:pt idx="1748">
                  <c:v>0.31707317099999999</c:v>
                </c:pt>
                <c:pt idx="1749">
                  <c:v>0.68292682900000001</c:v>
                </c:pt>
                <c:pt idx="1750">
                  <c:v>0.77756097599999996</c:v>
                </c:pt>
                <c:pt idx="1751">
                  <c:v>0.84074605499999999</c:v>
                </c:pt>
                <c:pt idx="1752">
                  <c:v>0.85853658499999996</c:v>
                </c:pt>
                <c:pt idx="1753">
                  <c:v>1.570731707</c:v>
                </c:pt>
                <c:pt idx="1754">
                  <c:v>0.726287448</c:v>
                </c:pt>
                <c:pt idx="1755">
                  <c:v>0.38780487800000002</c:v>
                </c:pt>
                <c:pt idx="1756">
                  <c:v>0.33414634100000001</c:v>
                </c:pt>
                <c:pt idx="1757">
                  <c:v>0.76341463399999998</c:v>
                </c:pt>
                <c:pt idx="1758">
                  <c:v>0.37073170700000002</c:v>
                </c:pt>
                <c:pt idx="1759">
                  <c:v>0.156097561</c:v>
                </c:pt>
                <c:pt idx="1760">
                  <c:v>0.101626016</c:v>
                </c:pt>
                <c:pt idx="1761">
                  <c:v>0.46341463399999999</c:v>
                </c:pt>
                <c:pt idx="1762">
                  <c:v>0.29756097599999998</c:v>
                </c:pt>
                <c:pt idx="1763">
                  <c:v>9.2682926999999998E-2</c:v>
                </c:pt>
                <c:pt idx="1764">
                  <c:v>5.8536585000000002E-2</c:v>
                </c:pt>
                <c:pt idx="1765">
                  <c:v>0.27317073200000003</c:v>
                </c:pt>
                <c:pt idx="1766">
                  <c:v>0.49324041800000001</c:v>
                </c:pt>
                <c:pt idx="1767">
                  <c:v>0.43414634099999999</c:v>
                </c:pt>
                <c:pt idx="1768">
                  <c:v>0.34634146300000002</c:v>
                </c:pt>
                <c:pt idx="1769">
                  <c:v>0.98536585399999999</c:v>
                </c:pt>
                <c:pt idx="1770">
                  <c:v>0.37560975600000002</c:v>
                </c:pt>
                <c:pt idx="1771">
                  <c:v>0.14227642300000001</c:v>
                </c:pt>
                <c:pt idx="1772">
                  <c:v>6.3414633999999998E-2</c:v>
                </c:pt>
                <c:pt idx="1773">
                  <c:v>0.24878048799999999</c:v>
                </c:pt>
                <c:pt idx="1774">
                  <c:v>0.145121951</c:v>
                </c:pt>
                <c:pt idx="1775">
                  <c:v>3.7093495999999997E-2</c:v>
                </c:pt>
                <c:pt idx="1776">
                  <c:v>1.5853658999999999E-2</c:v>
                </c:pt>
                <c:pt idx="1777">
                  <c:v>0.208536585</c:v>
                </c:pt>
                <c:pt idx="1778">
                  <c:v>7.3170732000000002E-2</c:v>
                </c:pt>
                <c:pt idx="1779">
                  <c:v>5.6910570000000002E-3</c:v>
                </c:pt>
                <c:pt idx="1780">
                  <c:v>1.0000000000000001E-9</c:v>
                </c:pt>
                <c:pt idx="1781">
                  <c:v>0.13170731699999999</c:v>
                </c:pt>
                <c:pt idx="1782">
                  <c:v>0.237839721</c:v>
                </c:pt>
                <c:pt idx="1783">
                  <c:v>0.26910569099999998</c:v>
                </c:pt>
                <c:pt idx="1784">
                  <c:v>0.17560975600000001</c:v>
                </c:pt>
                <c:pt idx="1785">
                  <c:v>0.54634146299999997</c:v>
                </c:pt>
                <c:pt idx="1786">
                  <c:v>0.36097561</c:v>
                </c:pt>
                <c:pt idx="1787">
                  <c:v>0.117073171</c:v>
                </c:pt>
                <c:pt idx="1788">
                  <c:v>3.6585366000000001E-2</c:v>
                </c:pt>
                <c:pt idx="1789">
                  <c:v>0.307317073</c:v>
                </c:pt>
                <c:pt idx="1790">
                  <c:v>8.7804878000000003E-2</c:v>
                </c:pt>
                <c:pt idx="1791">
                  <c:v>2.9268293000000001E-2</c:v>
                </c:pt>
                <c:pt idx="1792">
                  <c:v>7.3170730000000003E-3</c:v>
                </c:pt>
                <c:pt idx="1793">
                  <c:v>0.25365853700000002</c:v>
                </c:pt>
                <c:pt idx="1794">
                  <c:v>6.3414633999999998E-2</c:v>
                </c:pt>
                <c:pt idx="1795">
                  <c:v>1.0000000000000001E-9</c:v>
                </c:pt>
                <c:pt idx="1796">
                  <c:v>1.0000000000000001E-9</c:v>
                </c:pt>
                <c:pt idx="1797">
                  <c:v>0.11219512199999999</c:v>
                </c:pt>
                <c:pt idx="1798">
                  <c:v>0.13588850199999999</c:v>
                </c:pt>
                <c:pt idx="1799">
                  <c:v>0.214634146</c:v>
                </c:pt>
                <c:pt idx="1800">
                  <c:v>0.13658536600000001</c:v>
                </c:pt>
                <c:pt idx="1801">
                  <c:v>0.50731707299999995</c:v>
                </c:pt>
                <c:pt idx="1802">
                  <c:v>0.52559208199999996</c:v>
                </c:pt>
                <c:pt idx="1803">
                  <c:v>0.31138211399999999</c:v>
                </c:pt>
                <c:pt idx="1804">
                  <c:v>0.22845528500000001</c:v>
                </c:pt>
                <c:pt idx="1805">
                  <c:v>0.72601625999999997</c:v>
                </c:pt>
                <c:pt idx="1806">
                  <c:v>0.38650406500000001</c:v>
                </c:pt>
                <c:pt idx="1807">
                  <c:v>0.36878048800000002</c:v>
                </c:pt>
                <c:pt idx="1808">
                  <c:v>0.33414634100000001</c:v>
                </c:pt>
                <c:pt idx="1809">
                  <c:v>0.84390243899999995</c:v>
                </c:pt>
                <c:pt idx="1810">
                  <c:v>0.37365853700000001</c:v>
                </c:pt>
                <c:pt idx="1811">
                  <c:v>0.23902439</c:v>
                </c:pt>
                <c:pt idx="1812">
                  <c:v>0.19024390199999999</c:v>
                </c:pt>
                <c:pt idx="1813">
                  <c:v>0.52682926799999996</c:v>
                </c:pt>
                <c:pt idx="1814">
                  <c:v>0.624320557</c:v>
                </c:pt>
                <c:pt idx="1815">
                  <c:v>0.8</c:v>
                </c:pt>
                <c:pt idx="1816">
                  <c:v>0.68292682900000001</c:v>
                </c:pt>
                <c:pt idx="1817">
                  <c:v>1.4536585369999999</c:v>
                </c:pt>
                <c:pt idx="1818">
                  <c:v>1.0798038459999999</c:v>
                </c:pt>
                <c:pt idx="1819">
                  <c:v>0.75436830600000004</c:v>
                </c:pt>
                <c:pt idx="1820">
                  <c:v>0.57875854900000001</c:v>
                </c:pt>
                <c:pt idx="1821">
                  <c:v>1.29583172</c:v>
                </c:pt>
                <c:pt idx="1822">
                  <c:v>0.76515679400000003</c:v>
                </c:pt>
                <c:pt idx="1823">
                  <c:v>0.51010453</c:v>
                </c:pt>
                <c:pt idx="1824">
                  <c:v>0.36051103400000001</c:v>
                </c:pt>
                <c:pt idx="1825">
                  <c:v>0.88571428600000002</c:v>
                </c:pt>
                <c:pt idx="1826">
                  <c:v>0.73205574900000003</c:v>
                </c:pt>
                <c:pt idx="1827">
                  <c:v>0.39790940800000002</c:v>
                </c:pt>
                <c:pt idx="1828">
                  <c:v>0.28083623699999999</c:v>
                </c:pt>
                <c:pt idx="1829">
                  <c:v>0.71010452999999996</c:v>
                </c:pt>
                <c:pt idx="1830">
                  <c:v>1.1047558420000001</c:v>
                </c:pt>
                <c:pt idx="1831">
                  <c:v>1.032055749</c:v>
                </c:pt>
                <c:pt idx="1832">
                  <c:v>0.80278745600000001</c:v>
                </c:pt>
                <c:pt idx="1833">
                  <c:v>1.7149825780000001</c:v>
                </c:pt>
                <c:pt idx="1834">
                  <c:v>0.81119497600000001</c:v>
                </c:pt>
                <c:pt idx="1835">
                  <c:v>0.59277857499999997</c:v>
                </c:pt>
                <c:pt idx="1836">
                  <c:v>0.37733141999999997</c:v>
                </c:pt>
                <c:pt idx="1837">
                  <c:v>0.82123385900000001</c:v>
                </c:pt>
                <c:pt idx="1838">
                  <c:v>0.50300145900000004</c:v>
                </c:pt>
                <c:pt idx="1839">
                  <c:v>0.40607927500000002</c:v>
                </c:pt>
                <c:pt idx="1840">
                  <c:v>0.24599797500000001</c:v>
                </c:pt>
                <c:pt idx="1841">
                  <c:v>0.60404675500000005</c:v>
                </c:pt>
                <c:pt idx="1842">
                  <c:v>0.50903873700000002</c:v>
                </c:pt>
                <c:pt idx="1843">
                  <c:v>0.317656624</c:v>
                </c:pt>
                <c:pt idx="1844">
                  <c:v>0.24074605499999999</c:v>
                </c:pt>
                <c:pt idx="1845">
                  <c:v>0.78742495999999995</c:v>
                </c:pt>
                <c:pt idx="1846">
                  <c:v>0.88546150199999996</c:v>
                </c:pt>
                <c:pt idx="1847">
                  <c:v>0.63586800600000004</c:v>
                </c:pt>
                <c:pt idx="1848">
                  <c:v>1.1626972739999999</c:v>
                </c:pt>
                <c:pt idx="1849">
                  <c:v>0.74630883400000003</c:v>
                </c:pt>
                <c:pt idx="1850">
                  <c:v>0.56041275800000001</c:v>
                </c:pt>
                <c:pt idx="1851">
                  <c:v>0.32870544099999999</c:v>
                </c:pt>
                <c:pt idx="1852">
                  <c:v>0.86285178200000001</c:v>
                </c:pt>
                <c:pt idx="1853">
                  <c:v>0.48432055699999998</c:v>
                </c:pt>
                <c:pt idx="1854">
                  <c:v>0.46341463399999999</c:v>
                </c:pt>
                <c:pt idx="1855">
                  <c:v>0.31707317099999999</c:v>
                </c:pt>
                <c:pt idx="1856">
                  <c:v>0.70243902400000002</c:v>
                </c:pt>
                <c:pt idx="1857">
                  <c:v>0.52682926799999996</c:v>
                </c:pt>
                <c:pt idx="1858">
                  <c:v>0.39024390199999998</c:v>
                </c:pt>
                <c:pt idx="1859">
                  <c:v>0.27804878</c:v>
                </c:pt>
                <c:pt idx="1860">
                  <c:v>0.58048780499999997</c:v>
                </c:pt>
                <c:pt idx="1861">
                  <c:v>0.75101494899999999</c:v>
                </c:pt>
                <c:pt idx="1862">
                  <c:v>0.90243902399999998</c:v>
                </c:pt>
                <c:pt idx="1863">
                  <c:v>0.65365853699999998</c:v>
                </c:pt>
                <c:pt idx="1864">
                  <c:v>1.2731707320000001</c:v>
                </c:pt>
                <c:pt idx="1865">
                  <c:v>1.1582786220000001</c:v>
                </c:pt>
                <c:pt idx="1866">
                  <c:v>1.060780488</c:v>
                </c:pt>
                <c:pt idx="1867">
                  <c:v>0.81687804900000005</c:v>
                </c:pt>
                <c:pt idx="1868">
                  <c:v>1.6120000000000001</c:v>
                </c:pt>
                <c:pt idx="1869">
                  <c:v>1.2504994190000001</c:v>
                </c:pt>
                <c:pt idx="1870">
                  <c:v>1.006599713</c:v>
                </c:pt>
                <c:pt idx="1871">
                  <c:v>1.0243902439999999</c:v>
                </c:pt>
                <c:pt idx="1872">
                  <c:v>1.707317073</c:v>
                </c:pt>
                <c:pt idx="1873">
                  <c:v>1.204803002</c:v>
                </c:pt>
                <c:pt idx="1874">
                  <c:v>0.78536585400000003</c:v>
                </c:pt>
                <c:pt idx="1875">
                  <c:v>1.47804878</c:v>
                </c:pt>
                <c:pt idx="1876">
                  <c:v>1.6780487799999999</c:v>
                </c:pt>
                <c:pt idx="1877">
                  <c:v>1.380487805</c:v>
                </c:pt>
                <c:pt idx="1878">
                  <c:v>0.91776666500000004</c:v>
                </c:pt>
                <c:pt idx="1879">
                  <c:v>0.80874227499999995</c:v>
                </c:pt>
                <c:pt idx="1880">
                  <c:v>1.0129785659999999</c:v>
                </c:pt>
                <c:pt idx="1881">
                  <c:v>0.60549889099999998</c:v>
                </c:pt>
                <c:pt idx="1882">
                  <c:v>0.55671840399999994</c:v>
                </c:pt>
                <c:pt idx="1883">
                  <c:v>0.90253412200000005</c:v>
                </c:pt>
                <c:pt idx="1884">
                  <c:v>0.576067997</c:v>
                </c:pt>
                <c:pt idx="1885">
                  <c:v>0.448425721</c:v>
                </c:pt>
                <c:pt idx="1886">
                  <c:v>0.73800443500000001</c:v>
                </c:pt>
                <c:pt idx="1887">
                  <c:v>1.2671133160000001</c:v>
                </c:pt>
                <c:pt idx="1888">
                  <c:v>1.0574080589999999</c:v>
                </c:pt>
                <c:pt idx="1889">
                  <c:v>0.83887147299999998</c:v>
                </c:pt>
                <c:pt idx="1890">
                  <c:v>1.2336360179999999</c:v>
                </c:pt>
                <c:pt idx="1891">
                  <c:v>0.82266287400000004</c:v>
                </c:pt>
                <c:pt idx="1892">
                  <c:v>0.53351916399999999</c:v>
                </c:pt>
                <c:pt idx="1893">
                  <c:v>0.52317073199999997</c:v>
                </c:pt>
                <c:pt idx="1894">
                  <c:v>0.79682926799999998</c:v>
                </c:pt>
                <c:pt idx="1895">
                  <c:v>0.50506233099999998</c:v>
                </c:pt>
                <c:pt idx="1896">
                  <c:v>0.25073170700000003</c:v>
                </c:pt>
                <c:pt idx="1897">
                  <c:v>0.221463415</c:v>
                </c:pt>
                <c:pt idx="1898">
                  <c:v>0.37189159900000002</c:v>
                </c:pt>
                <c:pt idx="1899">
                  <c:v>0.17756097600000001</c:v>
                </c:pt>
                <c:pt idx="1900">
                  <c:v>0.14829268300000001</c:v>
                </c:pt>
                <c:pt idx="1901">
                  <c:v>0.31609756100000003</c:v>
                </c:pt>
                <c:pt idx="1902">
                  <c:v>0.65451428199999995</c:v>
                </c:pt>
                <c:pt idx="1903">
                  <c:v>0.42620209100000001</c:v>
                </c:pt>
                <c:pt idx="1904">
                  <c:v>0.33797909399999998</c:v>
                </c:pt>
                <c:pt idx="1905">
                  <c:v>0.68804297299999995</c:v>
                </c:pt>
                <c:pt idx="1906">
                  <c:v>0.48888888899999999</c:v>
                </c:pt>
                <c:pt idx="1907">
                  <c:v>0.712338366</c:v>
                </c:pt>
                <c:pt idx="1908">
                  <c:v>0.40972899699999998</c:v>
                </c:pt>
                <c:pt idx="1909">
                  <c:v>0.220325203</c:v>
                </c:pt>
                <c:pt idx="1910">
                  <c:v>0.191056911</c:v>
                </c:pt>
                <c:pt idx="1911">
                  <c:v>0.38185830399999998</c:v>
                </c:pt>
                <c:pt idx="1912">
                  <c:v>0.29902438999999997</c:v>
                </c:pt>
                <c:pt idx="1913">
                  <c:v>0.14146341500000001</c:v>
                </c:pt>
                <c:pt idx="1914">
                  <c:v>0.11219512199999999</c:v>
                </c:pt>
                <c:pt idx="1915">
                  <c:v>0.21951219499999999</c:v>
                </c:pt>
                <c:pt idx="1916">
                  <c:v>0.51136733199999995</c:v>
                </c:pt>
                <c:pt idx="1917">
                  <c:v>0.34617886199999998</c:v>
                </c:pt>
                <c:pt idx="1918">
                  <c:v>0.25853658499999999</c:v>
                </c:pt>
                <c:pt idx="1919">
                  <c:v>0.551666667</c:v>
                </c:pt>
                <c:pt idx="1920">
                  <c:v>1.0714691270000001</c:v>
                </c:pt>
                <c:pt idx="1921">
                  <c:v>0.73469662400000002</c:v>
                </c:pt>
                <c:pt idx="1922">
                  <c:v>0.71006247700000003</c:v>
                </c:pt>
                <c:pt idx="1923">
                  <c:v>1.1363004670000001</c:v>
                </c:pt>
                <c:pt idx="1924">
                  <c:v>0.82991869900000004</c:v>
                </c:pt>
                <c:pt idx="1925">
                  <c:v>0.53658536599999995</c:v>
                </c:pt>
                <c:pt idx="1926">
                  <c:v>0.51219512199999995</c:v>
                </c:pt>
                <c:pt idx="1927">
                  <c:v>0.84467673200000004</c:v>
                </c:pt>
                <c:pt idx="1928">
                  <c:v>0.634146341</c:v>
                </c:pt>
                <c:pt idx="1929">
                  <c:v>0.34146341499999999</c:v>
                </c:pt>
                <c:pt idx="1930">
                  <c:v>0.31219512199999999</c:v>
                </c:pt>
                <c:pt idx="1931">
                  <c:v>0.59918699200000003</c:v>
                </c:pt>
                <c:pt idx="1932">
                  <c:v>0.98555362300000005</c:v>
                </c:pt>
                <c:pt idx="1933">
                  <c:v>0.96376306599999995</c:v>
                </c:pt>
                <c:pt idx="1934">
                  <c:v>0.77637094600000001</c:v>
                </c:pt>
                <c:pt idx="1935">
                  <c:v>1.1724703830000001</c:v>
                </c:pt>
                <c:pt idx="1936">
                  <c:v>0.51668806199999995</c:v>
                </c:pt>
                <c:pt idx="1937">
                  <c:v>0.83376123199999996</c:v>
                </c:pt>
                <c:pt idx="1938">
                  <c:v>0.34425087100000001</c:v>
                </c:pt>
                <c:pt idx="1939">
                  <c:v>0.48170731700000002</c:v>
                </c:pt>
                <c:pt idx="1940">
                  <c:v>0.22926829300000001</c:v>
                </c:pt>
                <c:pt idx="1941">
                  <c:v>0.151219512</c:v>
                </c:pt>
                <c:pt idx="1942">
                  <c:v>0.25365853700000002</c:v>
                </c:pt>
                <c:pt idx="1943">
                  <c:v>0.67770731699999998</c:v>
                </c:pt>
                <c:pt idx="1944">
                  <c:v>0.444878049</c:v>
                </c:pt>
                <c:pt idx="1945">
                  <c:v>0.33512195099999997</c:v>
                </c:pt>
                <c:pt idx="1946">
                  <c:v>0.79934959299999997</c:v>
                </c:pt>
                <c:pt idx="1947">
                  <c:v>0.51464498599999997</c:v>
                </c:pt>
                <c:pt idx="1948">
                  <c:v>0.225365854</c:v>
                </c:pt>
                <c:pt idx="1949">
                  <c:v>0.36682926799999999</c:v>
                </c:pt>
                <c:pt idx="1950">
                  <c:v>0.19512195099999999</c:v>
                </c:pt>
                <c:pt idx="1951">
                  <c:v>2.9268293000000001E-2</c:v>
                </c:pt>
                <c:pt idx="1952">
                  <c:v>0.107317073</c:v>
                </c:pt>
                <c:pt idx="1953">
                  <c:v>2.9268293000000001E-2</c:v>
                </c:pt>
                <c:pt idx="1954">
                  <c:v>2.9268293000000001E-2</c:v>
                </c:pt>
                <c:pt idx="1955">
                  <c:v>0.28836236900000001</c:v>
                </c:pt>
                <c:pt idx="1956">
                  <c:v>0.180487805</c:v>
                </c:pt>
                <c:pt idx="1957">
                  <c:v>0.11463414600000001</c:v>
                </c:pt>
                <c:pt idx="1958">
                  <c:v>0.378861789</c:v>
                </c:pt>
                <c:pt idx="1959">
                  <c:v>0.40547425500000001</c:v>
                </c:pt>
                <c:pt idx="1960">
                  <c:v>0.17756097600000001</c:v>
                </c:pt>
                <c:pt idx="1961">
                  <c:v>0.28487804900000002</c:v>
                </c:pt>
                <c:pt idx="1962">
                  <c:v>0.117073171</c:v>
                </c:pt>
                <c:pt idx="1963">
                  <c:v>2.9268293000000001E-2</c:v>
                </c:pt>
                <c:pt idx="1964">
                  <c:v>2.9268293000000001E-2</c:v>
                </c:pt>
                <c:pt idx="1965">
                  <c:v>9.2682926999999998E-2</c:v>
                </c:pt>
                <c:pt idx="1966">
                  <c:v>2.9268293000000001E-2</c:v>
                </c:pt>
                <c:pt idx="1967">
                  <c:v>0.179728997</c:v>
                </c:pt>
                <c:pt idx="1968">
                  <c:v>0.27642276399999999</c:v>
                </c:pt>
                <c:pt idx="1969">
                  <c:v>0.63848238499999999</c:v>
                </c:pt>
                <c:pt idx="1970">
                  <c:v>0.29268292699999998</c:v>
                </c:pt>
                <c:pt idx="1971">
                  <c:v>0.31707317099999999</c:v>
                </c:pt>
                <c:pt idx="1972">
                  <c:v>0.59186991899999997</c:v>
                </c:pt>
                <c:pt idx="1973">
                  <c:v>0.370652066</c:v>
                </c:pt>
                <c:pt idx="1974">
                  <c:v>0.20627177699999999</c:v>
                </c:pt>
                <c:pt idx="1975">
                  <c:v>0.184808362</c:v>
                </c:pt>
                <c:pt idx="1976">
                  <c:v>0.42740998800000002</c:v>
                </c:pt>
                <c:pt idx="1977">
                  <c:v>0.31219512199999999</c:v>
                </c:pt>
                <c:pt idx="1978">
                  <c:v>0.12195122</c:v>
                </c:pt>
                <c:pt idx="1979">
                  <c:v>0.12195122</c:v>
                </c:pt>
                <c:pt idx="1980">
                  <c:v>0.29430894299999999</c:v>
                </c:pt>
                <c:pt idx="1981">
                  <c:v>0.59053177400000001</c:v>
                </c:pt>
                <c:pt idx="1982">
                  <c:v>0.44353351099999999</c:v>
                </c:pt>
                <c:pt idx="1983">
                  <c:v>0.50278745599999997</c:v>
                </c:pt>
                <c:pt idx="1984">
                  <c:v>0.98815330999999995</c:v>
                </c:pt>
                <c:pt idx="1985">
                  <c:v>0.842908675</c:v>
                </c:pt>
                <c:pt idx="1986">
                  <c:v>0.53389997499999997</c:v>
                </c:pt>
                <c:pt idx="1987">
                  <c:v>0.49487558500000001</c:v>
                </c:pt>
                <c:pt idx="1988">
                  <c:v>0.85863865100000003</c:v>
                </c:pt>
                <c:pt idx="1989">
                  <c:v>0.386829268</c:v>
                </c:pt>
                <c:pt idx="1990">
                  <c:v>0.21951219499999999</c:v>
                </c:pt>
                <c:pt idx="1991">
                  <c:v>0.17560975600000001</c:v>
                </c:pt>
                <c:pt idx="1992">
                  <c:v>0.37421602799999998</c:v>
                </c:pt>
                <c:pt idx="1993">
                  <c:v>0.21951219499999999</c:v>
                </c:pt>
                <c:pt idx="1994">
                  <c:v>0.14146341500000001</c:v>
                </c:pt>
                <c:pt idx="1995">
                  <c:v>0.29059233400000001</c:v>
                </c:pt>
                <c:pt idx="1996">
                  <c:v>0.53203086099999997</c:v>
                </c:pt>
                <c:pt idx="1997">
                  <c:v>0.399303136</c:v>
                </c:pt>
                <c:pt idx="1998">
                  <c:v>0.28222996500000003</c:v>
                </c:pt>
                <c:pt idx="1999">
                  <c:v>0.81147145499999995</c:v>
                </c:pt>
                <c:pt idx="2000">
                  <c:v>0.40406504100000001</c:v>
                </c:pt>
                <c:pt idx="2001">
                  <c:v>0.186178862</c:v>
                </c:pt>
                <c:pt idx="2002">
                  <c:v>0.17154471499999999</c:v>
                </c:pt>
                <c:pt idx="2003">
                  <c:v>0.34715447199999999</c:v>
                </c:pt>
                <c:pt idx="2004">
                  <c:v>0.146341463</c:v>
                </c:pt>
                <c:pt idx="2005">
                  <c:v>3.4146340999999997E-2</c:v>
                </c:pt>
                <c:pt idx="2006">
                  <c:v>3.4146340999999997E-2</c:v>
                </c:pt>
                <c:pt idx="2007">
                  <c:v>0.15191637599999999</c:v>
                </c:pt>
                <c:pt idx="2008">
                  <c:v>7.3170732000000002E-2</c:v>
                </c:pt>
                <c:pt idx="2009">
                  <c:v>3.4146340999999997E-2</c:v>
                </c:pt>
                <c:pt idx="2010">
                  <c:v>3.4146340999999997E-2</c:v>
                </c:pt>
                <c:pt idx="2011">
                  <c:v>0.156097561</c:v>
                </c:pt>
                <c:pt idx="2012">
                  <c:v>0.23743554</c:v>
                </c:pt>
                <c:pt idx="2013">
                  <c:v>0.162926829</c:v>
                </c:pt>
                <c:pt idx="2014">
                  <c:v>8.9756098000000006E-2</c:v>
                </c:pt>
                <c:pt idx="2015">
                  <c:v>0.40645403400000002</c:v>
                </c:pt>
                <c:pt idx="2016">
                  <c:v>0.30325203299999998</c:v>
                </c:pt>
                <c:pt idx="2017">
                  <c:v>0.11219512199999999</c:v>
                </c:pt>
                <c:pt idx="2018">
                  <c:v>0.14146341500000001</c:v>
                </c:pt>
                <c:pt idx="2019">
                  <c:v>0.28292682899999999</c:v>
                </c:pt>
                <c:pt idx="2020">
                  <c:v>3.4146340999999997E-2</c:v>
                </c:pt>
                <c:pt idx="2021">
                  <c:v>1.0000000000000001E-9</c:v>
                </c:pt>
                <c:pt idx="2022">
                  <c:v>1.0000000000000001E-9</c:v>
                </c:pt>
                <c:pt idx="2023">
                  <c:v>0.10313588899999999</c:v>
                </c:pt>
                <c:pt idx="2024">
                  <c:v>1.0000000000000001E-9</c:v>
                </c:pt>
                <c:pt idx="2025">
                  <c:v>1.0000000000000001E-9</c:v>
                </c:pt>
                <c:pt idx="2026">
                  <c:v>3.4146340999999997E-2</c:v>
                </c:pt>
                <c:pt idx="2027">
                  <c:v>8.7804878000000003E-2</c:v>
                </c:pt>
                <c:pt idx="2028">
                  <c:v>6.3414633999999998E-2</c:v>
                </c:pt>
                <c:pt idx="2029">
                  <c:v>1.0000000000000001E-9</c:v>
                </c:pt>
                <c:pt idx="2030">
                  <c:v>0.24840525299999999</c:v>
                </c:pt>
                <c:pt idx="2031">
                  <c:v>0.49709639999999999</c:v>
                </c:pt>
                <c:pt idx="2032">
                  <c:v>0.21742160299999999</c:v>
                </c:pt>
                <c:pt idx="2033">
                  <c:v>0.241811847</c:v>
                </c:pt>
                <c:pt idx="2034">
                  <c:v>0.55021293100000002</c:v>
                </c:pt>
                <c:pt idx="2035">
                  <c:v>0.23899729</c:v>
                </c:pt>
                <c:pt idx="2036">
                  <c:v>9.6422763999999994E-2</c:v>
                </c:pt>
                <c:pt idx="2037">
                  <c:v>0.13252032499999999</c:v>
                </c:pt>
                <c:pt idx="2038">
                  <c:v>0.38795973700000003</c:v>
                </c:pt>
                <c:pt idx="2039">
                  <c:v>0.180487805</c:v>
                </c:pt>
                <c:pt idx="2040">
                  <c:v>4.3902439000000001E-2</c:v>
                </c:pt>
                <c:pt idx="2041">
                  <c:v>4.3902439000000001E-2</c:v>
                </c:pt>
                <c:pt idx="2042">
                  <c:v>0.24986449899999999</c:v>
                </c:pt>
                <c:pt idx="2043">
                  <c:v>0.450837398</c:v>
                </c:pt>
                <c:pt idx="2044">
                  <c:v>0.43073170700000002</c:v>
                </c:pt>
                <c:pt idx="2045">
                  <c:v>0.91436731299999996</c:v>
                </c:pt>
                <c:pt idx="2046">
                  <c:v>1.1128482179999999</c:v>
                </c:pt>
                <c:pt idx="2047">
                  <c:v>0.71096803500000005</c:v>
                </c:pt>
                <c:pt idx="2048">
                  <c:v>0.66218754700000004</c:v>
                </c:pt>
                <c:pt idx="2049">
                  <c:v>1.149848953</c:v>
                </c:pt>
                <c:pt idx="2050">
                  <c:v>0.68667440999999996</c:v>
                </c:pt>
                <c:pt idx="2051">
                  <c:v>0.35540069699999999</c:v>
                </c:pt>
                <c:pt idx="2052">
                  <c:v>0.30662020899999998</c:v>
                </c:pt>
                <c:pt idx="2053">
                  <c:v>0.62598893200000005</c:v>
                </c:pt>
                <c:pt idx="2054">
                  <c:v>0.63704026300000005</c:v>
                </c:pt>
                <c:pt idx="2055">
                  <c:v>0.24564459899999999</c:v>
                </c:pt>
                <c:pt idx="2056">
                  <c:v>0.47476942</c:v>
                </c:pt>
                <c:pt idx="2057">
                  <c:v>0.81455232099999997</c:v>
                </c:pt>
                <c:pt idx="2058">
                  <c:v>0.75106958099999999</c:v>
                </c:pt>
                <c:pt idx="2059">
                  <c:v>0.68050047499999999</c:v>
                </c:pt>
                <c:pt idx="2060">
                  <c:v>1.3131793030000001</c:v>
                </c:pt>
                <c:pt idx="2061">
                  <c:v>0.69870441699999997</c:v>
                </c:pt>
                <c:pt idx="2062">
                  <c:v>0.46016260199999998</c:v>
                </c:pt>
                <c:pt idx="2063">
                  <c:v>0.40162601599999997</c:v>
                </c:pt>
                <c:pt idx="2064">
                  <c:v>0.67723577199999996</c:v>
                </c:pt>
                <c:pt idx="2065">
                  <c:v>0.39146341499999998</c:v>
                </c:pt>
                <c:pt idx="2066">
                  <c:v>0.209756098</c:v>
                </c:pt>
                <c:pt idx="2067">
                  <c:v>0.13951219500000001</c:v>
                </c:pt>
                <c:pt idx="2068">
                  <c:v>0.38536585400000001</c:v>
                </c:pt>
                <c:pt idx="2069">
                  <c:v>0.34756097600000002</c:v>
                </c:pt>
                <c:pt idx="2070">
                  <c:v>0.15414634099999999</c:v>
                </c:pt>
                <c:pt idx="2071">
                  <c:v>0.17560975600000001</c:v>
                </c:pt>
                <c:pt idx="2072">
                  <c:v>0.353658537</c:v>
                </c:pt>
                <c:pt idx="2073">
                  <c:v>0.56022665900000002</c:v>
                </c:pt>
                <c:pt idx="2074">
                  <c:v>0.522818428</c:v>
                </c:pt>
                <c:pt idx="2075">
                  <c:v>0.46200542</c:v>
                </c:pt>
                <c:pt idx="2076">
                  <c:v>0.85824235400000004</c:v>
                </c:pt>
                <c:pt idx="2077">
                  <c:v>0.55269041500000005</c:v>
                </c:pt>
                <c:pt idx="2078">
                  <c:v>0.314634146</c:v>
                </c:pt>
                <c:pt idx="2079">
                  <c:v>0.30487804899999998</c:v>
                </c:pt>
                <c:pt idx="2080">
                  <c:v>0.50662020900000004</c:v>
                </c:pt>
                <c:pt idx="2081">
                  <c:v>0.23414634100000001</c:v>
                </c:pt>
                <c:pt idx="2082">
                  <c:v>0.11219512199999999</c:v>
                </c:pt>
                <c:pt idx="2083">
                  <c:v>7.8048779999999998E-2</c:v>
                </c:pt>
                <c:pt idx="2084">
                  <c:v>0.28710801400000002</c:v>
                </c:pt>
                <c:pt idx="2085">
                  <c:v>0.22439024399999999</c:v>
                </c:pt>
                <c:pt idx="2086">
                  <c:v>7.8048779999999998E-2</c:v>
                </c:pt>
                <c:pt idx="2087">
                  <c:v>7.8048779999999998E-2</c:v>
                </c:pt>
                <c:pt idx="2088">
                  <c:v>0.177351916</c:v>
                </c:pt>
                <c:pt idx="2089">
                  <c:v>0.40455549699999999</c:v>
                </c:pt>
                <c:pt idx="2090">
                  <c:v>0.39300813000000001</c:v>
                </c:pt>
                <c:pt idx="2091">
                  <c:v>0.34682926800000002</c:v>
                </c:pt>
                <c:pt idx="2092">
                  <c:v>0.68383275300000002</c:v>
                </c:pt>
                <c:pt idx="2093">
                  <c:v>0.868976792</c:v>
                </c:pt>
                <c:pt idx="2094">
                  <c:v>0.54451571899999995</c:v>
                </c:pt>
                <c:pt idx="2095">
                  <c:v>0.57239028400000003</c:v>
                </c:pt>
                <c:pt idx="2096">
                  <c:v>1.01511255</c:v>
                </c:pt>
                <c:pt idx="2097">
                  <c:v>0.87028631999999995</c:v>
                </c:pt>
                <c:pt idx="2098">
                  <c:v>0.53482271000000003</c:v>
                </c:pt>
                <c:pt idx="2099">
                  <c:v>0.65365853699999998</c:v>
                </c:pt>
                <c:pt idx="2100">
                  <c:v>1.0402832420000001</c:v>
                </c:pt>
                <c:pt idx="2101">
                  <c:v>0.72544002200000002</c:v>
                </c:pt>
                <c:pt idx="2102">
                  <c:v>0.422782096</c:v>
                </c:pt>
                <c:pt idx="2103">
                  <c:v>0.46529080699999997</c:v>
                </c:pt>
                <c:pt idx="2104">
                  <c:v>0.76167160899999997</c:v>
                </c:pt>
                <c:pt idx="2105">
                  <c:v>1.1649384439999999</c:v>
                </c:pt>
                <c:pt idx="2106">
                  <c:v>0.86575800300000005</c:v>
                </c:pt>
                <c:pt idx="2107">
                  <c:v>0.764005135</c:v>
                </c:pt>
                <c:pt idx="2108">
                  <c:v>0.667419769</c:v>
                </c:pt>
                <c:pt idx="2109">
                  <c:v>1.1700606440000001</c:v>
                </c:pt>
                <c:pt idx="2110">
                  <c:v>0.53658536599999995</c:v>
                </c:pt>
                <c:pt idx="2111">
                  <c:v>0.28975609800000002</c:v>
                </c:pt>
                <c:pt idx="2112">
                  <c:v>0.216585366</c:v>
                </c:pt>
                <c:pt idx="2113">
                  <c:v>0.48919860599999998</c:v>
                </c:pt>
                <c:pt idx="2114">
                  <c:v>0.50449864499999997</c:v>
                </c:pt>
                <c:pt idx="2115">
                  <c:v>0.25934959299999999</c:v>
                </c:pt>
                <c:pt idx="2116">
                  <c:v>0.180487805</c:v>
                </c:pt>
                <c:pt idx="2117">
                  <c:v>0.40975609800000001</c:v>
                </c:pt>
                <c:pt idx="2118">
                  <c:v>0.70361648399999999</c:v>
                </c:pt>
                <c:pt idx="2119">
                  <c:v>0.49268292699999999</c:v>
                </c:pt>
                <c:pt idx="2120">
                  <c:v>0.336585366</c:v>
                </c:pt>
                <c:pt idx="2121">
                  <c:v>0.88668989499999995</c:v>
                </c:pt>
                <c:pt idx="2122">
                  <c:v>0.53248364800000003</c:v>
                </c:pt>
                <c:pt idx="2123">
                  <c:v>0.295470383</c:v>
                </c:pt>
                <c:pt idx="2124">
                  <c:v>0.26132404199999998</c:v>
                </c:pt>
                <c:pt idx="2125">
                  <c:v>0.24</c:v>
                </c:pt>
                <c:pt idx="2126">
                  <c:v>0.102439024</c:v>
                </c:pt>
                <c:pt idx="2127">
                  <c:v>7.3170732000000002E-2</c:v>
                </c:pt>
                <c:pt idx="2128">
                  <c:v>0.19512195099999999</c:v>
                </c:pt>
                <c:pt idx="2129">
                  <c:v>0.192195122</c:v>
                </c:pt>
                <c:pt idx="2130">
                  <c:v>0.102439024</c:v>
                </c:pt>
                <c:pt idx="2131">
                  <c:v>7.3170732000000002E-2</c:v>
                </c:pt>
                <c:pt idx="2132">
                  <c:v>0.16097560999999999</c:v>
                </c:pt>
                <c:pt idx="2133">
                  <c:v>0.28432055699999997</c:v>
                </c:pt>
                <c:pt idx="2134">
                  <c:v>0.15749128900000001</c:v>
                </c:pt>
                <c:pt idx="2135">
                  <c:v>8.2926828999999994E-2</c:v>
                </c:pt>
                <c:pt idx="2136">
                  <c:v>0.42229965200000003</c:v>
                </c:pt>
                <c:pt idx="2137">
                  <c:v>0.49812761799999999</c:v>
                </c:pt>
                <c:pt idx="2138">
                  <c:v>0.243902439</c:v>
                </c:pt>
                <c:pt idx="2139">
                  <c:v>0.23902439</c:v>
                </c:pt>
                <c:pt idx="2140">
                  <c:v>0.45296167199999998</c:v>
                </c:pt>
                <c:pt idx="2141">
                  <c:v>0.14227642300000001</c:v>
                </c:pt>
                <c:pt idx="2142">
                  <c:v>3.4146340999999997E-2</c:v>
                </c:pt>
                <c:pt idx="2143">
                  <c:v>3.4146340999999997E-2</c:v>
                </c:pt>
                <c:pt idx="2144">
                  <c:v>0.13365853699999999</c:v>
                </c:pt>
                <c:pt idx="2145">
                  <c:v>0.11219512199999999</c:v>
                </c:pt>
                <c:pt idx="2146">
                  <c:v>1.0000000000000001E-9</c:v>
                </c:pt>
                <c:pt idx="2147">
                  <c:v>1.0000000000000001E-9</c:v>
                </c:pt>
                <c:pt idx="2148">
                  <c:v>4.3902439000000001E-2</c:v>
                </c:pt>
                <c:pt idx="2149">
                  <c:v>0.17073170700000001</c:v>
                </c:pt>
                <c:pt idx="2150">
                  <c:v>4.4715446999999998E-2</c:v>
                </c:pt>
                <c:pt idx="2151">
                  <c:v>1.0000000000000001E-9</c:v>
                </c:pt>
                <c:pt idx="2152">
                  <c:v>0.29902438999999997</c:v>
                </c:pt>
                <c:pt idx="2153">
                  <c:v>0.63784376099999995</c:v>
                </c:pt>
                <c:pt idx="2154">
                  <c:v>0.34731707299999998</c:v>
                </c:pt>
                <c:pt idx="2155">
                  <c:v>0.31560975600000002</c:v>
                </c:pt>
                <c:pt idx="2156">
                  <c:v>0.79631929000000001</c:v>
                </c:pt>
                <c:pt idx="2157">
                  <c:v>0.32357723599999999</c:v>
                </c:pt>
                <c:pt idx="2158">
                  <c:v>0.12195122</c:v>
                </c:pt>
                <c:pt idx="2159">
                  <c:v>0.126829268</c:v>
                </c:pt>
                <c:pt idx="2160">
                  <c:v>0.42981029799999998</c:v>
                </c:pt>
                <c:pt idx="2161">
                  <c:v>0.243902439</c:v>
                </c:pt>
                <c:pt idx="2162">
                  <c:v>6.8292683000000007E-2</c:v>
                </c:pt>
                <c:pt idx="2163">
                  <c:v>6.8292683000000007E-2</c:v>
                </c:pt>
                <c:pt idx="2164">
                  <c:v>0.353658537</c:v>
                </c:pt>
                <c:pt idx="2165">
                  <c:v>0.44396180200000002</c:v>
                </c:pt>
                <c:pt idx="2166">
                  <c:v>0.55609756099999996</c:v>
                </c:pt>
                <c:pt idx="2167">
                  <c:v>0.41163227000000002</c:v>
                </c:pt>
                <c:pt idx="2168">
                  <c:v>1.055902439</c:v>
                </c:pt>
                <c:pt idx="2169">
                  <c:v>0.65473684200000004</c:v>
                </c:pt>
                <c:pt idx="2170">
                  <c:v>0.32585365900000002</c:v>
                </c:pt>
                <c:pt idx="2171">
                  <c:v>0.30146341500000001</c:v>
                </c:pt>
                <c:pt idx="2172">
                  <c:v>0.52585365900000003</c:v>
                </c:pt>
                <c:pt idx="2173">
                  <c:v>0.26620209099999997</c:v>
                </c:pt>
                <c:pt idx="2174">
                  <c:v>0.11219512199999999</c:v>
                </c:pt>
                <c:pt idx="2175">
                  <c:v>0.11219512199999999</c:v>
                </c:pt>
                <c:pt idx="2176">
                  <c:v>0.16097560999999999</c:v>
                </c:pt>
                <c:pt idx="2177">
                  <c:v>0.243902439</c:v>
                </c:pt>
                <c:pt idx="2178">
                  <c:v>7.3170732000000002E-2</c:v>
                </c:pt>
                <c:pt idx="2179">
                  <c:v>3.9024389999999999E-2</c:v>
                </c:pt>
                <c:pt idx="2180">
                  <c:v>7.8048779999999998E-2</c:v>
                </c:pt>
                <c:pt idx="2181">
                  <c:v>0.31317073200000001</c:v>
                </c:pt>
                <c:pt idx="2182">
                  <c:v>0.12195122</c:v>
                </c:pt>
                <c:pt idx="2183">
                  <c:v>0.107317073</c:v>
                </c:pt>
                <c:pt idx="2184">
                  <c:v>0.49268292699999999</c:v>
                </c:pt>
                <c:pt idx="2185">
                  <c:v>0.29170731700000002</c:v>
                </c:pt>
                <c:pt idx="2186">
                  <c:v>0.11219512199999999</c:v>
                </c:pt>
                <c:pt idx="2187">
                  <c:v>3.9024389999999999E-2</c:v>
                </c:pt>
                <c:pt idx="2188">
                  <c:v>0.107317073</c:v>
                </c:pt>
                <c:pt idx="2189">
                  <c:v>3.9024389999999999E-2</c:v>
                </c:pt>
                <c:pt idx="2190">
                  <c:v>2.9268293000000001E-2</c:v>
                </c:pt>
                <c:pt idx="2191">
                  <c:v>1.0000000000000001E-9</c:v>
                </c:pt>
                <c:pt idx="2192">
                  <c:v>1.0000000000000001E-9</c:v>
                </c:pt>
                <c:pt idx="2193">
                  <c:v>2.9268293000000001E-2</c:v>
                </c:pt>
                <c:pt idx="2194">
                  <c:v>1.0000000000000001E-9</c:v>
                </c:pt>
                <c:pt idx="2195">
                  <c:v>4.3902439000000001E-2</c:v>
                </c:pt>
                <c:pt idx="2196">
                  <c:v>3.4146340999999997E-2</c:v>
                </c:pt>
                <c:pt idx="2197">
                  <c:v>7.3170732000000002E-2</c:v>
                </c:pt>
                <c:pt idx="2198">
                  <c:v>2.9268293000000001E-2</c:v>
                </c:pt>
                <c:pt idx="2199">
                  <c:v>0.23414634100000001</c:v>
                </c:pt>
                <c:pt idx="2200">
                  <c:v>0.23902439</c:v>
                </c:pt>
                <c:pt idx="2201">
                  <c:v>1.0000000000000001E-9</c:v>
                </c:pt>
                <c:pt idx="2202">
                  <c:v>1.0000000000000001E-9</c:v>
                </c:pt>
                <c:pt idx="2203">
                  <c:v>7.8048779999999998E-2</c:v>
                </c:pt>
                <c:pt idx="2204">
                  <c:v>1.0000000000000001E-9</c:v>
                </c:pt>
                <c:pt idx="2205">
                  <c:v>1.0000000000000001E-9</c:v>
                </c:pt>
                <c:pt idx="2206">
                  <c:v>1.0000000000000001E-9</c:v>
                </c:pt>
                <c:pt idx="2207">
                  <c:v>2.9268293000000001E-2</c:v>
                </c:pt>
                <c:pt idx="2208">
                  <c:v>1.0000000000000001E-9</c:v>
                </c:pt>
                <c:pt idx="2209">
                  <c:v>1.0000000000000001E-9</c:v>
                </c:pt>
                <c:pt idx="2210">
                  <c:v>1.0000000000000001E-9</c:v>
                </c:pt>
                <c:pt idx="2211">
                  <c:v>1.0000000000000001E-9</c:v>
                </c:pt>
                <c:pt idx="2212">
                  <c:v>9.7560979999999995E-3</c:v>
                </c:pt>
                <c:pt idx="2213">
                  <c:v>7.8048779999999998E-2</c:v>
                </c:pt>
                <c:pt idx="2214">
                  <c:v>7.3170732000000002E-2</c:v>
                </c:pt>
                <c:pt idx="2215">
                  <c:v>0.25365853700000002</c:v>
                </c:pt>
                <c:pt idx="2216">
                  <c:v>0.33728223000000002</c:v>
                </c:pt>
                <c:pt idx="2217">
                  <c:v>7.3867595999999994E-2</c:v>
                </c:pt>
                <c:pt idx="2218">
                  <c:v>6.8989546999999998E-2</c:v>
                </c:pt>
                <c:pt idx="2219">
                  <c:v>0.31777003500000001</c:v>
                </c:pt>
                <c:pt idx="2220">
                  <c:v>0.103832753</c:v>
                </c:pt>
                <c:pt idx="2221">
                  <c:v>0.12195122</c:v>
                </c:pt>
                <c:pt idx="2222">
                  <c:v>0.100487805</c:v>
                </c:pt>
                <c:pt idx="2223">
                  <c:v>0.31219512199999999</c:v>
                </c:pt>
                <c:pt idx="2224">
                  <c:v>0.104878049</c:v>
                </c:pt>
                <c:pt idx="2225">
                  <c:v>6.8292683000000007E-2</c:v>
                </c:pt>
                <c:pt idx="2226">
                  <c:v>6.8292683000000007E-2</c:v>
                </c:pt>
                <c:pt idx="2227">
                  <c:v>0.243902439</c:v>
                </c:pt>
                <c:pt idx="2228">
                  <c:v>0.25238095199999999</c:v>
                </c:pt>
                <c:pt idx="2229">
                  <c:v>0.27001434699999999</c:v>
                </c:pt>
                <c:pt idx="2230">
                  <c:v>0.38048780500000001</c:v>
                </c:pt>
                <c:pt idx="2231">
                  <c:v>0.77560975600000004</c:v>
                </c:pt>
                <c:pt idx="2232">
                  <c:v>0.54392707600000001</c:v>
                </c:pt>
                <c:pt idx="2233">
                  <c:v>0.27317073200000003</c:v>
                </c:pt>
                <c:pt idx="2234">
                  <c:v>0.24878048799999999</c:v>
                </c:pt>
                <c:pt idx="2235">
                  <c:v>0.51707317100000005</c:v>
                </c:pt>
                <c:pt idx="2236">
                  <c:v>0.156097561</c:v>
                </c:pt>
                <c:pt idx="2237">
                  <c:v>2.9268293000000001E-2</c:v>
                </c:pt>
                <c:pt idx="2238">
                  <c:v>2.9268293000000001E-2</c:v>
                </c:pt>
                <c:pt idx="2239">
                  <c:v>0.16097560999999999</c:v>
                </c:pt>
                <c:pt idx="2240">
                  <c:v>0.146341463</c:v>
                </c:pt>
                <c:pt idx="2241">
                  <c:v>3.4146340999999997E-2</c:v>
                </c:pt>
                <c:pt idx="2242">
                  <c:v>1.0000000000000001E-9</c:v>
                </c:pt>
                <c:pt idx="2243">
                  <c:v>8.2926828999999994E-2</c:v>
                </c:pt>
                <c:pt idx="2244">
                  <c:v>0.21393728200000001</c:v>
                </c:pt>
                <c:pt idx="2245">
                  <c:v>9.2682926999999998E-2</c:v>
                </c:pt>
                <c:pt idx="2246">
                  <c:v>4.8780487999999997E-2</c:v>
                </c:pt>
                <c:pt idx="2247">
                  <c:v>0.50731707299999995</c:v>
                </c:pt>
                <c:pt idx="2248">
                  <c:v>0.2</c:v>
                </c:pt>
                <c:pt idx="2249">
                  <c:v>7.3170732000000002E-2</c:v>
                </c:pt>
                <c:pt idx="2250">
                  <c:v>1.0000000000000001E-9</c:v>
                </c:pt>
                <c:pt idx="2251">
                  <c:v>6.8292683000000007E-2</c:v>
                </c:pt>
                <c:pt idx="2252">
                  <c:v>3.9024389999999999E-2</c:v>
                </c:pt>
                <c:pt idx="2253">
                  <c:v>2.9268293000000001E-2</c:v>
                </c:pt>
                <c:pt idx="2254">
                  <c:v>1.0000000000000001E-9</c:v>
                </c:pt>
                <c:pt idx="2255">
                  <c:v>3.9024389999999999E-2</c:v>
                </c:pt>
                <c:pt idx="2256">
                  <c:v>1.0000000000000001E-9</c:v>
                </c:pt>
                <c:pt idx="2257">
                  <c:v>2.9268293000000001E-2</c:v>
                </c:pt>
                <c:pt idx="2258">
                  <c:v>1.0000000000000001E-9</c:v>
                </c:pt>
                <c:pt idx="2259">
                  <c:v>4.3902439000000001E-2</c:v>
                </c:pt>
                <c:pt idx="2260">
                  <c:v>4.5853658999999998E-2</c:v>
                </c:pt>
                <c:pt idx="2261">
                  <c:v>0.102439024</c:v>
                </c:pt>
                <c:pt idx="2262">
                  <c:v>2.9268293000000001E-2</c:v>
                </c:pt>
                <c:pt idx="2263">
                  <c:v>0.26341463399999998</c:v>
                </c:pt>
                <c:pt idx="2264">
                  <c:v>0.17073170700000001</c:v>
                </c:pt>
                <c:pt idx="2265">
                  <c:v>1.0000000000000001E-9</c:v>
                </c:pt>
                <c:pt idx="2266">
                  <c:v>1.0000000000000001E-9</c:v>
                </c:pt>
                <c:pt idx="2267">
                  <c:v>7.8048779999999998E-2</c:v>
                </c:pt>
                <c:pt idx="2268">
                  <c:v>1.0000000000000001E-9</c:v>
                </c:pt>
                <c:pt idx="2269">
                  <c:v>1.0000000000000001E-9</c:v>
                </c:pt>
                <c:pt idx="2270">
                  <c:v>6.8292683000000007E-2</c:v>
                </c:pt>
                <c:pt idx="2271">
                  <c:v>1.0000000000000001E-9</c:v>
                </c:pt>
                <c:pt idx="2272">
                  <c:v>1.0000000000000001E-9</c:v>
                </c:pt>
                <c:pt idx="2273">
                  <c:v>1.0000000000000001E-9</c:v>
                </c:pt>
                <c:pt idx="2274">
                  <c:v>1.0000000000000001E-9</c:v>
                </c:pt>
                <c:pt idx="2275">
                  <c:v>3.4146340999999997E-2</c:v>
                </c:pt>
                <c:pt idx="2276">
                  <c:v>1.0000000000000001E-9</c:v>
                </c:pt>
                <c:pt idx="2277">
                  <c:v>0.209756098</c:v>
                </c:pt>
                <c:pt idx="2278">
                  <c:v>0.23902439</c:v>
                </c:pt>
                <c:pt idx="2279">
                  <c:v>4.3902439000000001E-2</c:v>
                </c:pt>
                <c:pt idx="2280">
                  <c:v>3.9024389999999999E-2</c:v>
                </c:pt>
                <c:pt idx="2281">
                  <c:v>0.26341463399999998</c:v>
                </c:pt>
                <c:pt idx="2282">
                  <c:v>0.108130081</c:v>
                </c:pt>
                <c:pt idx="2283">
                  <c:v>8.5853658999999999E-2</c:v>
                </c:pt>
                <c:pt idx="2284">
                  <c:v>0.12195122</c:v>
                </c:pt>
                <c:pt idx="2285">
                  <c:v>0.32195121999999998</c:v>
                </c:pt>
                <c:pt idx="2286">
                  <c:v>0.109756098</c:v>
                </c:pt>
                <c:pt idx="2287">
                  <c:v>7.3170732000000002E-2</c:v>
                </c:pt>
                <c:pt idx="2288">
                  <c:v>7.3170732000000002E-2</c:v>
                </c:pt>
                <c:pt idx="2289">
                  <c:v>0.22439024399999999</c:v>
                </c:pt>
                <c:pt idx="2290">
                  <c:v>0.25105691099999999</c:v>
                </c:pt>
                <c:pt idx="2291">
                  <c:v>0.35609756100000001</c:v>
                </c:pt>
                <c:pt idx="2292">
                  <c:v>0.331707317</c:v>
                </c:pt>
                <c:pt idx="2293">
                  <c:v>0.80975609800000004</c:v>
                </c:pt>
                <c:pt idx="2294">
                  <c:v>0.78326381499999997</c:v>
                </c:pt>
                <c:pt idx="2295">
                  <c:v>0.41658536600000001</c:v>
                </c:pt>
                <c:pt idx="2296">
                  <c:v>0.35317073199999999</c:v>
                </c:pt>
                <c:pt idx="2297">
                  <c:v>0.855609756</c:v>
                </c:pt>
                <c:pt idx="2298">
                  <c:v>0.34829268299999999</c:v>
                </c:pt>
                <c:pt idx="2299">
                  <c:v>0.117804878</c:v>
                </c:pt>
                <c:pt idx="2300">
                  <c:v>0.109268293</c:v>
                </c:pt>
                <c:pt idx="2301">
                  <c:v>0.372682927</c:v>
                </c:pt>
                <c:pt idx="2302">
                  <c:v>0.33609756099999999</c:v>
                </c:pt>
                <c:pt idx="2303">
                  <c:v>0.109268293</c:v>
                </c:pt>
                <c:pt idx="2304">
                  <c:v>7.5121951000000006E-2</c:v>
                </c:pt>
                <c:pt idx="2305">
                  <c:v>0.31902438999999999</c:v>
                </c:pt>
                <c:pt idx="2306">
                  <c:v>0.55745750199999999</c:v>
                </c:pt>
                <c:pt idx="2307">
                  <c:v>0.44585365900000001</c:v>
                </c:pt>
                <c:pt idx="2308">
                  <c:v>0.343414634</c:v>
                </c:pt>
                <c:pt idx="2309">
                  <c:v>1.0214634149999999</c:v>
                </c:pt>
                <c:pt idx="2310">
                  <c:v>0.42253193999999999</c:v>
                </c:pt>
                <c:pt idx="2311">
                  <c:v>0.22508710800000001</c:v>
                </c:pt>
                <c:pt idx="2312">
                  <c:v>0.123344948</c:v>
                </c:pt>
                <c:pt idx="2313">
                  <c:v>0.39651567900000001</c:v>
                </c:pt>
                <c:pt idx="2314">
                  <c:v>0.25365853700000002</c:v>
                </c:pt>
                <c:pt idx="2315">
                  <c:v>0.16881533100000001</c:v>
                </c:pt>
                <c:pt idx="2316">
                  <c:v>0.110243902</c:v>
                </c:pt>
                <c:pt idx="2317">
                  <c:v>0.28292682899999999</c:v>
                </c:pt>
                <c:pt idx="2318">
                  <c:v>0.21756097599999999</c:v>
                </c:pt>
                <c:pt idx="2319">
                  <c:v>0.128278746</c:v>
                </c:pt>
                <c:pt idx="2320">
                  <c:v>0.295609756</c:v>
                </c:pt>
                <c:pt idx="2321">
                  <c:v>0.38021680200000002</c:v>
                </c:pt>
                <c:pt idx="2322">
                  <c:v>0.45783972099999998</c:v>
                </c:pt>
                <c:pt idx="2323">
                  <c:v>0.38048780500000001</c:v>
                </c:pt>
                <c:pt idx="2324">
                  <c:v>0.80487804900000004</c:v>
                </c:pt>
                <c:pt idx="2325">
                  <c:v>0.32926829299999999</c:v>
                </c:pt>
                <c:pt idx="2326">
                  <c:v>0.156097561</c:v>
                </c:pt>
                <c:pt idx="2327">
                  <c:v>8.7804878000000003E-2</c:v>
                </c:pt>
                <c:pt idx="2328">
                  <c:v>0.37560975600000002</c:v>
                </c:pt>
                <c:pt idx="2329">
                  <c:v>9.2682926999999998E-2</c:v>
                </c:pt>
                <c:pt idx="2330">
                  <c:v>6.7073171000000001E-2</c:v>
                </c:pt>
                <c:pt idx="2331">
                  <c:v>2.9268293000000001E-2</c:v>
                </c:pt>
                <c:pt idx="2332">
                  <c:v>0.17560975600000001</c:v>
                </c:pt>
                <c:pt idx="2333">
                  <c:v>0.117073171</c:v>
                </c:pt>
                <c:pt idx="2334">
                  <c:v>5.8536585000000002E-2</c:v>
                </c:pt>
                <c:pt idx="2335">
                  <c:v>2.9268293000000001E-2</c:v>
                </c:pt>
                <c:pt idx="2336">
                  <c:v>0.16585365899999999</c:v>
                </c:pt>
                <c:pt idx="2337">
                  <c:v>0.24552845500000001</c:v>
                </c:pt>
                <c:pt idx="2338">
                  <c:v>0.37560975600000002</c:v>
                </c:pt>
                <c:pt idx="2339">
                  <c:v>0.25365853700000002</c:v>
                </c:pt>
                <c:pt idx="2340">
                  <c:v>0.65853658500000001</c:v>
                </c:pt>
                <c:pt idx="2341">
                  <c:v>0.59789550999999996</c:v>
                </c:pt>
                <c:pt idx="2342">
                  <c:v>0.417046368</c:v>
                </c:pt>
                <c:pt idx="2343">
                  <c:v>0.33411953900000002</c:v>
                </c:pt>
                <c:pt idx="2344">
                  <c:v>0.80241222199999995</c:v>
                </c:pt>
                <c:pt idx="2345">
                  <c:v>0.45538020099999998</c:v>
                </c:pt>
                <c:pt idx="2346">
                  <c:v>0.35526626700000002</c:v>
                </c:pt>
                <c:pt idx="2347">
                  <c:v>0.318794835</c:v>
                </c:pt>
                <c:pt idx="2348">
                  <c:v>0.66025825000000005</c:v>
                </c:pt>
                <c:pt idx="2349">
                  <c:v>0.48724202599999999</c:v>
                </c:pt>
                <c:pt idx="2350">
                  <c:v>0.42439024400000003</c:v>
                </c:pt>
                <c:pt idx="2351">
                  <c:v>0.38536585400000001</c:v>
                </c:pt>
                <c:pt idx="2352">
                  <c:v>0.70731707300000002</c:v>
                </c:pt>
                <c:pt idx="2353">
                  <c:v>0.86078048799999995</c:v>
                </c:pt>
                <c:pt idx="2354">
                  <c:v>1.1073170729999999</c:v>
                </c:pt>
                <c:pt idx="2355">
                  <c:v>0.98536585399999999</c:v>
                </c:pt>
                <c:pt idx="2356">
                  <c:v>1.3658536590000001</c:v>
                </c:pt>
                <c:pt idx="2357">
                  <c:v>0.733376421</c:v>
                </c:pt>
                <c:pt idx="2358">
                  <c:v>0.61330376900000005</c:v>
                </c:pt>
                <c:pt idx="2359">
                  <c:v>0.51671840400000002</c:v>
                </c:pt>
                <c:pt idx="2360">
                  <c:v>0.907164156</c:v>
                </c:pt>
                <c:pt idx="2361">
                  <c:v>0.50731707299999995</c:v>
                </c:pt>
                <c:pt idx="2362">
                  <c:v>0.26048780500000002</c:v>
                </c:pt>
                <c:pt idx="2363">
                  <c:v>0.187317073</c:v>
                </c:pt>
                <c:pt idx="2364">
                  <c:v>0.377003484</c:v>
                </c:pt>
                <c:pt idx="2365">
                  <c:v>0.47523035200000002</c:v>
                </c:pt>
                <c:pt idx="2366">
                  <c:v>0.23008130099999999</c:v>
                </c:pt>
                <c:pt idx="2367">
                  <c:v>0.151219512</c:v>
                </c:pt>
                <c:pt idx="2368">
                  <c:v>0.29756097599999998</c:v>
                </c:pt>
                <c:pt idx="2369">
                  <c:v>0.68689174600000003</c:v>
                </c:pt>
                <c:pt idx="2370">
                  <c:v>0.50731707299999995</c:v>
                </c:pt>
                <c:pt idx="2371">
                  <c:v>0.35121951200000001</c:v>
                </c:pt>
                <c:pt idx="2372">
                  <c:v>0.80864111500000002</c:v>
                </c:pt>
                <c:pt idx="2373">
                  <c:v>0.46628155799999998</c:v>
                </c:pt>
                <c:pt idx="2374">
                  <c:v>0.19024390199999999</c:v>
                </c:pt>
                <c:pt idx="2375">
                  <c:v>0.36682926799999999</c:v>
                </c:pt>
                <c:pt idx="2376">
                  <c:v>0.196097561</c:v>
                </c:pt>
                <c:pt idx="2377">
                  <c:v>2.9268293000000001E-2</c:v>
                </c:pt>
                <c:pt idx="2378">
                  <c:v>0.107317073</c:v>
                </c:pt>
                <c:pt idx="2379">
                  <c:v>2.9268293000000001E-2</c:v>
                </c:pt>
                <c:pt idx="2380">
                  <c:v>0.25853658499999999</c:v>
                </c:pt>
                <c:pt idx="2381">
                  <c:v>0.167247387</c:v>
                </c:pt>
                <c:pt idx="2382">
                  <c:v>0.12195122</c:v>
                </c:pt>
                <c:pt idx="2383">
                  <c:v>0.40766550499999998</c:v>
                </c:pt>
                <c:pt idx="2384">
                  <c:v>0.44446908099999999</c:v>
                </c:pt>
                <c:pt idx="2385">
                  <c:v>0.180487805</c:v>
                </c:pt>
                <c:pt idx="2386">
                  <c:v>0.32125435499999999</c:v>
                </c:pt>
                <c:pt idx="2387">
                  <c:v>0.14227642300000001</c:v>
                </c:pt>
                <c:pt idx="2388">
                  <c:v>3.4146340999999997E-2</c:v>
                </c:pt>
                <c:pt idx="2389">
                  <c:v>3.4146340999999997E-2</c:v>
                </c:pt>
                <c:pt idx="2390">
                  <c:v>8.9756098000000006E-2</c:v>
                </c:pt>
                <c:pt idx="2391">
                  <c:v>0.11219512199999999</c:v>
                </c:pt>
                <c:pt idx="2392">
                  <c:v>1.0000000000000001E-9</c:v>
                </c:pt>
                <c:pt idx="2393">
                  <c:v>1.0000000000000001E-9</c:v>
                </c:pt>
                <c:pt idx="2394">
                  <c:v>0.18327526099999999</c:v>
                </c:pt>
                <c:pt idx="2395">
                  <c:v>8.8617886000000007E-2</c:v>
                </c:pt>
                <c:pt idx="2396">
                  <c:v>4.3902439000000001E-2</c:v>
                </c:pt>
                <c:pt idx="2397">
                  <c:v>0.28926829300000001</c:v>
                </c:pt>
                <c:pt idx="2398">
                  <c:v>0.582512751</c:v>
                </c:pt>
                <c:pt idx="2399">
                  <c:v>0.28710801400000002</c:v>
                </c:pt>
                <c:pt idx="2400">
                  <c:v>0.25540069700000001</c:v>
                </c:pt>
                <c:pt idx="2401">
                  <c:v>0.65806145100000002</c:v>
                </c:pt>
                <c:pt idx="2402">
                  <c:v>0.33333333300000001</c:v>
                </c:pt>
                <c:pt idx="2403">
                  <c:v>0.13170731699999999</c:v>
                </c:pt>
                <c:pt idx="2404">
                  <c:v>0.13658536600000001</c:v>
                </c:pt>
                <c:pt idx="2405">
                  <c:v>0.39078590800000002</c:v>
                </c:pt>
                <c:pt idx="2406">
                  <c:v>0.24634146300000001</c:v>
                </c:pt>
                <c:pt idx="2407">
                  <c:v>4.8780487999999997E-2</c:v>
                </c:pt>
                <c:pt idx="2408">
                  <c:v>4.8780487999999997E-2</c:v>
                </c:pt>
                <c:pt idx="2409">
                  <c:v>0.28536585399999997</c:v>
                </c:pt>
                <c:pt idx="2410">
                  <c:v>0.47726833200000002</c:v>
                </c:pt>
                <c:pt idx="2411">
                  <c:v>0.60975609799999997</c:v>
                </c:pt>
                <c:pt idx="2412">
                  <c:v>0.46529080699999997</c:v>
                </c:pt>
                <c:pt idx="2413">
                  <c:v>0.992487805</c:v>
                </c:pt>
                <c:pt idx="2414">
                  <c:v>0.61278562299999995</c:v>
                </c:pt>
                <c:pt idx="2415">
                  <c:v>0.23414634100000001</c:v>
                </c:pt>
                <c:pt idx="2416">
                  <c:v>0.209756098</c:v>
                </c:pt>
                <c:pt idx="2417">
                  <c:v>0.365853659</c:v>
                </c:pt>
                <c:pt idx="2418">
                  <c:v>0.22717770000000001</c:v>
                </c:pt>
                <c:pt idx="2419">
                  <c:v>7.3170732000000002E-2</c:v>
                </c:pt>
                <c:pt idx="2420">
                  <c:v>7.3170732000000002E-2</c:v>
                </c:pt>
                <c:pt idx="2421">
                  <c:v>8.2926828999999994E-2</c:v>
                </c:pt>
                <c:pt idx="2422">
                  <c:v>0.20487804900000001</c:v>
                </c:pt>
                <c:pt idx="2423">
                  <c:v>3.4146340999999997E-2</c:v>
                </c:pt>
                <c:pt idx="2424">
                  <c:v>1.0000000000000001E-9</c:v>
                </c:pt>
                <c:pt idx="2425">
                  <c:v>1.0000000000000001E-9</c:v>
                </c:pt>
                <c:pt idx="2426">
                  <c:v>0.27414634100000002</c:v>
                </c:pt>
                <c:pt idx="2427">
                  <c:v>8.2926828999999994E-2</c:v>
                </c:pt>
                <c:pt idx="2428">
                  <c:v>6.8292683000000007E-2</c:v>
                </c:pt>
                <c:pt idx="2429">
                  <c:v>0.40487804900000002</c:v>
                </c:pt>
                <c:pt idx="2430">
                  <c:v>0.26731707300000002</c:v>
                </c:pt>
                <c:pt idx="2431">
                  <c:v>8.2926828999999994E-2</c:v>
                </c:pt>
                <c:pt idx="2432">
                  <c:v>3.9024389999999999E-2</c:v>
                </c:pt>
                <c:pt idx="2433">
                  <c:v>7.8048779999999998E-2</c:v>
                </c:pt>
                <c:pt idx="2434">
                  <c:v>3.9024389999999999E-2</c:v>
                </c:pt>
                <c:pt idx="2435">
                  <c:v>1.0000000000000001E-9</c:v>
                </c:pt>
                <c:pt idx="2436">
                  <c:v>1.0000000000000001E-9</c:v>
                </c:pt>
                <c:pt idx="2437">
                  <c:v>1.0000000000000001E-9</c:v>
                </c:pt>
                <c:pt idx="2438">
                  <c:v>1.0000000000000001E-9</c:v>
                </c:pt>
                <c:pt idx="2439">
                  <c:v>1.0000000000000001E-9</c:v>
                </c:pt>
                <c:pt idx="2440">
                  <c:v>1.0000000000000001E-9</c:v>
                </c:pt>
                <c:pt idx="2441">
                  <c:v>4.3902439000000001E-2</c:v>
                </c:pt>
                <c:pt idx="2442">
                  <c:v>3.9721253999999998E-2</c:v>
                </c:pt>
                <c:pt idx="2443">
                  <c:v>8.2926828999999994E-2</c:v>
                </c:pt>
                <c:pt idx="2444">
                  <c:v>6.8292683000000007E-2</c:v>
                </c:pt>
                <c:pt idx="2445">
                  <c:v>0.26341463399999998</c:v>
                </c:pt>
                <c:pt idx="2446">
                  <c:v>0.214634146</c:v>
                </c:pt>
                <c:pt idx="2447">
                  <c:v>1.0000000000000001E-9</c:v>
                </c:pt>
                <c:pt idx="2448">
                  <c:v>1.0000000000000001E-9</c:v>
                </c:pt>
                <c:pt idx="2449">
                  <c:v>4.8780487999999997E-2</c:v>
                </c:pt>
                <c:pt idx="2450">
                  <c:v>1.0000000000000001E-9</c:v>
                </c:pt>
                <c:pt idx="2451">
                  <c:v>1.0000000000000001E-9</c:v>
                </c:pt>
                <c:pt idx="2452">
                  <c:v>2.9268293000000001E-2</c:v>
                </c:pt>
                <c:pt idx="2453">
                  <c:v>1.0000000000000001E-9</c:v>
                </c:pt>
                <c:pt idx="2454">
                  <c:v>1.0000000000000001E-9</c:v>
                </c:pt>
                <c:pt idx="2455">
                  <c:v>9.7560979999999995E-3</c:v>
                </c:pt>
                <c:pt idx="2456">
                  <c:v>7.8048779999999998E-2</c:v>
                </c:pt>
                <c:pt idx="2457">
                  <c:v>7.3170732000000002E-2</c:v>
                </c:pt>
                <c:pt idx="2458">
                  <c:v>0.243902439</c:v>
                </c:pt>
                <c:pt idx="2459">
                  <c:v>0.32459930300000001</c:v>
                </c:pt>
                <c:pt idx="2460">
                  <c:v>8.5574913000000002E-2</c:v>
                </c:pt>
                <c:pt idx="2461">
                  <c:v>8.0696863999999993E-2</c:v>
                </c:pt>
                <c:pt idx="2462">
                  <c:v>0.29533101</c:v>
                </c:pt>
                <c:pt idx="2463">
                  <c:v>0.133101045</c:v>
                </c:pt>
                <c:pt idx="2464">
                  <c:v>0.151219512</c:v>
                </c:pt>
                <c:pt idx="2465">
                  <c:v>0.12975609799999999</c:v>
                </c:pt>
                <c:pt idx="2466">
                  <c:v>0.336585366</c:v>
                </c:pt>
                <c:pt idx="2467">
                  <c:v>0.126829268</c:v>
                </c:pt>
                <c:pt idx="2468">
                  <c:v>6.8292683000000007E-2</c:v>
                </c:pt>
                <c:pt idx="2469">
                  <c:v>6.8292683000000007E-2</c:v>
                </c:pt>
                <c:pt idx="2470">
                  <c:v>0.23902439</c:v>
                </c:pt>
                <c:pt idx="2471">
                  <c:v>0.29265612400000002</c:v>
                </c:pt>
                <c:pt idx="2472">
                  <c:v>0.29928263999999999</c:v>
                </c:pt>
                <c:pt idx="2473">
                  <c:v>0.40975609800000001</c:v>
                </c:pt>
                <c:pt idx="2474">
                  <c:v>0.80975609800000004</c:v>
                </c:pt>
                <c:pt idx="2475">
                  <c:v>0.462084257</c:v>
                </c:pt>
                <c:pt idx="2476">
                  <c:v>0.20487804900000001</c:v>
                </c:pt>
                <c:pt idx="2477">
                  <c:v>0.180487805</c:v>
                </c:pt>
                <c:pt idx="2478">
                  <c:v>0.38048780500000001</c:v>
                </c:pt>
                <c:pt idx="2479">
                  <c:v>0.12195122</c:v>
                </c:pt>
                <c:pt idx="2480">
                  <c:v>0.146341463</c:v>
                </c:pt>
                <c:pt idx="2481">
                  <c:v>3.4146340999999997E-2</c:v>
                </c:pt>
                <c:pt idx="2482">
                  <c:v>4.3902439000000001E-2</c:v>
                </c:pt>
                <c:pt idx="2483">
                  <c:v>0.21393728200000001</c:v>
                </c:pt>
                <c:pt idx="2484">
                  <c:v>9.2682926999999998E-2</c:v>
                </c:pt>
                <c:pt idx="2485">
                  <c:v>4.8780487999999997E-2</c:v>
                </c:pt>
                <c:pt idx="2486">
                  <c:v>0.17560975600000001</c:v>
                </c:pt>
                <c:pt idx="2487">
                  <c:v>4.3902439000000001E-2</c:v>
                </c:pt>
                <c:pt idx="2488">
                  <c:v>1.0000000000000001E-9</c:v>
                </c:pt>
                <c:pt idx="2489">
                  <c:v>3.9024389999999999E-2</c:v>
                </c:pt>
                <c:pt idx="2490">
                  <c:v>3.9024389999999999E-2</c:v>
                </c:pt>
                <c:pt idx="2491">
                  <c:v>1.0000000000000001E-9</c:v>
                </c:pt>
                <c:pt idx="2492">
                  <c:v>3.9024389999999999E-2</c:v>
                </c:pt>
                <c:pt idx="2493">
                  <c:v>1.0000000000000001E-9</c:v>
                </c:pt>
                <c:pt idx="2494">
                  <c:v>1.0000000000000001E-9</c:v>
                </c:pt>
                <c:pt idx="2495">
                  <c:v>4.3902439000000001E-2</c:v>
                </c:pt>
                <c:pt idx="2496">
                  <c:v>5.1428570999999999E-2</c:v>
                </c:pt>
                <c:pt idx="2497">
                  <c:v>0.11219512199999999</c:v>
                </c:pt>
                <c:pt idx="2498">
                  <c:v>6.8292683000000007E-2</c:v>
                </c:pt>
                <c:pt idx="2499">
                  <c:v>0.29268292699999998</c:v>
                </c:pt>
                <c:pt idx="2500">
                  <c:v>0.146341463</c:v>
                </c:pt>
                <c:pt idx="2501">
                  <c:v>4.8780487999999997E-2</c:v>
                </c:pt>
                <c:pt idx="2502">
                  <c:v>1.0000000000000001E-9</c:v>
                </c:pt>
                <c:pt idx="2503">
                  <c:v>1.0000000000000001E-9</c:v>
                </c:pt>
                <c:pt idx="2504">
                  <c:v>6.8292683000000007E-2</c:v>
                </c:pt>
                <c:pt idx="2505">
                  <c:v>1.0000000000000001E-9</c:v>
                </c:pt>
                <c:pt idx="2506">
                  <c:v>1.0000000000000001E-9</c:v>
                </c:pt>
                <c:pt idx="2507">
                  <c:v>1.0000000000000001E-9</c:v>
                </c:pt>
                <c:pt idx="2508">
                  <c:v>1.0000000000000001E-9</c:v>
                </c:pt>
                <c:pt idx="2509">
                  <c:v>3.4146340999999997E-2</c:v>
                </c:pt>
                <c:pt idx="2510">
                  <c:v>0.2</c:v>
                </c:pt>
                <c:pt idx="2511">
                  <c:v>0.20487804900000001</c:v>
                </c:pt>
                <c:pt idx="2512">
                  <c:v>3.4146340999999997E-2</c:v>
                </c:pt>
                <c:pt idx="2513">
                  <c:v>2.9268293000000001E-2</c:v>
                </c:pt>
                <c:pt idx="2514">
                  <c:v>0.21951219499999999</c:v>
                </c:pt>
                <c:pt idx="2515">
                  <c:v>6.4227642000000001E-2</c:v>
                </c:pt>
                <c:pt idx="2516">
                  <c:v>0.27317073200000003</c:v>
                </c:pt>
                <c:pt idx="2517">
                  <c:v>5.8536585000000002E-2</c:v>
                </c:pt>
                <c:pt idx="2518">
                  <c:v>1.0000000000000001E-9</c:v>
                </c:pt>
                <c:pt idx="2519">
                  <c:v>0.218161351</c:v>
                </c:pt>
                <c:pt idx="2520">
                  <c:v>0.31219512199999999</c:v>
                </c:pt>
                <c:pt idx="2521">
                  <c:v>0.61463414599999999</c:v>
                </c:pt>
                <c:pt idx="2522">
                  <c:v>0.67117709400000003</c:v>
                </c:pt>
                <c:pt idx="2523">
                  <c:v>0.26991869899999998</c:v>
                </c:pt>
                <c:pt idx="2524">
                  <c:v>0.23902439</c:v>
                </c:pt>
                <c:pt idx="2525">
                  <c:v>0.62926829299999998</c:v>
                </c:pt>
                <c:pt idx="2526">
                  <c:v>0.302439024</c:v>
                </c:pt>
                <c:pt idx="2527">
                  <c:v>9.7560975999999994E-2</c:v>
                </c:pt>
                <c:pt idx="2528">
                  <c:v>6.3414633999999998E-2</c:v>
                </c:pt>
                <c:pt idx="2529">
                  <c:v>0.243902439</c:v>
                </c:pt>
                <c:pt idx="2530">
                  <c:v>0.23902439</c:v>
                </c:pt>
                <c:pt idx="2531">
                  <c:v>6.3414633999999998E-2</c:v>
                </c:pt>
                <c:pt idx="2532">
                  <c:v>2.9268293000000001E-2</c:v>
                </c:pt>
                <c:pt idx="2533">
                  <c:v>0.19024390199999999</c:v>
                </c:pt>
                <c:pt idx="2534">
                  <c:v>0.51106183800000005</c:v>
                </c:pt>
                <c:pt idx="2535">
                  <c:v>0.37560975600000002</c:v>
                </c:pt>
                <c:pt idx="2536">
                  <c:v>0.27317073200000003</c:v>
                </c:pt>
                <c:pt idx="2537">
                  <c:v>0.85853658499999996</c:v>
                </c:pt>
                <c:pt idx="2538">
                  <c:v>0.36829268300000001</c:v>
                </c:pt>
                <c:pt idx="2539">
                  <c:v>0.15853658500000001</c:v>
                </c:pt>
                <c:pt idx="2540">
                  <c:v>9.3495935000000002E-2</c:v>
                </c:pt>
                <c:pt idx="2541">
                  <c:v>0.29349593499999999</c:v>
                </c:pt>
                <c:pt idx="2542">
                  <c:v>0.18341463399999999</c:v>
                </c:pt>
                <c:pt idx="2543">
                  <c:v>0.16878048800000001</c:v>
                </c:pt>
                <c:pt idx="2544">
                  <c:v>0.15365853700000001</c:v>
                </c:pt>
                <c:pt idx="2545">
                  <c:v>9.5609756000000004E-2</c:v>
                </c:pt>
                <c:pt idx="2546">
                  <c:v>0.23902439</c:v>
                </c:pt>
                <c:pt idx="2547">
                  <c:v>0.34622531899999998</c:v>
                </c:pt>
                <c:pt idx="2548">
                  <c:v>0.47317073199999998</c:v>
                </c:pt>
                <c:pt idx="2549">
                  <c:v>0.35609756100000001</c:v>
                </c:pt>
                <c:pt idx="2550">
                  <c:v>0.72682926800000003</c:v>
                </c:pt>
                <c:pt idx="2551">
                  <c:v>0.27560975599999998</c:v>
                </c:pt>
                <c:pt idx="2552">
                  <c:v>5.8536585000000002E-2</c:v>
                </c:pt>
                <c:pt idx="2553">
                  <c:v>0.27317073200000003</c:v>
                </c:pt>
                <c:pt idx="2554">
                  <c:v>6.3414633999999998E-2</c:v>
                </c:pt>
                <c:pt idx="2555">
                  <c:v>4.1463415000000003E-2</c:v>
                </c:pt>
                <c:pt idx="2556">
                  <c:v>1.0000000000000001E-9</c:v>
                </c:pt>
                <c:pt idx="2557">
                  <c:v>0.13170731699999999</c:v>
                </c:pt>
                <c:pt idx="2558">
                  <c:v>7.3170730000000003E-3</c:v>
                </c:pt>
                <c:pt idx="2559">
                  <c:v>0.21571815699999999</c:v>
                </c:pt>
                <c:pt idx="2560">
                  <c:v>0.53803488300000002</c:v>
                </c:pt>
                <c:pt idx="2561">
                  <c:v>0.34905565999999999</c:v>
                </c:pt>
                <c:pt idx="2562">
                  <c:v>0.29864915600000003</c:v>
                </c:pt>
                <c:pt idx="2563">
                  <c:v>0.688893058</c:v>
                </c:pt>
                <c:pt idx="2564">
                  <c:v>0.50731707299999995</c:v>
                </c:pt>
                <c:pt idx="2565">
                  <c:v>0.33342898100000001</c:v>
                </c:pt>
                <c:pt idx="2566">
                  <c:v>0.37073170700000002</c:v>
                </c:pt>
                <c:pt idx="2567">
                  <c:v>0.663414634</c:v>
                </c:pt>
                <c:pt idx="2568">
                  <c:v>0.37504690400000001</c:v>
                </c:pt>
                <c:pt idx="2569">
                  <c:v>0.34146341499999999</c:v>
                </c:pt>
                <c:pt idx="2570">
                  <c:v>0.73953804499999998</c:v>
                </c:pt>
                <c:pt idx="2571">
                  <c:v>0.95121951199999999</c:v>
                </c:pt>
                <c:pt idx="2572">
                  <c:v>1.0450309470000001</c:v>
                </c:pt>
                <c:pt idx="2573">
                  <c:v>0.85166489899999998</c:v>
                </c:pt>
                <c:pt idx="2574">
                  <c:v>0.72581124100000005</c:v>
                </c:pt>
                <c:pt idx="2575">
                  <c:v>1.404061872</c:v>
                </c:pt>
                <c:pt idx="2576">
                  <c:v>0.68943089400000002</c:v>
                </c:pt>
                <c:pt idx="2577">
                  <c:v>0.32552845499999999</c:v>
                </c:pt>
                <c:pt idx="2578">
                  <c:v>0.246937669</c:v>
                </c:pt>
                <c:pt idx="2579">
                  <c:v>0.71521486599999995</c:v>
                </c:pt>
                <c:pt idx="2580">
                  <c:v>0.65571815700000002</c:v>
                </c:pt>
                <c:pt idx="2581">
                  <c:v>0.28861788599999999</c:v>
                </c:pt>
                <c:pt idx="2582">
                  <c:v>0.209756098</c:v>
                </c:pt>
                <c:pt idx="2583">
                  <c:v>0.58536585399999996</c:v>
                </c:pt>
                <c:pt idx="2584">
                  <c:v>0.99127788999999999</c:v>
                </c:pt>
                <c:pt idx="2585">
                  <c:v>0.8</c:v>
                </c:pt>
                <c:pt idx="2586">
                  <c:v>0.6</c:v>
                </c:pt>
                <c:pt idx="2587">
                  <c:v>1.3452264810000001</c:v>
                </c:pt>
                <c:pt idx="2588">
                  <c:v>0.73267722199999996</c:v>
                </c:pt>
                <c:pt idx="2589">
                  <c:v>0.41742160299999997</c:v>
                </c:pt>
                <c:pt idx="2590">
                  <c:v>0.336585366</c:v>
                </c:pt>
                <c:pt idx="2591">
                  <c:v>0.73756097600000003</c:v>
                </c:pt>
                <c:pt idx="2592">
                  <c:v>0.36195122000000002</c:v>
                </c:pt>
                <c:pt idx="2593">
                  <c:v>0.10609756100000001</c:v>
                </c:pt>
                <c:pt idx="2594">
                  <c:v>9.7560975999999994E-2</c:v>
                </c:pt>
                <c:pt idx="2595">
                  <c:v>0.38536585400000001</c:v>
                </c:pt>
                <c:pt idx="2596">
                  <c:v>0.28487804900000002</c:v>
                </c:pt>
                <c:pt idx="2597">
                  <c:v>9.7560975999999994E-2</c:v>
                </c:pt>
                <c:pt idx="2598">
                  <c:v>6.3414633999999998E-2</c:v>
                </c:pt>
                <c:pt idx="2599">
                  <c:v>0.27317073200000003</c:v>
                </c:pt>
                <c:pt idx="2600">
                  <c:v>0.51588440300000005</c:v>
                </c:pt>
                <c:pt idx="2601">
                  <c:v>0.36724738699999998</c:v>
                </c:pt>
                <c:pt idx="2602">
                  <c:v>0.243902439</c:v>
                </c:pt>
                <c:pt idx="2603">
                  <c:v>0.75400696899999997</c:v>
                </c:pt>
                <c:pt idx="2604">
                  <c:v>0.64745011100000005</c:v>
                </c:pt>
                <c:pt idx="2605">
                  <c:v>0.307317073</c:v>
                </c:pt>
                <c:pt idx="2606">
                  <c:v>0.26676829299999999</c:v>
                </c:pt>
                <c:pt idx="2607">
                  <c:v>0.64320557499999997</c:v>
                </c:pt>
                <c:pt idx="2608">
                  <c:v>0.25934959299999999</c:v>
                </c:pt>
                <c:pt idx="2609">
                  <c:v>6.3414633999999998E-2</c:v>
                </c:pt>
                <c:pt idx="2610">
                  <c:v>6.3414633999999998E-2</c:v>
                </c:pt>
                <c:pt idx="2611">
                  <c:v>0.33365853699999998</c:v>
                </c:pt>
                <c:pt idx="2612">
                  <c:v>0.23414634100000001</c:v>
                </c:pt>
                <c:pt idx="2613">
                  <c:v>2.9268293000000001E-2</c:v>
                </c:pt>
                <c:pt idx="2614">
                  <c:v>2.9268293000000001E-2</c:v>
                </c:pt>
                <c:pt idx="2615">
                  <c:v>0.2</c:v>
                </c:pt>
                <c:pt idx="2616">
                  <c:v>0.38522238199999997</c:v>
                </c:pt>
                <c:pt idx="2617">
                  <c:v>0.27886178900000003</c:v>
                </c:pt>
                <c:pt idx="2618">
                  <c:v>0.19024390199999999</c:v>
                </c:pt>
                <c:pt idx="2619">
                  <c:v>0.66487804900000003</c:v>
                </c:pt>
                <c:pt idx="2620">
                  <c:v>0.96756001199999997</c:v>
                </c:pt>
                <c:pt idx="2621">
                  <c:v>0.64520817900000005</c:v>
                </c:pt>
                <c:pt idx="2622">
                  <c:v>0.53545208200000005</c:v>
                </c:pt>
                <c:pt idx="2623">
                  <c:v>1.250086228</c:v>
                </c:pt>
                <c:pt idx="2624">
                  <c:v>0.65560975600000004</c:v>
                </c:pt>
                <c:pt idx="2625">
                  <c:v>0.42926829300000002</c:v>
                </c:pt>
                <c:pt idx="2626">
                  <c:v>0.38536585400000001</c:v>
                </c:pt>
                <c:pt idx="2627">
                  <c:v>0.99078590799999999</c:v>
                </c:pt>
                <c:pt idx="2628">
                  <c:v>0.59073170699999999</c:v>
                </c:pt>
                <c:pt idx="2629">
                  <c:v>0.28780487799999999</c:v>
                </c:pt>
                <c:pt idx="2630">
                  <c:v>0.23902439</c:v>
                </c:pt>
                <c:pt idx="2631">
                  <c:v>0.78292682899999999</c:v>
                </c:pt>
                <c:pt idx="2632">
                  <c:v>0.92509591400000002</c:v>
                </c:pt>
                <c:pt idx="2633">
                  <c:v>1.0682926829999999</c:v>
                </c:pt>
                <c:pt idx="2634">
                  <c:v>0.83114446500000005</c:v>
                </c:pt>
                <c:pt idx="2635">
                  <c:v>1.7827317069999999</c:v>
                </c:pt>
                <c:pt idx="2636">
                  <c:v>0.91765083400000003</c:v>
                </c:pt>
                <c:pt idx="2637">
                  <c:v>0.45609756099999998</c:v>
                </c:pt>
                <c:pt idx="2638">
                  <c:v>0.40243902399999998</c:v>
                </c:pt>
                <c:pt idx="2639">
                  <c:v>0.81219512199999999</c:v>
                </c:pt>
                <c:pt idx="2640">
                  <c:v>0.47839721299999999</c:v>
                </c:pt>
                <c:pt idx="2641">
                  <c:v>0.16271777000000001</c:v>
                </c:pt>
                <c:pt idx="2642">
                  <c:v>0.182384824</c:v>
                </c:pt>
                <c:pt idx="2643">
                  <c:v>0.43658536599999997</c:v>
                </c:pt>
                <c:pt idx="2644">
                  <c:v>0.42032520299999998</c:v>
                </c:pt>
                <c:pt idx="2645">
                  <c:v>0.127642276</c:v>
                </c:pt>
                <c:pt idx="2646">
                  <c:v>9.3495935000000002E-2</c:v>
                </c:pt>
                <c:pt idx="2647">
                  <c:v>0.28861788599999999</c:v>
                </c:pt>
                <c:pt idx="2648">
                  <c:v>0.58959349599999999</c:v>
                </c:pt>
                <c:pt idx="2649">
                  <c:v>0.38130081300000002</c:v>
                </c:pt>
                <c:pt idx="2650">
                  <c:v>0.32276422799999999</c:v>
                </c:pt>
                <c:pt idx="2651">
                  <c:v>0.91300813000000003</c:v>
                </c:pt>
                <c:pt idx="2652">
                  <c:v>0.55439024400000003</c:v>
                </c:pt>
                <c:pt idx="2653">
                  <c:v>0.18341463399999999</c:v>
                </c:pt>
                <c:pt idx="2654">
                  <c:v>0.41268292699999998</c:v>
                </c:pt>
                <c:pt idx="2655">
                  <c:v>0.295609756</c:v>
                </c:pt>
                <c:pt idx="2656">
                  <c:v>0.16741463400000001</c:v>
                </c:pt>
                <c:pt idx="2657">
                  <c:v>9.9121951E-2</c:v>
                </c:pt>
                <c:pt idx="2658">
                  <c:v>0.24058536599999999</c:v>
                </c:pt>
                <c:pt idx="2659">
                  <c:v>0.31024390200000002</c:v>
                </c:pt>
                <c:pt idx="2660">
                  <c:v>0.29073170700000001</c:v>
                </c:pt>
                <c:pt idx="2661">
                  <c:v>0.19804878000000001</c:v>
                </c:pt>
                <c:pt idx="2662">
                  <c:v>0.58341463400000004</c:v>
                </c:pt>
                <c:pt idx="2663">
                  <c:v>0.50121951200000003</c:v>
                </c:pt>
                <c:pt idx="2664">
                  <c:v>0.147256098</c:v>
                </c:pt>
                <c:pt idx="2665">
                  <c:v>0.39756097600000001</c:v>
                </c:pt>
                <c:pt idx="2666">
                  <c:v>0.202926829</c:v>
                </c:pt>
                <c:pt idx="2667">
                  <c:v>7.0522647999999993E-2</c:v>
                </c:pt>
                <c:pt idx="2668">
                  <c:v>9.5609756000000004E-2</c:v>
                </c:pt>
                <c:pt idx="2669">
                  <c:v>0.30536585399999999</c:v>
                </c:pt>
                <c:pt idx="2670">
                  <c:v>0.2</c:v>
                </c:pt>
                <c:pt idx="2671">
                  <c:v>0.107317073</c:v>
                </c:pt>
                <c:pt idx="2672">
                  <c:v>0.26585365900000002</c:v>
                </c:pt>
                <c:pt idx="2673">
                  <c:v>0.634146341</c:v>
                </c:pt>
                <c:pt idx="2674">
                  <c:v>0.72994748300000001</c:v>
                </c:pt>
                <c:pt idx="2675">
                  <c:v>0.44134727099999999</c:v>
                </c:pt>
                <c:pt idx="2676">
                  <c:v>0.35842044099999998</c:v>
                </c:pt>
                <c:pt idx="2677">
                  <c:v>0.90476190499999998</c:v>
                </c:pt>
                <c:pt idx="2678">
                  <c:v>0.55293844400000003</c:v>
                </c:pt>
                <c:pt idx="2679">
                  <c:v>0.50174216000000005</c:v>
                </c:pt>
                <c:pt idx="2680">
                  <c:v>0.45658536599999999</c:v>
                </c:pt>
                <c:pt idx="2681">
                  <c:v>0.86829268299999995</c:v>
                </c:pt>
                <c:pt idx="2682">
                  <c:v>0.53463414600000003</c:v>
                </c:pt>
                <c:pt idx="2683">
                  <c:v>0.37073170700000002</c:v>
                </c:pt>
                <c:pt idx="2684">
                  <c:v>0.32195121999999998</c:v>
                </c:pt>
                <c:pt idx="2685">
                  <c:v>0.76585365900000002</c:v>
                </c:pt>
                <c:pt idx="2686">
                  <c:v>0.78</c:v>
                </c:pt>
                <c:pt idx="2687">
                  <c:v>0.79196556699999998</c:v>
                </c:pt>
                <c:pt idx="2688">
                  <c:v>0.80975609800000004</c:v>
                </c:pt>
                <c:pt idx="2689">
                  <c:v>0.71304703000000003</c:v>
                </c:pt>
                <c:pt idx="2690">
                  <c:v>0.36341463400000001</c:v>
                </c:pt>
                <c:pt idx="2691">
                  <c:v>0.30975609799999998</c:v>
                </c:pt>
                <c:pt idx="2692">
                  <c:v>0.73902438999999998</c:v>
                </c:pt>
                <c:pt idx="2693">
                  <c:v>0.101626016</c:v>
                </c:pt>
                <c:pt idx="2694">
                  <c:v>0.40894308899999998</c:v>
                </c:pt>
                <c:pt idx="2695">
                  <c:v>0.29756097599999998</c:v>
                </c:pt>
                <c:pt idx="2696">
                  <c:v>9.2682926999999998E-2</c:v>
                </c:pt>
                <c:pt idx="2697">
                  <c:v>5.8536585000000002E-2</c:v>
                </c:pt>
                <c:pt idx="2698">
                  <c:v>0.27317073200000003</c:v>
                </c:pt>
                <c:pt idx="2699">
                  <c:v>0.47421602800000001</c:v>
                </c:pt>
                <c:pt idx="2700">
                  <c:v>0.36097561</c:v>
                </c:pt>
                <c:pt idx="2701">
                  <c:v>0.27317073200000003</c:v>
                </c:pt>
                <c:pt idx="2702">
                  <c:v>0.91219512199999997</c:v>
                </c:pt>
                <c:pt idx="2703">
                  <c:v>0.37560975600000002</c:v>
                </c:pt>
                <c:pt idx="2704">
                  <c:v>0.17073170700000001</c:v>
                </c:pt>
                <c:pt idx="2705">
                  <c:v>6.3414633999999998E-2</c:v>
                </c:pt>
                <c:pt idx="2706">
                  <c:v>0.26829268299999998</c:v>
                </c:pt>
                <c:pt idx="2707">
                  <c:v>0.14878048799999999</c:v>
                </c:pt>
                <c:pt idx="2708">
                  <c:v>0.05</c:v>
                </c:pt>
                <c:pt idx="2709">
                  <c:v>3.5975609999999998E-2</c:v>
                </c:pt>
                <c:pt idx="2710">
                  <c:v>0.231707317</c:v>
                </c:pt>
                <c:pt idx="2711">
                  <c:v>7.3170732000000002E-2</c:v>
                </c:pt>
                <c:pt idx="2712">
                  <c:v>3.4146340999999997E-2</c:v>
                </c:pt>
                <c:pt idx="2713">
                  <c:v>1.0000000000000001E-9</c:v>
                </c:pt>
                <c:pt idx="2714">
                  <c:v>0.151219512</c:v>
                </c:pt>
                <c:pt idx="2715">
                  <c:v>0.230522648</c:v>
                </c:pt>
                <c:pt idx="2716">
                  <c:v>0.25365853700000002</c:v>
                </c:pt>
                <c:pt idx="2717">
                  <c:v>0.13170731699999999</c:v>
                </c:pt>
                <c:pt idx="2718">
                  <c:v>0.52195122000000005</c:v>
                </c:pt>
                <c:pt idx="2719">
                  <c:v>0.30975609799999998</c:v>
                </c:pt>
                <c:pt idx="2720">
                  <c:v>3.0182926999999998E-2</c:v>
                </c:pt>
                <c:pt idx="2721">
                  <c:v>0.25609756099999997</c:v>
                </c:pt>
                <c:pt idx="2722">
                  <c:v>6.5853658999999995E-2</c:v>
                </c:pt>
                <c:pt idx="2723">
                  <c:v>7.3170730000000003E-3</c:v>
                </c:pt>
                <c:pt idx="2724">
                  <c:v>1.829268E-3</c:v>
                </c:pt>
                <c:pt idx="2725">
                  <c:v>0.231707317</c:v>
                </c:pt>
                <c:pt idx="2726">
                  <c:v>1.0000000000000001E-9</c:v>
                </c:pt>
                <c:pt idx="2727">
                  <c:v>0.12857142899999999</c:v>
                </c:pt>
                <c:pt idx="2728">
                  <c:v>0.52505007699999995</c:v>
                </c:pt>
                <c:pt idx="2729">
                  <c:v>0.310840108</c:v>
                </c:pt>
                <c:pt idx="2730">
                  <c:v>0.227913279</c:v>
                </c:pt>
                <c:pt idx="2731">
                  <c:v>0.71951219499999997</c:v>
                </c:pt>
                <c:pt idx="2732">
                  <c:v>0.34016260199999998</c:v>
                </c:pt>
                <c:pt idx="2733">
                  <c:v>0.32243902400000002</c:v>
                </c:pt>
                <c:pt idx="2734">
                  <c:v>0.34926829300000001</c:v>
                </c:pt>
                <c:pt idx="2735">
                  <c:v>0.214634146</c:v>
                </c:pt>
                <c:pt idx="2736">
                  <c:v>0.59749128900000004</c:v>
                </c:pt>
                <c:pt idx="2737">
                  <c:v>0.72195122</c:v>
                </c:pt>
                <c:pt idx="2738">
                  <c:v>1.060361337</c:v>
                </c:pt>
                <c:pt idx="2739">
                  <c:v>0.72377597100000002</c:v>
                </c:pt>
                <c:pt idx="2740">
                  <c:v>0.54816621499999996</c:v>
                </c:pt>
                <c:pt idx="2741">
                  <c:v>1.265239386</c:v>
                </c:pt>
                <c:pt idx="2742">
                  <c:v>0.72643437899999996</c:v>
                </c:pt>
                <c:pt idx="2743">
                  <c:v>0.47138211400000002</c:v>
                </c:pt>
                <c:pt idx="2744">
                  <c:v>0.34888888899999998</c:v>
                </c:pt>
                <c:pt idx="2745">
                  <c:v>0.72585365899999998</c:v>
                </c:pt>
                <c:pt idx="2746">
                  <c:v>0.27463414600000002</c:v>
                </c:pt>
                <c:pt idx="2747">
                  <c:v>0.70390243900000005</c:v>
                </c:pt>
                <c:pt idx="2748">
                  <c:v>1.080992776</c:v>
                </c:pt>
                <c:pt idx="2749">
                  <c:v>0.94780487800000002</c:v>
                </c:pt>
                <c:pt idx="2750">
                  <c:v>0.71853658499999995</c:v>
                </c:pt>
                <c:pt idx="2751">
                  <c:v>1.630731707</c:v>
                </c:pt>
                <c:pt idx="2752">
                  <c:v>0.89240014099999998</c:v>
                </c:pt>
                <c:pt idx="2753">
                  <c:v>0.70243902400000002</c:v>
                </c:pt>
                <c:pt idx="2754">
                  <c:v>0.458536585</c:v>
                </c:pt>
                <c:pt idx="2755">
                  <c:v>0.92195121999999996</c:v>
                </c:pt>
                <c:pt idx="2756">
                  <c:v>0.51043246600000003</c:v>
                </c:pt>
                <c:pt idx="2757">
                  <c:v>0.41635581100000002</c:v>
                </c:pt>
                <c:pt idx="2758">
                  <c:v>0.253428981</c:v>
                </c:pt>
                <c:pt idx="2759">
                  <c:v>0.63098995700000005</c:v>
                </c:pt>
                <c:pt idx="2760">
                  <c:v>0.59024390199999999</c:v>
                </c:pt>
                <c:pt idx="2761">
                  <c:v>0.42731707299999999</c:v>
                </c:pt>
                <c:pt idx="2762">
                  <c:v>0.32195121999999998</c:v>
                </c:pt>
                <c:pt idx="2763">
                  <c:v>0.65853658500000001</c:v>
                </c:pt>
                <c:pt idx="2764">
                  <c:v>0.86277646600000002</c:v>
                </c:pt>
                <c:pt idx="2765">
                  <c:v>0.94634146299999999</c:v>
                </c:pt>
                <c:pt idx="2766">
                  <c:v>0.668292683</c:v>
                </c:pt>
                <c:pt idx="2767">
                  <c:v>1.3024390239999999</c:v>
                </c:pt>
                <c:pt idx="2768">
                  <c:v>0.663382005</c:v>
                </c:pt>
                <c:pt idx="2769">
                  <c:v>0.47748592899999998</c:v>
                </c:pt>
                <c:pt idx="2770">
                  <c:v>0.29059568499999999</c:v>
                </c:pt>
                <c:pt idx="2771">
                  <c:v>0.77992495299999998</c:v>
                </c:pt>
                <c:pt idx="2772">
                  <c:v>0.43066202100000001</c:v>
                </c:pt>
                <c:pt idx="2773">
                  <c:v>0.40975609800000001</c:v>
                </c:pt>
                <c:pt idx="2774">
                  <c:v>0.26341463399999998</c:v>
                </c:pt>
                <c:pt idx="2775">
                  <c:v>0.64878048799999999</c:v>
                </c:pt>
                <c:pt idx="2776">
                  <c:v>0.47317073199999998</c:v>
                </c:pt>
                <c:pt idx="2777">
                  <c:v>0.336585366</c:v>
                </c:pt>
                <c:pt idx="2778">
                  <c:v>0.69150275400000005</c:v>
                </c:pt>
                <c:pt idx="2779">
                  <c:v>1.1443532519999999</c:v>
                </c:pt>
                <c:pt idx="2780">
                  <c:v>1.0468551180000001</c:v>
                </c:pt>
                <c:pt idx="2781">
                  <c:v>0.802952679</c:v>
                </c:pt>
                <c:pt idx="2782">
                  <c:v>1.5980746299999999</c:v>
                </c:pt>
                <c:pt idx="2783">
                  <c:v>1.201718931</c:v>
                </c:pt>
                <c:pt idx="2784">
                  <c:v>0.95781922500000005</c:v>
                </c:pt>
                <c:pt idx="2785">
                  <c:v>0.97560975599999999</c:v>
                </c:pt>
                <c:pt idx="2786">
                  <c:v>1.658536585</c:v>
                </c:pt>
                <c:pt idx="2787">
                  <c:v>1.156022514</c:v>
                </c:pt>
                <c:pt idx="2788">
                  <c:v>0.98048780499999999</c:v>
                </c:pt>
                <c:pt idx="2789">
                  <c:v>1.570731707</c:v>
                </c:pt>
                <c:pt idx="2790">
                  <c:v>1.191047207</c:v>
                </c:pt>
                <c:pt idx="2791">
                  <c:v>1.0820228169999999</c:v>
                </c:pt>
                <c:pt idx="2792">
                  <c:v>1.3918275010000001</c:v>
                </c:pt>
                <c:pt idx="2793">
                  <c:v>0.82825026499999999</c:v>
                </c:pt>
                <c:pt idx="2794">
                  <c:v>0.77946977699999997</c:v>
                </c:pt>
                <c:pt idx="2795">
                  <c:v>1.296365564</c:v>
                </c:pt>
                <c:pt idx="2796">
                  <c:v>1.2521147640000001</c:v>
                </c:pt>
                <c:pt idx="2797">
                  <c:v>0.769551078</c:v>
                </c:pt>
                <c:pt idx="2798">
                  <c:v>0.641908802</c:v>
                </c:pt>
                <c:pt idx="2799">
                  <c:v>1.087585077</c:v>
                </c:pt>
                <c:pt idx="2800">
                  <c:v>1.577720408</c:v>
                </c:pt>
                <c:pt idx="2801">
                  <c:v>1.3201594320000001</c:v>
                </c:pt>
                <c:pt idx="2802">
                  <c:v>1.158065683</c:v>
                </c:pt>
                <c:pt idx="2803">
                  <c:v>0.78229965199999996</c:v>
                </c:pt>
                <c:pt idx="2804">
                  <c:v>0.73780487800000005</c:v>
                </c:pt>
                <c:pt idx="2805">
                  <c:v>1.187073171</c:v>
                </c:pt>
                <c:pt idx="2806">
                  <c:v>0.68555013600000003</c:v>
                </c:pt>
                <c:pt idx="2807">
                  <c:v>0.38243902400000002</c:v>
                </c:pt>
                <c:pt idx="2808">
                  <c:v>0.31902438999999999</c:v>
                </c:pt>
                <c:pt idx="2809">
                  <c:v>0.67567944300000005</c:v>
                </c:pt>
                <c:pt idx="2810">
                  <c:v>0.51985907899999995</c:v>
                </c:pt>
                <c:pt idx="2811">
                  <c:v>0.27674796699999998</c:v>
                </c:pt>
                <c:pt idx="2812">
                  <c:v>0.21333333300000001</c:v>
                </c:pt>
                <c:pt idx="2813">
                  <c:v>0.50796748000000003</c:v>
                </c:pt>
                <c:pt idx="2814">
                  <c:v>0.95142907399999999</c:v>
                </c:pt>
                <c:pt idx="2815">
                  <c:v>0.87010452999999999</c:v>
                </c:pt>
                <c:pt idx="2816">
                  <c:v>0.70871080099999995</c:v>
                </c:pt>
                <c:pt idx="2817">
                  <c:v>1.288042973</c:v>
                </c:pt>
                <c:pt idx="2818">
                  <c:v>1.0265573320000001</c:v>
                </c:pt>
                <c:pt idx="2819">
                  <c:v>0.66937669399999999</c:v>
                </c:pt>
                <c:pt idx="2820">
                  <c:v>0.67157181600000004</c:v>
                </c:pt>
                <c:pt idx="2821">
                  <c:v>1.0342895860000001</c:v>
                </c:pt>
                <c:pt idx="2822">
                  <c:v>0.55119241200000002</c:v>
                </c:pt>
                <c:pt idx="2823">
                  <c:v>0.27886178900000003</c:v>
                </c:pt>
                <c:pt idx="2824">
                  <c:v>0.249593496</c:v>
                </c:pt>
                <c:pt idx="2825">
                  <c:v>0.53307781600000004</c:v>
                </c:pt>
                <c:pt idx="2826">
                  <c:v>0.44048780500000001</c:v>
                </c:pt>
                <c:pt idx="2827">
                  <c:v>0.2</c:v>
                </c:pt>
                <c:pt idx="2828">
                  <c:v>0.17073170700000001</c:v>
                </c:pt>
                <c:pt idx="2829">
                  <c:v>0.37073170700000002</c:v>
                </c:pt>
                <c:pt idx="2830">
                  <c:v>0.76949002200000005</c:v>
                </c:pt>
                <c:pt idx="2831">
                  <c:v>0.67300813000000004</c:v>
                </c:pt>
                <c:pt idx="2832">
                  <c:v>0.54634146299999997</c:v>
                </c:pt>
                <c:pt idx="2833">
                  <c:v>1.0345934960000001</c:v>
                </c:pt>
                <c:pt idx="2834">
                  <c:v>1.07322911</c:v>
                </c:pt>
                <c:pt idx="2835">
                  <c:v>1.014448622</c:v>
                </c:pt>
                <c:pt idx="2836">
                  <c:v>1.650442709</c:v>
                </c:pt>
                <c:pt idx="2837">
                  <c:v>1.2116260160000001</c:v>
                </c:pt>
                <c:pt idx="2838">
                  <c:v>0.86341463399999996</c:v>
                </c:pt>
                <c:pt idx="2839">
                  <c:v>0.80487804900000004</c:v>
                </c:pt>
                <c:pt idx="2840">
                  <c:v>1.2983352690000001</c:v>
                </c:pt>
                <c:pt idx="2841">
                  <c:v>1.004878049</c:v>
                </c:pt>
                <c:pt idx="2842">
                  <c:v>0.62439024399999998</c:v>
                </c:pt>
                <c:pt idx="2843">
                  <c:v>0.56097560999999996</c:v>
                </c:pt>
                <c:pt idx="2844">
                  <c:v>1.008943089</c:v>
                </c:pt>
                <c:pt idx="2845">
                  <c:v>1.501878131</c:v>
                </c:pt>
                <c:pt idx="2846">
                  <c:v>1.5735191639999999</c:v>
                </c:pt>
                <c:pt idx="2847">
                  <c:v>1.3129563120000001</c:v>
                </c:pt>
                <c:pt idx="2848">
                  <c:v>0.822108116</c:v>
                </c:pt>
                <c:pt idx="2849">
                  <c:v>0.78308372599999998</c:v>
                </c:pt>
                <c:pt idx="2850">
                  <c:v>1.2513764089999999</c:v>
                </c:pt>
                <c:pt idx="2851">
                  <c:v>0.77090094600000003</c:v>
                </c:pt>
                <c:pt idx="2852">
                  <c:v>0.42311265999999997</c:v>
                </c:pt>
                <c:pt idx="2853">
                  <c:v>0.40766550499999998</c:v>
                </c:pt>
                <c:pt idx="2854">
                  <c:v>0.65644599299999995</c:v>
                </c:pt>
                <c:pt idx="2855">
                  <c:v>0.73536585399999999</c:v>
                </c:pt>
                <c:pt idx="2856">
                  <c:v>0.37560975600000002</c:v>
                </c:pt>
                <c:pt idx="2857">
                  <c:v>0.29756097599999998</c:v>
                </c:pt>
                <c:pt idx="2858">
                  <c:v>0.50243902399999996</c:v>
                </c:pt>
                <c:pt idx="2859">
                  <c:v>1.0684390239999999</c:v>
                </c:pt>
                <c:pt idx="2860">
                  <c:v>0.83512195099999997</c:v>
                </c:pt>
                <c:pt idx="2861">
                  <c:v>0.70585365899999997</c:v>
                </c:pt>
                <c:pt idx="2862">
                  <c:v>1.3749593499999999</c:v>
                </c:pt>
                <c:pt idx="2863">
                  <c:v>0.77968563700000004</c:v>
                </c:pt>
                <c:pt idx="2864">
                  <c:v>0.44</c:v>
                </c:pt>
                <c:pt idx="2865">
                  <c:v>0.39121951199999999</c:v>
                </c:pt>
                <c:pt idx="2866">
                  <c:v>0.65463414600000003</c:v>
                </c:pt>
                <c:pt idx="2867">
                  <c:v>0.30609756100000002</c:v>
                </c:pt>
                <c:pt idx="2868">
                  <c:v>0.11178861800000001</c:v>
                </c:pt>
                <c:pt idx="2869">
                  <c:v>0.10609756100000001</c:v>
                </c:pt>
                <c:pt idx="2870">
                  <c:v>0.25731707300000001</c:v>
                </c:pt>
                <c:pt idx="2871">
                  <c:v>0.22439024399999999</c:v>
                </c:pt>
                <c:pt idx="2872">
                  <c:v>0.13170731699999999</c:v>
                </c:pt>
                <c:pt idx="2873">
                  <c:v>9.7560975999999994E-2</c:v>
                </c:pt>
                <c:pt idx="2874">
                  <c:v>0.51121951200000004</c:v>
                </c:pt>
                <c:pt idx="2875">
                  <c:v>0.51219512199999995</c:v>
                </c:pt>
                <c:pt idx="2876">
                  <c:v>0.39268292700000001</c:v>
                </c:pt>
                <c:pt idx="2877">
                  <c:v>0.83252032499999995</c:v>
                </c:pt>
                <c:pt idx="2878">
                  <c:v>0.62986449899999997</c:v>
                </c:pt>
                <c:pt idx="2879">
                  <c:v>0.28487804900000002</c:v>
                </c:pt>
                <c:pt idx="2880">
                  <c:v>0.314146341</c:v>
                </c:pt>
                <c:pt idx="2881">
                  <c:v>0.50926829299999998</c:v>
                </c:pt>
                <c:pt idx="2882">
                  <c:v>0.21951219499999999</c:v>
                </c:pt>
                <c:pt idx="2883">
                  <c:v>6.9105690999999997E-2</c:v>
                </c:pt>
                <c:pt idx="2884">
                  <c:v>9.7560975999999994E-2</c:v>
                </c:pt>
                <c:pt idx="2885">
                  <c:v>0.2</c:v>
                </c:pt>
                <c:pt idx="2886">
                  <c:v>0.151219512</c:v>
                </c:pt>
                <c:pt idx="2887">
                  <c:v>6.3414633999999998E-2</c:v>
                </c:pt>
                <c:pt idx="2888">
                  <c:v>6.3414633999999998E-2</c:v>
                </c:pt>
                <c:pt idx="2889">
                  <c:v>0.102439024</c:v>
                </c:pt>
                <c:pt idx="2890">
                  <c:v>0.36867208699999998</c:v>
                </c:pt>
                <c:pt idx="2891">
                  <c:v>0.28048780499999998</c:v>
                </c:pt>
                <c:pt idx="2892">
                  <c:v>0.61788617899999998</c:v>
                </c:pt>
                <c:pt idx="2893">
                  <c:v>0.97550499899999998</c:v>
                </c:pt>
                <c:pt idx="2894">
                  <c:v>0.55003074399999996</c:v>
                </c:pt>
                <c:pt idx="2895">
                  <c:v>0.57442098799999997</c:v>
                </c:pt>
                <c:pt idx="2896">
                  <c:v>1.0053152970000001</c:v>
                </c:pt>
                <c:pt idx="2897">
                  <c:v>0.61089596800000001</c:v>
                </c:pt>
                <c:pt idx="2898">
                  <c:v>0.411962834</c:v>
                </c:pt>
                <c:pt idx="2899">
                  <c:v>0.38480836200000001</c:v>
                </c:pt>
                <c:pt idx="2900">
                  <c:v>0.73472706200000004</c:v>
                </c:pt>
                <c:pt idx="2901">
                  <c:v>0.50731707299999995</c:v>
                </c:pt>
                <c:pt idx="2902">
                  <c:v>0.27804878</c:v>
                </c:pt>
                <c:pt idx="2903">
                  <c:v>0.243902439</c:v>
                </c:pt>
                <c:pt idx="2904">
                  <c:v>0.52357723599999995</c:v>
                </c:pt>
                <c:pt idx="2905">
                  <c:v>0.93523765599999997</c:v>
                </c:pt>
                <c:pt idx="2906">
                  <c:v>0.84353351099999996</c:v>
                </c:pt>
                <c:pt idx="2907">
                  <c:v>0.84912891999999995</c:v>
                </c:pt>
                <c:pt idx="2908">
                  <c:v>1.544250871</c:v>
                </c:pt>
                <c:pt idx="2909">
                  <c:v>1.2384564870000001</c:v>
                </c:pt>
                <c:pt idx="2910">
                  <c:v>0.74907612700000004</c:v>
                </c:pt>
                <c:pt idx="2911">
                  <c:v>1.2640587059999999</c:v>
                </c:pt>
                <c:pt idx="2912">
                  <c:v>0.711219512</c:v>
                </c:pt>
                <c:pt idx="2913">
                  <c:v>0.39268292700000001</c:v>
                </c:pt>
                <c:pt idx="2914">
                  <c:v>0.348780488</c:v>
                </c:pt>
                <c:pt idx="2915">
                  <c:v>0.64982578400000002</c:v>
                </c:pt>
                <c:pt idx="2916">
                  <c:v>0.52560975600000004</c:v>
                </c:pt>
                <c:pt idx="2917">
                  <c:v>0.31219512199999999</c:v>
                </c:pt>
                <c:pt idx="2918">
                  <c:v>0.23414634100000001</c:v>
                </c:pt>
                <c:pt idx="2919">
                  <c:v>0.485714286</c:v>
                </c:pt>
                <c:pt idx="2920">
                  <c:v>0.94633980399999995</c:v>
                </c:pt>
                <c:pt idx="2921">
                  <c:v>0.81149825799999997</c:v>
                </c:pt>
                <c:pt idx="2922">
                  <c:v>0.65540069700000003</c:v>
                </c:pt>
                <c:pt idx="2923">
                  <c:v>1.3895202360000001</c:v>
                </c:pt>
                <c:pt idx="2924">
                  <c:v>0.62032520300000005</c:v>
                </c:pt>
                <c:pt idx="2925">
                  <c:v>0.337398374</c:v>
                </c:pt>
                <c:pt idx="2926">
                  <c:v>0.28861788599999999</c:v>
                </c:pt>
                <c:pt idx="2927">
                  <c:v>0.58617886200000002</c:v>
                </c:pt>
                <c:pt idx="2928">
                  <c:v>0.209756098</c:v>
                </c:pt>
                <c:pt idx="2929">
                  <c:v>9.7560975999999994E-2</c:v>
                </c:pt>
                <c:pt idx="2930">
                  <c:v>6.3414633999999998E-2</c:v>
                </c:pt>
                <c:pt idx="2931">
                  <c:v>0.25435540099999998</c:v>
                </c:pt>
                <c:pt idx="2932">
                  <c:v>0.13658536600000001</c:v>
                </c:pt>
                <c:pt idx="2933">
                  <c:v>9.7560975999999994E-2</c:v>
                </c:pt>
                <c:pt idx="2934">
                  <c:v>6.3414633999999998E-2</c:v>
                </c:pt>
                <c:pt idx="2935">
                  <c:v>0.25853658499999999</c:v>
                </c:pt>
                <c:pt idx="2936">
                  <c:v>0.40338211400000001</c:v>
                </c:pt>
                <c:pt idx="2937">
                  <c:v>0.48</c:v>
                </c:pt>
                <c:pt idx="2938">
                  <c:v>0.33365853699999998</c:v>
                </c:pt>
                <c:pt idx="2939">
                  <c:v>0.51300813000000001</c:v>
                </c:pt>
                <c:pt idx="2940">
                  <c:v>0.23414634100000001</c:v>
                </c:pt>
                <c:pt idx="2941">
                  <c:v>0.26341463399999998</c:v>
                </c:pt>
                <c:pt idx="2942">
                  <c:v>0.49268292699999999</c:v>
                </c:pt>
                <c:pt idx="2943">
                  <c:v>9.7560975999999994E-2</c:v>
                </c:pt>
                <c:pt idx="2944">
                  <c:v>2.9268293000000001E-2</c:v>
                </c:pt>
                <c:pt idx="2945">
                  <c:v>2.9268293000000001E-2</c:v>
                </c:pt>
                <c:pt idx="2946">
                  <c:v>0.171428571</c:v>
                </c:pt>
                <c:pt idx="2947">
                  <c:v>6.3414633999999998E-2</c:v>
                </c:pt>
                <c:pt idx="2948">
                  <c:v>2.9268293000000001E-2</c:v>
                </c:pt>
                <c:pt idx="2949">
                  <c:v>2.9268293000000001E-2</c:v>
                </c:pt>
                <c:pt idx="2950">
                  <c:v>0.102439024</c:v>
                </c:pt>
                <c:pt idx="2951">
                  <c:v>0.25398374000000001</c:v>
                </c:pt>
                <c:pt idx="2952">
                  <c:v>0.302439024</c:v>
                </c:pt>
                <c:pt idx="2953">
                  <c:v>0.2</c:v>
                </c:pt>
                <c:pt idx="2954">
                  <c:v>0.58986866800000004</c:v>
                </c:pt>
                <c:pt idx="2955">
                  <c:v>0.77871831700000005</c:v>
                </c:pt>
                <c:pt idx="2956">
                  <c:v>0.45351506499999999</c:v>
                </c:pt>
                <c:pt idx="2957">
                  <c:v>0.414490674</c:v>
                </c:pt>
                <c:pt idx="2958">
                  <c:v>0.90825761199999999</c:v>
                </c:pt>
                <c:pt idx="2959">
                  <c:v>0.46948509500000002</c:v>
                </c:pt>
                <c:pt idx="2960">
                  <c:v>0.32081300800000001</c:v>
                </c:pt>
                <c:pt idx="2961">
                  <c:v>0.32276422799999999</c:v>
                </c:pt>
                <c:pt idx="2962">
                  <c:v>0.68552071199999998</c:v>
                </c:pt>
                <c:pt idx="2963">
                  <c:v>0.4</c:v>
                </c:pt>
                <c:pt idx="2964">
                  <c:v>0.22439024399999999</c:v>
                </c:pt>
                <c:pt idx="2965">
                  <c:v>0.19024390199999999</c:v>
                </c:pt>
                <c:pt idx="2966">
                  <c:v>0.50352303499999995</c:v>
                </c:pt>
                <c:pt idx="2967">
                  <c:v>0.80204734600000005</c:v>
                </c:pt>
                <c:pt idx="2968">
                  <c:v>0.879512195</c:v>
                </c:pt>
                <c:pt idx="2969">
                  <c:v>0.75268292699999995</c:v>
                </c:pt>
                <c:pt idx="2970">
                  <c:v>1.499733167</c:v>
                </c:pt>
                <c:pt idx="2971">
                  <c:v>1.1437117729999999</c:v>
                </c:pt>
                <c:pt idx="2972">
                  <c:v>1.041272749</c:v>
                </c:pt>
                <c:pt idx="2973">
                  <c:v>1.7630804959999999</c:v>
                </c:pt>
                <c:pt idx="2974">
                  <c:v>1.0518206450000001</c:v>
                </c:pt>
                <c:pt idx="2975">
                  <c:v>0.76119733899999997</c:v>
                </c:pt>
                <c:pt idx="2976">
                  <c:v>0.65875831500000004</c:v>
                </c:pt>
                <c:pt idx="2977">
                  <c:v>1.1634928920000001</c:v>
                </c:pt>
                <c:pt idx="2978">
                  <c:v>0.964788125</c:v>
                </c:pt>
                <c:pt idx="2979">
                  <c:v>0.62217294899999998</c:v>
                </c:pt>
                <c:pt idx="2980">
                  <c:v>0.51973392500000004</c:v>
                </c:pt>
                <c:pt idx="2981">
                  <c:v>0.93422459899999999</c:v>
                </c:pt>
                <c:pt idx="2982">
                  <c:v>1.429815225</c:v>
                </c:pt>
                <c:pt idx="2983">
                  <c:v>1.2665631930000001</c:v>
                </c:pt>
                <c:pt idx="2984">
                  <c:v>1.073604639</c:v>
                </c:pt>
                <c:pt idx="2985">
                  <c:v>0.81658536599999998</c:v>
                </c:pt>
                <c:pt idx="2986">
                  <c:v>0.67024390199999995</c:v>
                </c:pt>
                <c:pt idx="2987">
                  <c:v>1.150731707</c:v>
                </c:pt>
                <c:pt idx="2988">
                  <c:v>0.69715447200000003</c:v>
                </c:pt>
                <c:pt idx="2989">
                  <c:v>0.54146341499999995</c:v>
                </c:pt>
                <c:pt idx="2990">
                  <c:v>0.38341463399999998</c:v>
                </c:pt>
                <c:pt idx="2991">
                  <c:v>0.78536585400000003</c:v>
                </c:pt>
                <c:pt idx="2992">
                  <c:v>0.64512195100000003</c:v>
                </c:pt>
                <c:pt idx="2993">
                  <c:v>0.43707317099999998</c:v>
                </c:pt>
                <c:pt idx="2994">
                  <c:v>0.37073170700000002</c:v>
                </c:pt>
                <c:pt idx="2995">
                  <c:v>0.70487804899999995</c:v>
                </c:pt>
                <c:pt idx="2996">
                  <c:v>1.0138155090000001</c:v>
                </c:pt>
                <c:pt idx="2997">
                  <c:v>1.083794038</c:v>
                </c:pt>
                <c:pt idx="2998">
                  <c:v>1.008346883</c:v>
                </c:pt>
                <c:pt idx="2999">
                  <c:v>1.663120403</c:v>
                </c:pt>
                <c:pt idx="3000">
                  <c:v>0.93832234400000003</c:v>
                </c:pt>
                <c:pt idx="3001">
                  <c:v>0.65902439000000002</c:v>
                </c:pt>
                <c:pt idx="3002">
                  <c:v>0.59560975599999999</c:v>
                </c:pt>
                <c:pt idx="3003">
                  <c:v>1.0168641110000001</c:v>
                </c:pt>
                <c:pt idx="3004">
                  <c:v>0.48130081299999999</c:v>
                </c:pt>
                <c:pt idx="3005">
                  <c:v>0.35121951200000001</c:v>
                </c:pt>
                <c:pt idx="3006">
                  <c:v>0.26341463399999998</c:v>
                </c:pt>
                <c:pt idx="3007">
                  <c:v>0.59442508699999996</c:v>
                </c:pt>
                <c:pt idx="3008">
                  <c:v>0.46341463399999999</c:v>
                </c:pt>
                <c:pt idx="3009">
                  <c:v>0.26829268299999998</c:v>
                </c:pt>
                <c:pt idx="3010">
                  <c:v>0.214634146</c:v>
                </c:pt>
                <c:pt idx="3011">
                  <c:v>0.43588850200000001</c:v>
                </c:pt>
                <c:pt idx="3012">
                  <c:v>0.79984004900000005</c:v>
                </c:pt>
                <c:pt idx="3013">
                  <c:v>0.92959349599999996</c:v>
                </c:pt>
                <c:pt idx="3014">
                  <c:v>0.73707317100000003</c:v>
                </c:pt>
                <c:pt idx="3015">
                  <c:v>1.3521254359999999</c:v>
                </c:pt>
                <c:pt idx="3016">
                  <c:v>1.349915977</c:v>
                </c:pt>
                <c:pt idx="3017">
                  <c:v>1.026489642</c:v>
                </c:pt>
                <c:pt idx="3018">
                  <c:v>0.966559328</c:v>
                </c:pt>
                <c:pt idx="3019">
                  <c:v>1.3430505479999999</c:v>
                </c:pt>
                <c:pt idx="3020">
                  <c:v>1.0275056359999999</c:v>
                </c:pt>
                <c:pt idx="3021">
                  <c:v>1.0585365849999999</c:v>
                </c:pt>
                <c:pt idx="3022">
                  <c:v>1.635405193</c:v>
                </c:pt>
                <c:pt idx="3023">
                  <c:v>1.179098559</c:v>
                </c:pt>
                <c:pt idx="3024">
                  <c:v>0.82278209599999996</c:v>
                </c:pt>
                <c:pt idx="3025">
                  <c:v>0.77748592900000002</c:v>
                </c:pt>
                <c:pt idx="3026">
                  <c:v>1.2641106339999999</c:v>
                </c:pt>
                <c:pt idx="3027">
                  <c:v>1.0534231919999999</c:v>
                </c:pt>
                <c:pt idx="3028">
                  <c:v>0.956837826</c:v>
                </c:pt>
                <c:pt idx="3029">
                  <c:v>0.87479674799999996</c:v>
                </c:pt>
                <c:pt idx="3030">
                  <c:v>0.50601626</c:v>
                </c:pt>
                <c:pt idx="3031">
                  <c:v>0.43284552799999998</c:v>
                </c:pt>
                <c:pt idx="3032">
                  <c:v>0.86643437899999998</c:v>
                </c:pt>
                <c:pt idx="3033">
                  <c:v>0.81344173399999997</c:v>
                </c:pt>
                <c:pt idx="3034">
                  <c:v>0.44634146299999999</c:v>
                </c:pt>
                <c:pt idx="3035">
                  <c:v>0.36747967500000001</c:v>
                </c:pt>
                <c:pt idx="3036">
                  <c:v>0.75772357700000004</c:v>
                </c:pt>
                <c:pt idx="3037">
                  <c:v>1.1160481179999999</c:v>
                </c:pt>
                <c:pt idx="3038">
                  <c:v>0.97235772399999998</c:v>
                </c:pt>
                <c:pt idx="3039">
                  <c:v>0.77723577200000005</c:v>
                </c:pt>
                <c:pt idx="3040">
                  <c:v>1.590754936</c:v>
                </c:pt>
                <c:pt idx="3041">
                  <c:v>0.885772636</c:v>
                </c:pt>
                <c:pt idx="3042">
                  <c:v>0.60766550500000005</c:v>
                </c:pt>
                <c:pt idx="3043">
                  <c:v>0.53937282200000003</c:v>
                </c:pt>
                <c:pt idx="3044">
                  <c:v>0.96961672499999996</c:v>
                </c:pt>
                <c:pt idx="3045">
                  <c:v>0.40515679399999999</c:v>
                </c:pt>
                <c:pt idx="3046">
                  <c:v>0.25296167200000003</c:v>
                </c:pt>
                <c:pt idx="3047">
                  <c:v>0.189547038</c:v>
                </c:pt>
                <c:pt idx="3048">
                  <c:v>0.44320557500000002</c:v>
                </c:pt>
                <c:pt idx="3049">
                  <c:v>0.349918699</c:v>
                </c:pt>
                <c:pt idx="3050">
                  <c:v>0.24552845500000001</c:v>
                </c:pt>
                <c:pt idx="3051">
                  <c:v>0.18211382100000001</c:v>
                </c:pt>
                <c:pt idx="3052">
                  <c:v>0.40162601599999997</c:v>
                </c:pt>
                <c:pt idx="3053">
                  <c:v>0.56139795199999998</c:v>
                </c:pt>
                <c:pt idx="3054">
                  <c:v>0.61114982600000001</c:v>
                </c:pt>
                <c:pt idx="3055">
                  <c:v>0.46341463399999999</c:v>
                </c:pt>
                <c:pt idx="3056">
                  <c:v>1.036933798</c:v>
                </c:pt>
                <c:pt idx="3057">
                  <c:v>0.77174180800000003</c:v>
                </c:pt>
                <c:pt idx="3058">
                  <c:v>0.45365853699999997</c:v>
                </c:pt>
                <c:pt idx="3059">
                  <c:v>0.44878048799999998</c:v>
                </c:pt>
                <c:pt idx="3060">
                  <c:v>0.80905923300000004</c:v>
                </c:pt>
                <c:pt idx="3061">
                  <c:v>0.27886178900000003</c:v>
                </c:pt>
                <c:pt idx="3062">
                  <c:v>0.12195122</c:v>
                </c:pt>
                <c:pt idx="3063">
                  <c:v>0.12195122</c:v>
                </c:pt>
                <c:pt idx="3064">
                  <c:v>0.31902438999999999</c:v>
                </c:pt>
                <c:pt idx="3065">
                  <c:v>0.24878048799999999</c:v>
                </c:pt>
                <c:pt idx="3066">
                  <c:v>8.7804878000000003E-2</c:v>
                </c:pt>
                <c:pt idx="3067">
                  <c:v>8.7804878000000003E-2</c:v>
                </c:pt>
                <c:pt idx="3068">
                  <c:v>0.22926829300000001</c:v>
                </c:pt>
                <c:pt idx="3069">
                  <c:v>0.39438285299999998</c:v>
                </c:pt>
                <c:pt idx="3070">
                  <c:v>0.366666667</c:v>
                </c:pt>
                <c:pt idx="3071">
                  <c:v>0.28292682899999999</c:v>
                </c:pt>
                <c:pt idx="3072">
                  <c:v>0.78195121999999995</c:v>
                </c:pt>
                <c:pt idx="3073">
                  <c:v>1.0033278699999999</c:v>
                </c:pt>
                <c:pt idx="3074">
                  <c:v>0.69121951199999998</c:v>
                </c:pt>
                <c:pt idx="3075">
                  <c:v>0.625365854</c:v>
                </c:pt>
                <c:pt idx="3076">
                  <c:v>1.3207095339999999</c:v>
                </c:pt>
                <c:pt idx="3077">
                  <c:v>0.61260162600000001</c:v>
                </c:pt>
                <c:pt idx="3078">
                  <c:v>0.44878048799999998</c:v>
                </c:pt>
                <c:pt idx="3079">
                  <c:v>0.41951219499999998</c:v>
                </c:pt>
                <c:pt idx="3080">
                  <c:v>0.88834688299999998</c:v>
                </c:pt>
                <c:pt idx="3081">
                  <c:v>0.58048780499999997</c:v>
                </c:pt>
                <c:pt idx="3082">
                  <c:v>0.35121951200000001</c:v>
                </c:pt>
                <c:pt idx="3083">
                  <c:v>0.31707317099999999</c:v>
                </c:pt>
                <c:pt idx="3084">
                  <c:v>0.76829268299999998</c:v>
                </c:pt>
                <c:pt idx="3085">
                  <c:v>0.89654647200000004</c:v>
                </c:pt>
                <c:pt idx="3086">
                  <c:v>1.131707317</c:v>
                </c:pt>
                <c:pt idx="3087">
                  <c:v>0.91407129499999995</c:v>
                </c:pt>
                <c:pt idx="3088">
                  <c:v>0.61</c:v>
                </c:pt>
                <c:pt idx="3089">
                  <c:v>0.58560975599999998</c:v>
                </c:pt>
                <c:pt idx="3090">
                  <c:v>0.96609756099999999</c:v>
                </c:pt>
                <c:pt idx="3091">
                  <c:v>0.54425087100000002</c:v>
                </c:pt>
                <c:pt idx="3092">
                  <c:v>0.28861788599999999</c:v>
                </c:pt>
                <c:pt idx="3093">
                  <c:v>0.31707317099999999</c:v>
                </c:pt>
                <c:pt idx="3094">
                  <c:v>0.47317073199999998</c:v>
                </c:pt>
                <c:pt idx="3095">
                  <c:v>0.458536585</c:v>
                </c:pt>
                <c:pt idx="3096">
                  <c:v>0.214634146</c:v>
                </c:pt>
                <c:pt idx="3097">
                  <c:v>0.180487805</c:v>
                </c:pt>
                <c:pt idx="3098">
                  <c:v>0.32682926800000001</c:v>
                </c:pt>
                <c:pt idx="3099">
                  <c:v>0.63528455299999997</c:v>
                </c:pt>
                <c:pt idx="3100">
                  <c:v>0.47317073199999998</c:v>
                </c:pt>
                <c:pt idx="3101">
                  <c:v>0.43902438999999999</c:v>
                </c:pt>
                <c:pt idx="3102">
                  <c:v>1.034146341</c:v>
                </c:pt>
                <c:pt idx="3103">
                  <c:v>0.57951219499999995</c:v>
                </c:pt>
                <c:pt idx="3104">
                  <c:v>0.27317073200000003</c:v>
                </c:pt>
                <c:pt idx="3105">
                  <c:v>0.46829268299999999</c:v>
                </c:pt>
                <c:pt idx="3106">
                  <c:v>0.13954703800000001</c:v>
                </c:pt>
                <c:pt idx="3107">
                  <c:v>0.13548199799999999</c:v>
                </c:pt>
                <c:pt idx="3108">
                  <c:v>0.178571429</c:v>
                </c:pt>
                <c:pt idx="3109">
                  <c:v>0.117073171</c:v>
                </c:pt>
                <c:pt idx="3110">
                  <c:v>0.180487805</c:v>
                </c:pt>
                <c:pt idx="3111">
                  <c:v>0.117073171</c:v>
                </c:pt>
                <c:pt idx="3112">
                  <c:v>0.23902439</c:v>
                </c:pt>
                <c:pt idx="3113">
                  <c:v>0.24204413499999999</c:v>
                </c:pt>
                <c:pt idx="3114">
                  <c:v>0.41951219499999998</c:v>
                </c:pt>
                <c:pt idx="3115">
                  <c:v>0.32195121999999998</c:v>
                </c:pt>
                <c:pt idx="3116">
                  <c:v>0.70731707300000002</c:v>
                </c:pt>
                <c:pt idx="3117">
                  <c:v>0.42081300799999999</c:v>
                </c:pt>
                <c:pt idx="3118">
                  <c:v>0.13951219500000001</c:v>
                </c:pt>
                <c:pt idx="3119">
                  <c:v>0.13951219500000001</c:v>
                </c:pt>
                <c:pt idx="3120">
                  <c:v>0.31024390200000002</c:v>
                </c:pt>
                <c:pt idx="3121">
                  <c:v>7.1219511999999999E-2</c:v>
                </c:pt>
                <c:pt idx="3122">
                  <c:v>4.2764228000000001E-2</c:v>
                </c:pt>
                <c:pt idx="3123">
                  <c:v>7.1219511999999999E-2</c:v>
                </c:pt>
                <c:pt idx="3124">
                  <c:v>0.144390244</c:v>
                </c:pt>
                <c:pt idx="3125">
                  <c:v>3.7073171000000002E-2</c:v>
                </c:pt>
                <c:pt idx="3126">
                  <c:v>3.7073171000000002E-2</c:v>
                </c:pt>
                <c:pt idx="3127">
                  <c:v>3.7073171000000002E-2</c:v>
                </c:pt>
                <c:pt idx="3128">
                  <c:v>8.0975610000000003E-2</c:v>
                </c:pt>
                <c:pt idx="3129">
                  <c:v>0.137886179</c:v>
                </c:pt>
                <c:pt idx="3130">
                  <c:v>0.24195121999999999</c:v>
                </c:pt>
                <c:pt idx="3131">
                  <c:v>0.56878048800000003</c:v>
                </c:pt>
                <c:pt idx="3132">
                  <c:v>0.63902439</c:v>
                </c:pt>
                <c:pt idx="3133">
                  <c:v>0.37560975600000002</c:v>
                </c:pt>
                <c:pt idx="3134">
                  <c:v>0.336585366</c:v>
                </c:pt>
                <c:pt idx="3135">
                  <c:v>0.74634146300000004</c:v>
                </c:pt>
                <c:pt idx="3136">
                  <c:v>0.31480836200000001</c:v>
                </c:pt>
                <c:pt idx="3137">
                  <c:v>0.29349593499999999</c:v>
                </c:pt>
                <c:pt idx="3138">
                  <c:v>0.30536585399999999</c:v>
                </c:pt>
                <c:pt idx="3139">
                  <c:v>0.62926829299999998</c:v>
                </c:pt>
                <c:pt idx="3140">
                  <c:v>0.22926829300000001</c:v>
                </c:pt>
                <c:pt idx="3141">
                  <c:v>0.19512195099999999</c:v>
                </c:pt>
                <c:pt idx="3142">
                  <c:v>0.482926829</c:v>
                </c:pt>
                <c:pt idx="3143">
                  <c:v>0.53822504599999998</c:v>
                </c:pt>
                <c:pt idx="3144">
                  <c:v>0.64074605500000004</c:v>
                </c:pt>
                <c:pt idx="3145">
                  <c:v>0.697560976</c:v>
                </c:pt>
                <c:pt idx="3146">
                  <c:v>1.3073170730000001</c:v>
                </c:pt>
                <c:pt idx="3147">
                  <c:v>0.92145320799999997</c:v>
                </c:pt>
                <c:pt idx="3148">
                  <c:v>0.57682926800000001</c:v>
                </c:pt>
                <c:pt idx="3149">
                  <c:v>0.552439024</c:v>
                </c:pt>
                <c:pt idx="3150">
                  <c:v>0.97682926800000003</c:v>
                </c:pt>
                <c:pt idx="3151">
                  <c:v>0.42926829300000002</c:v>
                </c:pt>
                <c:pt idx="3152">
                  <c:v>0.22926829300000001</c:v>
                </c:pt>
                <c:pt idx="3153">
                  <c:v>0.22926829300000001</c:v>
                </c:pt>
                <c:pt idx="3154">
                  <c:v>0.33902439000000001</c:v>
                </c:pt>
                <c:pt idx="3155">
                  <c:v>0.15365853700000001</c:v>
                </c:pt>
                <c:pt idx="3156">
                  <c:v>0.119512195</c:v>
                </c:pt>
                <c:pt idx="3157">
                  <c:v>0.30975609799999998</c:v>
                </c:pt>
                <c:pt idx="3158">
                  <c:v>0.54743321700000003</c:v>
                </c:pt>
                <c:pt idx="3159">
                  <c:v>0.49756097599999999</c:v>
                </c:pt>
                <c:pt idx="3160">
                  <c:v>0.41463414599999998</c:v>
                </c:pt>
                <c:pt idx="3161">
                  <c:v>1.082926829</c:v>
                </c:pt>
                <c:pt idx="3162">
                  <c:v>0.422439024</c:v>
                </c:pt>
                <c:pt idx="3163">
                  <c:v>0.27609756099999999</c:v>
                </c:pt>
                <c:pt idx="3164">
                  <c:v>0.16878048800000001</c:v>
                </c:pt>
                <c:pt idx="3165">
                  <c:v>0.36390243900000002</c:v>
                </c:pt>
                <c:pt idx="3166">
                  <c:v>7.5400697000000003E-2</c:v>
                </c:pt>
                <c:pt idx="3167">
                  <c:v>9.9790940999999994E-2</c:v>
                </c:pt>
                <c:pt idx="3168">
                  <c:v>3.6376306999999997E-2</c:v>
                </c:pt>
                <c:pt idx="3169">
                  <c:v>0.153449477</c:v>
                </c:pt>
                <c:pt idx="3170">
                  <c:v>6.1463415E-2</c:v>
                </c:pt>
                <c:pt idx="3171">
                  <c:v>0.124878049</c:v>
                </c:pt>
                <c:pt idx="3172">
                  <c:v>6.1463415E-2</c:v>
                </c:pt>
                <c:pt idx="3173">
                  <c:v>0.18341463399999999</c:v>
                </c:pt>
                <c:pt idx="3174">
                  <c:v>0.180255517</c:v>
                </c:pt>
                <c:pt idx="3175">
                  <c:v>0.41756097599999997</c:v>
                </c:pt>
                <c:pt idx="3176">
                  <c:v>0.271219512</c:v>
                </c:pt>
                <c:pt idx="3177">
                  <c:v>0.68585365899999995</c:v>
                </c:pt>
                <c:pt idx="3178">
                  <c:v>0.16585365899999999</c:v>
                </c:pt>
                <c:pt idx="3179">
                  <c:v>0.16585365899999999</c:v>
                </c:pt>
                <c:pt idx="3180">
                  <c:v>0.336585366</c:v>
                </c:pt>
                <c:pt idx="3181">
                  <c:v>7.3170732000000002E-2</c:v>
                </c:pt>
                <c:pt idx="3182">
                  <c:v>7.3170732000000002E-2</c:v>
                </c:pt>
                <c:pt idx="3183">
                  <c:v>0.185365854</c:v>
                </c:pt>
                <c:pt idx="3184">
                  <c:v>7.3170732000000002E-2</c:v>
                </c:pt>
                <c:pt idx="3185">
                  <c:v>7.3170732000000002E-2</c:v>
                </c:pt>
                <c:pt idx="3186">
                  <c:v>7.3170732000000002E-2</c:v>
                </c:pt>
                <c:pt idx="3187">
                  <c:v>0.117073171</c:v>
                </c:pt>
                <c:pt idx="3188">
                  <c:v>0.146341463</c:v>
                </c:pt>
                <c:pt idx="3189">
                  <c:v>0.28292682899999999</c:v>
                </c:pt>
                <c:pt idx="3190">
                  <c:v>0.209756098</c:v>
                </c:pt>
                <c:pt idx="3191">
                  <c:v>0.56585365899999995</c:v>
                </c:pt>
                <c:pt idx="3192">
                  <c:v>0.495121951</c:v>
                </c:pt>
                <c:pt idx="3193">
                  <c:v>0.3</c:v>
                </c:pt>
                <c:pt idx="3194">
                  <c:v>0.26097561000000002</c:v>
                </c:pt>
                <c:pt idx="3195">
                  <c:v>0.64634146299999995</c:v>
                </c:pt>
                <c:pt idx="3196">
                  <c:v>0.31910569100000002</c:v>
                </c:pt>
                <c:pt idx="3197">
                  <c:v>0.324878049</c:v>
                </c:pt>
                <c:pt idx="3198">
                  <c:v>0.28292682899999999</c:v>
                </c:pt>
                <c:pt idx="3199">
                  <c:v>0.63902439</c:v>
                </c:pt>
                <c:pt idx="3200">
                  <c:v>0.30975609799999998</c:v>
                </c:pt>
                <c:pt idx="3201">
                  <c:v>0.26829268299999998</c:v>
                </c:pt>
                <c:pt idx="3202">
                  <c:v>0.23414634100000001</c:v>
                </c:pt>
                <c:pt idx="3203">
                  <c:v>0.49756097599999999</c:v>
                </c:pt>
                <c:pt idx="3204">
                  <c:v>0.55316116699999995</c:v>
                </c:pt>
                <c:pt idx="3205">
                  <c:v>0.78536585400000003</c:v>
                </c:pt>
                <c:pt idx="3206">
                  <c:v>0.68780487800000001</c:v>
                </c:pt>
                <c:pt idx="3207">
                  <c:v>1.2294665330000001</c:v>
                </c:pt>
                <c:pt idx="3208">
                  <c:v>0.83548368100000003</c:v>
                </c:pt>
                <c:pt idx="3209">
                  <c:v>0.71841051</c:v>
                </c:pt>
                <c:pt idx="3210">
                  <c:v>0.76476964800000002</c:v>
                </c:pt>
                <c:pt idx="3211">
                  <c:v>0.48712737099999998</c:v>
                </c:pt>
                <c:pt idx="3212">
                  <c:v>0.42493224899999998</c:v>
                </c:pt>
                <c:pt idx="3213">
                  <c:v>0.87859078599999996</c:v>
                </c:pt>
                <c:pt idx="3214">
                  <c:v>0.71517615199999995</c:v>
                </c:pt>
                <c:pt idx="3215">
                  <c:v>0.40054200499999998</c:v>
                </c:pt>
                <c:pt idx="3216">
                  <c:v>0.312737127</c:v>
                </c:pt>
                <c:pt idx="3217">
                  <c:v>0.74688346900000002</c:v>
                </c:pt>
                <c:pt idx="3218">
                  <c:v>0.92352796299999995</c:v>
                </c:pt>
                <c:pt idx="3219">
                  <c:v>1.107859079</c:v>
                </c:pt>
                <c:pt idx="3220">
                  <c:v>0.91273712699999998</c:v>
                </c:pt>
                <c:pt idx="3221">
                  <c:v>0.81531834000000003</c:v>
                </c:pt>
                <c:pt idx="3222">
                  <c:v>0.60102206700000005</c:v>
                </c:pt>
                <c:pt idx="3223">
                  <c:v>0.45537746800000001</c:v>
                </c:pt>
                <c:pt idx="3224">
                  <c:v>0.93830429699999995</c:v>
                </c:pt>
                <c:pt idx="3225">
                  <c:v>0.54401858299999994</c:v>
                </c:pt>
                <c:pt idx="3226">
                  <c:v>0.50052264800000001</c:v>
                </c:pt>
                <c:pt idx="3227">
                  <c:v>0.37296167200000002</c:v>
                </c:pt>
                <c:pt idx="3228">
                  <c:v>0.706620209</c:v>
                </c:pt>
                <c:pt idx="3229">
                  <c:v>0.52487804900000001</c:v>
                </c:pt>
                <c:pt idx="3230">
                  <c:v>0.41120557499999999</c:v>
                </c:pt>
                <c:pt idx="3231">
                  <c:v>0.35902439000000003</c:v>
                </c:pt>
                <c:pt idx="3232">
                  <c:v>0.69560975599999997</c:v>
                </c:pt>
                <c:pt idx="3233">
                  <c:v>0.70177313200000002</c:v>
                </c:pt>
                <c:pt idx="3234">
                  <c:v>0.82439024400000005</c:v>
                </c:pt>
                <c:pt idx="3235">
                  <c:v>0.69864005900000004</c:v>
                </c:pt>
                <c:pt idx="3236">
                  <c:v>0.52975609800000001</c:v>
                </c:pt>
                <c:pt idx="3237">
                  <c:v>0.40780487799999998</c:v>
                </c:pt>
                <c:pt idx="3238">
                  <c:v>0.87121951200000003</c:v>
                </c:pt>
                <c:pt idx="3239">
                  <c:v>0.33495934999999999</c:v>
                </c:pt>
                <c:pt idx="3240">
                  <c:v>0.33536585400000002</c:v>
                </c:pt>
                <c:pt idx="3241">
                  <c:v>0.243902439</c:v>
                </c:pt>
                <c:pt idx="3242">
                  <c:v>0.54634146299999997</c:v>
                </c:pt>
                <c:pt idx="3243">
                  <c:v>0.35121951200000001</c:v>
                </c:pt>
                <c:pt idx="3244">
                  <c:v>0.27804878</c:v>
                </c:pt>
                <c:pt idx="3245">
                  <c:v>0.19512195099999999</c:v>
                </c:pt>
                <c:pt idx="3246">
                  <c:v>0.458536585</c:v>
                </c:pt>
                <c:pt idx="3247">
                  <c:v>0.60634146300000002</c:v>
                </c:pt>
                <c:pt idx="3248">
                  <c:v>0.90731707299999997</c:v>
                </c:pt>
                <c:pt idx="3249">
                  <c:v>0.63902439</c:v>
                </c:pt>
                <c:pt idx="3250">
                  <c:v>1.0386761929999999</c:v>
                </c:pt>
                <c:pt idx="3251">
                  <c:v>0.90439024400000001</c:v>
                </c:pt>
                <c:pt idx="3252">
                  <c:v>0.73365853700000005</c:v>
                </c:pt>
                <c:pt idx="3253">
                  <c:v>1.445853659</c:v>
                </c:pt>
                <c:pt idx="3254">
                  <c:v>0.89399808700000005</c:v>
                </c:pt>
                <c:pt idx="3255">
                  <c:v>0.84794919400000002</c:v>
                </c:pt>
                <c:pt idx="3256">
                  <c:v>0.72367288399999996</c:v>
                </c:pt>
                <c:pt idx="3257">
                  <c:v>1.148063128</c:v>
                </c:pt>
                <c:pt idx="3258">
                  <c:v>0.90675422100000003</c:v>
                </c:pt>
                <c:pt idx="3259">
                  <c:v>0.82439024400000005</c:v>
                </c:pt>
                <c:pt idx="3260">
                  <c:v>0.697560976</c:v>
                </c:pt>
                <c:pt idx="3261">
                  <c:v>1.2146341460000001</c:v>
                </c:pt>
                <c:pt idx="3262">
                  <c:v>1.4358928740000001</c:v>
                </c:pt>
                <c:pt idx="3263">
                  <c:v>1.629268293</c:v>
                </c:pt>
                <c:pt idx="3264">
                  <c:v>0.85451044499999995</c:v>
                </c:pt>
                <c:pt idx="3265">
                  <c:v>0.75792507899999995</c:v>
                </c:pt>
                <c:pt idx="3266">
                  <c:v>1.31422449</c:v>
                </c:pt>
                <c:pt idx="3267">
                  <c:v>0.78780487799999999</c:v>
                </c:pt>
                <c:pt idx="3268">
                  <c:v>0.41902439000000002</c:v>
                </c:pt>
                <c:pt idx="3269">
                  <c:v>0.34585365899999998</c:v>
                </c:pt>
                <c:pt idx="3270">
                  <c:v>0.65261323999999998</c:v>
                </c:pt>
                <c:pt idx="3271">
                  <c:v>0.726449864</c:v>
                </c:pt>
                <c:pt idx="3272">
                  <c:v>0.35934959300000002</c:v>
                </c:pt>
                <c:pt idx="3273">
                  <c:v>0.28048780499999998</c:v>
                </c:pt>
                <c:pt idx="3274">
                  <c:v>0.54390243900000002</c:v>
                </c:pt>
                <c:pt idx="3275">
                  <c:v>1.041193298</c:v>
                </c:pt>
                <c:pt idx="3276">
                  <c:v>0.90487804900000002</c:v>
                </c:pt>
                <c:pt idx="3277">
                  <c:v>0.70975609799999995</c:v>
                </c:pt>
                <c:pt idx="3278">
                  <c:v>1.386689895</c:v>
                </c:pt>
                <c:pt idx="3279">
                  <c:v>0.78054615500000002</c:v>
                </c:pt>
                <c:pt idx="3280">
                  <c:v>0.45644599299999999</c:v>
                </c:pt>
                <c:pt idx="3281">
                  <c:v>0.40487804900000002</c:v>
                </c:pt>
                <c:pt idx="3282">
                  <c:v>0.71804878000000005</c:v>
                </c:pt>
                <c:pt idx="3283">
                  <c:v>0.37170731699999998</c:v>
                </c:pt>
                <c:pt idx="3284">
                  <c:v>0.19024390199999999</c:v>
                </c:pt>
                <c:pt idx="3285">
                  <c:v>0.156097561</c:v>
                </c:pt>
                <c:pt idx="3286">
                  <c:v>0.32195121999999998</c:v>
                </c:pt>
                <c:pt idx="3287">
                  <c:v>0.26943089399999998</c:v>
                </c:pt>
                <c:pt idx="3288">
                  <c:v>0.13577235800000001</c:v>
                </c:pt>
                <c:pt idx="3289">
                  <c:v>0.101626016</c:v>
                </c:pt>
                <c:pt idx="3290">
                  <c:v>0.233333333</c:v>
                </c:pt>
                <c:pt idx="3291">
                  <c:v>0.52057332899999997</c:v>
                </c:pt>
                <c:pt idx="3292">
                  <c:v>0.58188153300000001</c:v>
                </c:pt>
                <c:pt idx="3293">
                  <c:v>0.46341463399999999</c:v>
                </c:pt>
                <c:pt idx="3294">
                  <c:v>0.68393693</c:v>
                </c:pt>
                <c:pt idx="3295">
                  <c:v>0.336585366</c:v>
                </c:pt>
                <c:pt idx="3296">
                  <c:v>0.331707317</c:v>
                </c:pt>
                <c:pt idx="3297">
                  <c:v>0.57491289199999995</c:v>
                </c:pt>
                <c:pt idx="3298">
                  <c:v>9.2682926999999998E-2</c:v>
                </c:pt>
                <c:pt idx="3299">
                  <c:v>9.2682926999999998E-2</c:v>
                </c:pt>
                <c:pt idx="3300">
                  <c:v>0.20195121999999999</c:v>
                </c:pt>
                <c:pt idx="3301">
                  <c:v>0.21951219499999999</c:v>
                </c:pt>
                <c:pt idx="3302">
                  <c:v>5.8536585000000002E-2</c:v>
                </c:pt>
                <c:pt idx="3303">
                  <c:v>5.8536585000000002E-2</c:v>
                </c:pt>
                <c:pt idx="3304">
                  <c:v>0.11219512199999999</c:v>
                </c:pt>
                <c:pt idx="3305">
                  <c:v>0.37725161000000001</c:v>
                </c:pt>
                <c:pt idx="3306">
                  <c:v>0.35691056900000001</c:v>
                </c:pt>
                <c:pt idx="3307">
                  <c:v>0.27317073200000003</c:v>
                </c:pt>
                <c:pt idx="3308">
                  <c:v>0.67463414600000005</c:v>
                </c:pt>
                <c:pt idx="3309">
                  <c:v>0.92290975200000003</c:v>
                </c:pt>
                <c:pt idx="3310">
                  <c:v>0.581533101</c:v>
                </c:pt>
                <c:pt idx="3311">
                  <c:v>0.51567944300000002</c:v>
                </c:pt>
                <c:pt idx="3312">
                  <c:v>1.0890719040000001</c:v>
                </c:pt>
                <c:pt idx="3313">
                  <c:v>0.65650406500000003</c:v>
                </c:pt>
                <c:pt idx="3314">
                  <c:v>0.43414634099999999</c:v>
                </c:pt>
                <c:pt idx="3315">
                  <c:v>0.40487804900000002</c:v>
                </c:pt>
                <c:pt idx="3316">
                  <c:v>0.78102981000000005</c:v>
                </c:pt>
                <c:pt idx="3317">
                  <c:v>0.5</c:v>
                </c:pt>
                <c:pt idx="3318">
                  <c:v>0.307317073</c:v>
                </c:pt>
                <c:pt idx="3319">
                  <c:v>0.27317073200000003</c:v>
                </c:pt>
                <c:pt idx="3320">
                  <c:v>0.63170731700000005</c:v>
                </c:pt>
                <c:pt idx="3321">
                  <c:v>0.90505625499999998</c:v>
                </c:pt>
                <c:pt idx="3322">
                  <c:v>1.136585366</c:v>
                </c:pt>
                <c:pt idx="3323">
                  <c:v>0.91894934299999997</c:v>
                </c:pt>
                <c:pt idx="3324">
                  <c:v>0.92079955999999996</c:v>
                </c:pt>
                <c:pt idx="3325">
                  <c:v>0.43414634099999999</c:v>
                </c:pt>
                <c:pt idx="3326">
                  <c:v>0.40975609800000001</c:v>
                </c:pt>
                <c:pt idx="3327">
                  <c:v>0.67804878000000002</c:v>
                </c:pt>
                <c:pt idx="3328">
                  <c:v>0.42717769999999999</c:v>
                </c:pt>
                <c:pt idx="3329">
                  <c:v>0.17154471499999999</c:v>
                </c:pt>
                <c:pt idx="3330">
                  <c:v>0.2</c:v>
                </c:pt>
                <c:pt idx="3331">
                  <c:v>0.27317073200000003</c:v>
                </c:pt>
                <c:pt idx="3332">
                  <c:v>0.34146341499999999</c:v>
                </c:pt>
                <c:pt idx="3333">
                  <c:v>9.7560975999999994E-2</c:v>
                </c:pt>
                <c:pt idx="3334">
                  <c:v>6.3414633999999998E-2</c:v>
                </c:pt>
                <c:pt idx="3335">
                  <c:v>0.126829268</c:v>
                </c:pt>
                <c:pt idx="3336">
                  <c:v>0.51780487799999997</c:v>
                </c:pt>
                <c:pt idx="3337">
                  <c:v>0.331707317</c:v>
                </c:pt>
                <c:pt idx="3338">
                  <c:v>0.29756097599999998</c:v>
                </c:pt>
                <c:pt idx="3339">
                  <c:v>0.8</c:v>
                </c:pt>
                <c:pt idx="3340">
                  <c:v>0.47707317100000002</c:v>
                </c:pt>
                <c:pt idx="3341">
                  <c:v>0.24878048799999999</c:v>
                </c:pt>
                <c:pt idx="3342">
                  <c:v>0.17073170700000001</c:v>
                </c:pt>
                <c:pt idx="3343">
                  <c:v>0.29268292699999998</c:v>
                </c:pt>
                <c:pt idx="3344">
                  <c:v>0.11097561</c:v>
                </c:pt>
                <c:pt idx="3345">
                  <c:v>7.7642275999999996E-2</c:v>
                </c:pt>
                <c:pt idx="3346">
                  <c:v>7.1951219999999996E-2</c:v>
                </c:pt>
                <c:pt idx="3347">
                  <c:v>0.10609756100000001</c:v>
                </c:pt>
                <c:pt idx="3348">
                  <c:v>4.1463415000000003E-2</c:v>
                </c:pt>
                <c:pt idx="3349">
                  <c:v>7.5609756E-2</c:v>
                </c:pt>
                <c:pt idx="3350">
                  <c:v>4.1463415000000003E-2</c:v>
                </c:pt>
                <c:pt idx="3351">
                  <c:v>0.119512195</c:v>
                </c:pt>
                <c:pt idx="3352">
                  <c:v>0.193554007</c:v>
                </c:pt>
                <c:pt idx="3353">
                  <c:v>0.35121951200000001</c:v>
                </c:pt>
                <c:pt idx="3354">
                  <c:v>0.28292682899999999</c:v>
                </c:pt>
                <c:pt idx="3355">
                  <c:v>0.61463414599999999</c:v>
                </c:pt>
                <c:pt idx="3356">
                  <c:v>0.354471545</c:v>
                </c:pt>
                <c:pt idx="3357">
                  <c:v>7.3170732000000002E-2</c:v>
                </c:pt>
                <c:pt idx="3358">
                  <c:v>7.3170732000000002E-2</c:v>
                </c:pt>
                <c:pt idx="3359">
                  <c:v>0.17073170700000001</c:v>
                </c:pt>
                <c:pt idx="3360">
                  <c:v>3.4146340999999997E-2</c:v>
                </c:pt>
                <c:pt idx="3361">
                  <c:v>5.6910570000000002E-3</c:v>
                </c:pt>
                <c:pt idx="3362">
                  <c:v>3.4146340999999997E-2</c:v>
                </c:pt>
                <c:pt idx="3363">
                  <c:v>6.3414633999999998E-2</c:v>
                </c:pt>
                <c:pt idx="3364">
                  <c:v>1.0000000000000001E-9</c:v>
                </c:pt>
                <c:pt idx="3365">
                  <c:v>1.0000000000000001E-9</c:v>
                </c:pt>
                <c:pt idx="3366">
                  <c:v>1.0000000000000001E-9</c:v>
                </c:pt>
                <c:pt idx="3367">
                  <c:v>1.0000000000000001E-9</c:v>
                </c:pt>
                <c:pt idx="3368">
                  <c:v>0.10040650399999999</c:v>
                </c:pt>
                <c:pt idx="3369">
                  <c:v>0.20487804900000001</c:v>
                </c:pt>
                <c:pt idx="3370">
                  <c:v>0.180487805</c:v>
                </c:pt>
                <c:pt idx="3371">
                  <c:v>0.45365853699999997</c:v>
                </c:pt>
                <c:pt idx="3372">
                  <c:v>0.562229965</c:v>
                </c:pt>
                <c:pt idx="3373">
                  <c:v>0.29881533100000002</c:v>
                </c:pt>
                <c:pt idx="3374">
                  <c:v>0.259790941</c:v>
                </c:pt>
                <c:pt idx="3375">
                  <c:v>0.591498258</c:v>
                </c:pt>
                <c:pt idx="3376">
                  <c:v>0.28066202099999998</c:v>
                </c:pt>
                <c:pt idx="3377">
                  <c:v>0.29837398399999998</c:v>
                </c:pt>
                <c:pt idx="3378">
                  <c:v>0.271219512</c:v>
                </c:pt>
                <c:pt idx="3379">
                  <c:v>0.54634146299999997</c:v>
                </c:pt>
                <c:pt idx="3380">
                  <c:v>0.22926829300000001</c:v>
                </c:pt>
                <c:pt idx="3381">
                  <c:v>0.16585365899999999</c:v>
                </c:pt>
                <c:pt idx="3382">
                  <c:v>0.13170731699999999</c:v>
                </c:pt>
                <c:pt idx="3383">
                  <c:v>0.37073170700000002</c:v>
                </c:pt>
                <c:pt idx="3384">
                  <c:v>0.51467907999999996</c:v>
                </c:pt>
                <c:pt idx="3385">
                  <c:v>0.58220946900000003</c:v>
                </c:pt>
                <c:pt idx="3386">
                  <c:v>0.63902439</c:v>
                </c:pt>
                <c:pt idx="3387">
                  <c:v>1.2682926830000001</c:v>
                </c:pt>
                <c:pt idx="3388">
                  <c:v>0.784732341</c:v>
                </c:pt>
                <c:pt idx="3389">
                  <c:v>0.41951219499999998</c:v>
                </c:pt>
                <c:pt idx="3390">
                  <c:v>0.39512195100000003</c:v>
                </c:pt>
                <c:pt idx="3391">
                  <c:v>0.70731707300000002</c:v>
                </c:pt>
                <c:pt idx="3392">
                  <c:v>0.34634146300000002</c:v>
                </c:pt>
                <c:pt idx="3393">
                  <c:v>0.146341463</c:v>
                </c:pt>
                <c:pt idx="3394">
                  <c:v>0.146341463</c:v>
                </c:pt>
                <c:pt idx="3395">
                  <c:v>0.302439024</c:v>
                </c:pt>
                <c:pt idx="3396">
                  <c:v>0.25609756099999997</c:v>
                </c:pt>
                <c:pt idx="3397">
                  <c:v>7.0731707000000005E-2</c:v>
                </c:pt>
                <c:pt idx="3398">
                  <c:v>3.6585366000000001E-2</c:v>
                </c:pt>
                <c:pt idx="3399">
                  <c:v>0.14390243899999999</c:v>
                </c:pt>
                <c:pt idx="3400">
                  <c:v>0.46409988400000002</c:v>
                </c:pt>
                <c:pt idx="3401">
                  <c:v>0.39024390199999998</c:v>
                </c:pt>
                <c:pt idx="3402">
                  <c:v>0.307317073</c:v>
                </c:pt>
                <c:pt idx="3403">
                  <c:v>0.88292682899999997</c:v>
                </c:pt>
                <c:pt idx="3404">
                  <c:v>0.34146341499999999</c:v>
                </c:pt>
                <c:pt idx="3405">
                  <c:v>0.16585365899999999</c:v>
                </c:pt>
                <c:pt idx="3406">
                  <c:v>8.7804878000000003E-2</c:v>
                </c:pt>
                <c:pt idx="3407">
                  <c:v>0.209756098</c:v>
                </c:pt>
                <c:pt idx="3408">
                  <c:v>6.8292683000000007E-2</c:v>
                </c:pt>
                <c:pt idx="3409">
                  <c:v>6.3414633999999998E-2</c:v>
                </c:pt>
                <c:pt idx="3410">
                  <c:v>2.9268293000000001E-2</c:v>
                </c:pt>
                <c:pt idx="3411">
                  <c:v>0.102439024</c:v>
                </c:pt>
                <c:pt idx="3412">
                  <c:v>7.3170730000000003E-3</c:v>
                </c:pt>
                <c:pt idx="3413">
                  <c:v>4.1463415000000003E-2</c:v>
                </c:pt>
                <c:pt idx="3414">
                  <c:v>7.3170730000000003E-3</c:v>
                </c:pt>
                <c:pt idx="3415">
                  <c:v>8.5365854000000005E-2</c:v>
                </c:pt>
                <c:pt idx="3416">
                  <c:v>0.153228804</c:v>
                </c:pt>
                <c:pt idx="3417">
                  <c:v>0.37073170700000002</c:v>
                </c:pt>
                <c:pt idx="3418">
                  <c:v>0.25365853700000002</c:v>
                </c:pt>
                <c:pt idx="3419">
                  <c:v>0.61463414599999999</c:v>
                </c:pt>
                <c:pt idx="3420">
                  <c:v>0.27642276399999999</c:v>
                </c:pt>
                <c:pt idx="3421">
                  <c:v>6.3414633999999998E-2</c:v>
                </c:pt>
                <c:pt idx="3422">
                  <c:v>0.16097560999999999</c:v>
                </c:pt>
                <c:pt idx="3423">
                  <c:v>1.0000000000000001E-9</c:v>
                </c:pt>
                <c:pt idx="3424">
                  <c:v>1.0000000000000001E-9</c:v>
                </c:pt>
                <c:pt idx="3425">
                  <c:v>1.0000000000000001E-9</c:v>
                </c:pt>
                <c:pt idx="3426">
                  <c:v>6.8292683000000007E-2</c:v>
                </c:pt>
                <c:pt idx="3427">
                  <c:v>1.0000000000000001E-9</c:v>
                </c:pt>
                <c:pt idx="3428">
                  <c:v>1.0000000000000001E-9</c:v>
                </c:pt>
                <c:pt idx="3429">
                  <c:v>7.2764228E-2</c:v>
                </c:pt>
                <c:pt idx="3430">
                  <c:v>0.185365854</c:v>
                </c:pt>
                <c:pt idx="3431">
                  <c:v>0.41463414599999998</c:v>
                </c:pt>
                <c:pt idx="3432">
                  <c:v>0.391986063</c:v>
                </c:pt>
                <c:pt idx="3433">
                  <c:v>0.19686411100000001</c:v>
                </c:pt>
                <c:pt idx="3434">
                  <c:v>0.15783972099999999</c:v>
                </c:pt>
                <c:pt idx="3435">
                  <c:v>0.46515679399999998</c:v>
                </c:pt>
                <c:pt idx="3436">
                  <c:v>0.20691056899999999</c:v>
                </c:pt>
                <c:pt idx="3437">
                  <c:v>0.47804878000000001</c:v>
                </c:pt>
                <c:pt idx="3438">
                  <c:v>0.19024390199999999</c:v>
                </c:pt>
                <c:pt idx="3439">
                  <c:v>0.126829268</c:v>
                </c:pt>
                <c:pt idx="3440">
                  <c:v>0.45156642000000002</c:v>
                </c:pt>
                <c:pt idx="3441">
                  <c:v>0.64878048799999999</c:v>
                </c:pt>
                <c:pt idx="3442">
                  <c:v>1.100496344</c:v>
                </c:pt>
                <c:pt idx="3443">
                  <c:v>0.637787204</c:v>
                </c:pt>
                <c:pt idx="3444">
                  <c:v>0.55323435799999998</c:v>
                </c:pt>
                <c:pt idx="3445">
                  <c:v>1.1386002120000001</c:v>
                </c:pt>
                <c:pt idx="3446">
                  <c:v>0.67398374000000005</c:v>
                </c:pt>
                <c:pt idx="3447">
                  <c:v>0.42195122000000002</c:v>
                </c:pt>
                <c:pt idx="3448">
                  <c:v>0.33414634100000001</c:v>
                </c:pt>
                <c:pt idx="3449">
                  <c:v>0.66097561000000005</c:v>
                </c:pt>
                <c:pt idx="3450">
                  <c:v>0.30975609799999998</c:v>
                </c:pt>
                <c:pt idx="3451">
                  <c:v>0.22195122</c:v>
                </c:pt>
                <c:pt idx="3452">
                  <c:v>0.529268293</c:v>
                </c:pt>
                <c:pt idx="3453">
                  <c:v>0.83179354500000002</c:v>
                </c:pt>
                <c:pt idx="3454">
                  <c:v>0.96829268300000004</c:v>
                </c:pt>
                <c:pt idx="3455">
                  <c:v>0.77317073199999997</c:v>
                </c:pt>
                <c:pt idx="3456">
                  <c:v>1.6073170729999999</c:v>
                </c:pt>
                <c:pt idx="3457">
                  <c:v>0.69766444900000002</c:v>
                </c:pt>
                <c:pt idx="3458">
                  <c:v>0.49056910599999998</c:v>
                </c:pt>
                <c:pt idx="3459">
                  <c:v>0.337723577</c:v>
                </c:pt>
                <c:pt idx="3460">
                  <c:v>0.70357723599999999</c:v>
                </c:pt>
                <c:pt idx="3461">
                  <c:v>0.45983739800000001</c:v>
                </c:pt>
                <c:pt idx="3462">
                  <c:v>0.45658536599999999</c:v>
                </c:pt>
                <c:pt idx="3463">
                  <c:v>0.31375609799999998</c:v>
                </c:pt>
                <c:pt idx="3464">
                  <c:v>0.53463414600000003</c:v>
                </c:pt>
                <c:pt idx="3465">
                  <c:v>0.4</c:v>
                </c:pt>
                <c:pt idx="3466">
                  <c:v>0.36146341500000001</c:v>
                </c:pt>
                <c:pt idx="3467">
                  <c:v>0.28536585399999997</c:v>
                </c:pt>
                <c:pt idx="3468">
                  <c:v>0.53414634100000002</c:v>
                </c:pt>
                <c:pt idx="3469">
                  <c:v>0.74054587699999996</c:v>
                </c:pt>
                <c:pt idx="3470">
                  <c:v>0.98048780499999999</c:v>
                </c:pt>
                <c:pt idx="3471">
                  <c:v>0.84878048800000006</c:v>
                </c:pt>
                <c:pt idx="3472">
                  <c:v>0.586444937</c:v>
                </c:pt>
                <c:pt idx="3473">
                  <c:v>0.36308943100000002</c:v>
                </c:pt>
                <c:pt idx="3474">
                  <c:v>0.295609756</c:v>
                </c:pt>
                <c:pt idx="3475">
                  <c:v>0.64195122000000004</c:v>
                </c:pt>
                <c:pt idx="3476">
                  <c:v>0.25203251999999998</c:v>
                </c:pt>
                <c:pt idx="3477">
                  <c:v>0.25609756099999997</c:v>
                </c:pt>
                <c:pt idx="3478">
                  <c:v>0.16097560999999999</c:v>
                </c:pt>
                <c:pt idx="3479">
                  <c:v>0.37560975600000002</c:v>
                </c:pt>
                <c:pt idx="3480">
                  <c:v>0.21707317100000001</c:v>
                </c:pt>
                <c:pt idx="3481">
                  <c:v>0.17317073199999999</c:v>
                </c:pt>
                <c:pt idx="3482">
                  <c:v>0.463929539</c:v>
                </c:pt>
                <c:pt idx="3483">
                  <c:v>0.92933821400000005</c:v>
                </c:pt>
                <c:pt idx="3484">
                  <c:v>0.76253194000000002</c:v>
                </c:pt>
                <c:pt idx="3485">
                  <c:v>0.624320557</c:v>
                </c:pt>
                <c:pt idx="3486">
                  <c:v>1.2145644600000001</c:v>
                </c:pt>
                <c:pt idx="3487">
                  <c:v>0.89715447199999998</c:v>
                </c:pt>
                <c:pt idx="3488">
                  <c:v>0.77733142</c:v>
                </c:pt>
                <c:pt idx="3489">
                  <c:v>0.72682926800000003</c:v>
                </c:pt>
                <c:pt idx="3490">
                  <c:v>1.1707317070000001</c:v>
                </c:pt>
                <c:pt idx="3491">
                  <c:v>0.74577861199999995</c:v>
                </c:pt>
                <c:pt idx="3492">
                  <c:v>0.692682927</c:v>
                </c:pt>
                <c:pt idx="3493">
                  <c:v>1.273532069</c:v>
                </c:pt>
                <c:pt idx="3494">
                  <c:v>1.0988979219999999</c:v>
                </c:pt>
                <c:pt idx="3495">
                  <c:v>1.2623125559999999</c:v>
                </c:pt>
                <c:pt idx="3496">
                  <c:v>0.82182475200000005</c:v>
                </c:pt>
                <c:pt idx="3497">
                  <c:v>0.667353207</c:v>
                </c:pt>
                <c:pt idx="3498">
                  <c:v>1.3627306749999999</c:v>
                </c:pt>
                <c:pt idx="3499">
                  <c:v>1.158518519</c:v>
                </c:pt>
                <c:pt idx="3500">
                  <c:v>0.64019873500000002</c:v>
                </c:pt>
                <c:pt idx="3501">
                  <c:v>0.51255645900000002</c:v>
                </c:pt>
                <c:pt idx="3502">
                  <c:v>1.088166215</c:v>
                </c:pt>
                <c:pt idx="3503">
                  <c:v>1.6361129459999999</c:v>
                </c:pt>
                <c:pt idx="3504">
                  <c:v>1.517434508</c:v>
                </c:pt>
                <c:pt idx="3505">
                  <c:v>1.22962963</c:v>
                </c:pt>
                <c:pt idx="3506">
                  <c:v>1.263274571</c:v>
                </c:pt>
                <c:pt idx="3507">
                  <c:v>0.95052264799999997</c:v>
                </c:pt>
                <c:pt idx="3508">
                  <c:v>0.78675958199999996</c:v>
                </c:pt>
                <c:pt idx="3509">
                  <c:v>1.407247387</c:v>
                </c:pt>
                <c:pt idx="3510">
                  <c:v>0.58902438999999995</c:v>
                </c:pt>
                <c:pt idx="3511">
                  <c:v>0.49756097599999999</c:v>
                </c:pt>
                <c:pt idx="3512">
                  <c:v>0.95609756099999998</c:v>
                </c:pt>
                <c:pt idx="3513">
                  <c:v>0.69626016300000004</c:v>
                </c:pt>
                <c:pt idx="3514">
                  <c:v>0.46504065</c:v>
                </c:pt>
                <c:pt idx="3515">
                  <c:v>0.34796748</c:v>
                </c:pt>
                <c:pt idx="3516">
                  <c:v>0.72845528500000001</c:v>
                </c:pt>
                <c:pt idx="3517">
                  <c:v>1.0851664830000001</c:v>
                </c:pt>
                <c:pt idx="3518">
                  <c:v>1.118466899</c:v>
                </c:pt>
                <c:pt idx="3519">
                  <c:v>0.87317073199999995</c:v>
                </c:pt>
                <c:pt idx="3520">
                  <c:v>1.6564459929999999</c:v>
                </c:pt>
                <c:pt idx="3521">
                  <c:v>1.196978936</c:v>
                </c:pt>
                <c:pt idx="3522">
                  <c:v>0.836585366</c:v>
                </c:pt>
                <c:pt idx="3523">
                  <c:v>0.70243902400000002</c:v>
                </c:pt>
                <c:pt idx="3524">
                  <c:v>1.3090592329999999</c:v>
                </c:pt>
                <c:pt idx="3525">
                  <c:v>0.63349593500000001</c:v>
                </c:pt>
                <c:pt idx="3526">
                  <c:v>0.43414634099999999</c:v>
                </c:pt>
                <c:pt idx="3527">
                  <c:v>0.38536585400000001</c:v>
                </c:pt>
                <c:pt idx="3528">
                  <c:v>0.79219512199999997</c:v>
                </c:pt>
                <c:pt idx="3529">
                  <c:v>0.6</c:v>
                </c:pt>
                <c:pt idx="3530">
                  <c:v>0.31707317099999999</c:v>
                </c:pt>
                <c:pt idx="3531">
                  <c:v>0.26829268299999998</c:v>
                </c:pt>
                <c:pt idx="3532">
                  <c:v>0.57560975599999997</c:v>
                </c:pt>
                <c:pt idx="3533">
                  <c:v>0.87668796999999998</c:v>
                </c:pt>
                <c:pt idx="3534">
                  <c:v>0.87398374000000001</c:v>
                </c:pt>
                <c:pt idx="3535">
                  <c:v>0.697560976</c:v>
                </c:pt>
                <c:pt idx="3536">
                  <c:v>1.411219512</c:v>
                </c:pt>
                <c:pt idx="3537">
                  <c:v>1.2917244830000001</c:v>
                </c:pt>
                <c:pt idx="3538">
                  <c:v>1.099041556</c:v>
                </c:pt>
                <c:pt idx="3539">
                  <c:v>1.279756098</c:v>
                </c:pt>
                <c:pt idx="3540">
                  <c:v>1.07804878</c:v>
                </c:pt>
                <c:pt idx="3541">
                  <c:v>0.95121951199999999</c:v>
                </c:pt>
                <c:pt idx="3542">
                  <c:v>1.761517615</c:v>
                </c:pt>
                <c:pt idx="3543">
                  <c:v>1.1956097560000001</c:v>
                </c:pt>
                <c:pt idx="3544">
                  <c:v>0.80975609800000004</c:v>
                </c:pt>
                <c:pt idx="3545">
                  <c:v>0.67804878000000002</c:v>
                </c:pt>
                <c:pt idx="3546">
                  <c:v>1.4268292680000001</c:v>
                </c:pt>
                <c:pt idx="3547">
                  <c:v>1.956097561</c:v>
                </c:pt>
                <c:pt idx="3548">
                  <c:v>1.596998124</c:v>
                </c:pt>
                <c:pt idx="3549">
                  <c:v>0.965570873</c:v>
                </c:pt>
                <c:pt idx="3550">
                  <c:v>0.86313184899999995</c:v>
                </c:pt>
                <c:pt idx="3551">
                  <c:v>1.468009897</c:v>
                </c:pt>
                <c:pt idx="3552">
                  <c:v>0.66353077800000004</c:v>
                </c:pt>
                <c:pt idx="3553">
                  <c:v>0.63577235799999998</c:v>
                </c:pt>
                <c:pt idx="3554">
                  <c:v>1.0634146339999999</c:v>
                </c:pt>
                <c:pt idx="3555">
                  <c:v>0.87317073199999995</c:v>
                </c:pt>
                <c:pt idx="3556">
                  <c:v>0.47804878000000001</c:v>
                </c:pt>
                <c:pt idx="3557">
                  <c:v>0.39512195100000003</c:v>
                </c:pt>
                <c:pt idx="3558">
                  <c:v>0.73658536600000002</c:v>
                </c:pt>
                <c:pt idx="3559">
                  <c:v>1.188464849</c:v>
                </c:pt>
                <c:pt idx="3560">
                  <c:v>1.0146341459999999</c:v>
                </c:pt>
                <c:pt idx="3561">
                  <c:v>0.88780487799999996</c:v>
                </c:pt>
                <c:pt idx="3562">
                  <c:v>1.7268292679999999</c:v>
                </c:pt>
                <c:pt idx="3563">
                  <c:v>0.83781051399999995</c:v>
                </c:pt>
                <c:pt idx="3564">
                  <c:v>0.63726173399999997</c:v>
                </c:pt>
                <c:pt idx="3565">
                  <c:v>0.447017832</c:v>
                </c:pt>
                <c:pt idx="3566">
                  <c:v>0.84213978300000003</c:v>
                </c:pt>
                <c:pt idx="3567">
                  <c:v>0.51245337199999996</c:v>
                </c:pt>
                <c:pt idx="3568">
                  <c:v>0.38517114200000002</c:v>
                </c:pt>
                <c:pt idx="3569">
                  <c:v>0.35294117600000002</c:v>
                </c:pt>
                <c:pt idx="3570">
                  <c:v>0.64562410299999995</c:v>
                </c:pt>
                <c:pt idx="3571">
                  <c:v>0.37050215199999997</c:v>
                </c:pt>
                <c:pt idx="3572">
                  <c:v>0.190014347</c:v>
                </c:pt>
                <c:pt idx="3573">
                  <c:v>0.48269727400000001</c:v>
                </c:pt>
                <c:pt idx="3574">
                  <c:v>0.66767780300000001</c:v>
                </c:pt>
                <c:pt idx="3575">
                  <c:v>0.79196556699999998</c:v>
                </c:pt>
                <c:pt idx="3576">
                  <c:v>0.59684361500000005</c:v>
                </c:pt>
                <c:pt idx="3577">
                  <c:v>1.1724533720000001</c:v>
                </c:pt>
                <c:pt idx="3578">
                  <c:v>0.92184959300000002</c:v>
                </c:pt>
                <c:pt idx="3579">
                  <c:v>0.60487804899999997</c:v>
                </c:pt>
                <c:pt idx="3580">
                  <c:v>0.47560975599999999</c:v>
                </c:pt>
                <c:pt idx="3581">
                  <c:v>0.90243902399999998</c:v>
                </c:pt>
                <c:pt idx="3582">
                  <c:v>0.47463414599999998</c:v>
                </c:pt>
                <c:pt idx="3583">
                  <c:v>0.35914053400000001</c:v>
                </c:pt>
                <c:pt idx="3584">
                  <c:v>0.36390243900000002</c:v>
                </c:pt>
                <c:pt idx="3585">
                  <c:v>0.65658536599999995</c:v>
                </c:pt>
                <c:pt idx="3586">
                  <c:v>0.42926829300000002</c:v>
                </c:pt>
                <c:pt idx="3587">
                  <c:v>0.307317073</c:v>
                </c:pt>
                <c:pt idx="3588">
                  <c:v>0.25853658499999999</c:v>
                </c:pt>
                <c:pt idx="3589">
                  <c:v>0.47804878000000001</c:v>
                </c:pt>
                <c:pt idx="3590">
                  <c:v>0.62472501199999997</c:v>
                </c:pt>
                <c:pt idx="3591">
                  <c:v>0.74146341500000001</c:v>
                </c:pt>
                <c:pt idx="3592">
                  <c:v>0.62439024399999998</c:v>
                </c:pt>
                <c:pt idx="3593">
                  <c:v>1.2224132640000001</c:v>
                </c:pt>
                <c:pt idx="3594">
                  <c:v>0.97741061299999998</c:v>
                </c:pt>
                <c:pt idx="3595">
                  <c:v>0.81155695400000005</c:v>
                </c:pt>
                <c:pt idx="3596">
                  <c:v>0.97220673599999996</c:v>
                </c:pt>
                <c:pt idx="3597">
                  <c:v>0.96596980300000002</c:v>
                </c:pt>
                <c:pt idx="3598">
                  <c:v>0.86634146300000003</c:v>
                </c:pt>
                <c:pt idx="3599">
                  <c:v>1.429268293</c:v>
                </c:pt>
                <c:pt idx="3600">
                  <c:v>0.90048780500000003</c:v>
                </c:pt>
                <c:pt idx="3601">
                  <c:v>0.70243902400000002</c:v>
                </c:pt>
                <c:pt idx="3602">
                  <c:v>0.57073170699999998</c:v>
                </c:pt>
                <c:pt idx="3603">
                  <c:v>1.1658536589999999</c:v>
                </c:pt>
                <c:pt idx="3604">
                  <c:v>1.3043902439999999</c:v>
                </c:pt>
                <c:pt idx="3605">
                  <c:v>1.2944045909999999</c:v>
                </c:pt>
                <c:pt idx="3606">
                  <c:v>1.3219512200000001</c:v>
                </c:pt>
                <c:pt idx="3607">
                  <c:v>0.78777224899999998</c:v>
                </c:pt>
                <c:pt idx="3608">
                  <c:v>0.68533322500000005</c:v>
                </c:pt>
                <c:pt idx="3609">
                  <c:v>1.3097234680000001</c:v>
                </c:pt>
                <c:pt idx="3610">
                  <c:v>0.78577861199999999</c:v>
                </c:pt>
                <c:pt idx="3611">
                  <c:v>0.54333958699999996</c:v>
                </c:pt>
                <c:pt idx="3612">
                  <c:v>0.44008755500000002</c:v>
                </c:pt>
                <c:pt idx="3613">
                  <c:v>0.94821763599999997</c:v>
                </c:pt>
                <c:pt idx="3614">
                  <c:v>0.62382739200000004</c:v>
                </c:pt>
                <c:pt idx="3615">
                  <c:v>0.31651031899999998</c:v>
                </c:pt>
                <c:pt idx="3616">
                  <c:v>0.23358349</c:v>
                </c:pt>
                <c:pt idx="3617">
                  <c:v>0.59455909900000004</c:v>
                </c:pt>
                <c:pt idx="3618">
                  <c:v>0.97984160300000001</c:v>
                </c:pt>
                <c:pt idx="3619">
                  <c:v>0.94333958699999998</c:v>
                </c:pt>
                <c:pt idx="3620">
                  <c:v>0.76772983100000003</c:v>
                </c:pt>
                <c:pt idx="3621">
                  <c:v>0.73828397199999996</c:v>
                </c:pt>
                <c:pt idx="3622">
                  <c:v>0.557491289</c:v>
                </c:pt>
                <c:pt idx="3623">
                  <c:v>0.36724738699999998</c:v>
                </c:pt>
                <c:pt idx="3624">
                  <c:v>0.73797909399999995</c:v>
                </c:pt>
                <c:pt idx="3625">
                  <c:v>0.457073171</c:v>
                </c:pt>
                <c:pt idx="3626">
                  <c:v>0.43780487800000001</c:v>
                </c:pt>
                <c:pt idx="3627">
                  <c:v>0.32439024399999999</c:v>
                </c:pt>
                <c:pt idx="3628">
                  <c:v>0.65365853699999998</c:v>
                </c:pt>
                <c:pt idx="3629">
                  <c:v>0.35121951200000001</c:v>
                </c:pt>
                <c:pt idx="3630">
                  <c:v>0.31707317099999999</c:v>
                </c:pt>
                <c:pt idx="3631">
                  <c:v>0.2</c:v>
                </c:pt>
                <c:pt idx="3632">
                  <c:v>0.46829268299999999</c:v>
                </c:pt>
                <c:pt idx="3633">
                  <c:v>0.62005602199999998</c:v>
                </c:pt>
                <c:pt idx="3634">
                  <c:v>0.58536585399999996</c:v>
                </c:pt>
                <c:pt idx="3635">
                  <c:v>1.195121951</c:v>
                </c:pt>
                <c:pt idx="3636">
                  <c:v>0.70111788600000002</c:v>
                </c:pt>
                <c:pt idx="3637">
                  <c:v>0.487804878</c:v>
                </c:pt>
                <c:pt idx="3638">
                  <c:v>0.35853658500000002</c:v>
                </c:pt>
                <c:pt idx="3639">
                  <c:v>0.76097561000000002</c:v>
                </c:pt>
                <c:pt idx="3640">
                  <c:v>0.33512195099999997</c:v>
                </c:pt>
                <c:pt idx="3641">
                  <c:v>0.32195121999999998</c:v>
                </c:pt>
                <c:pt idx="3642">
                  <c:v>0.25121951199999998</c:v>
                </c:pt>
                <c:pt idx="3643">
                  <c:v>0.58048780499999997</c:v>
                </c:pt>
                <c:pt idx="3644">
                  <c:v>0.302439024</c:v>
                </c:pt>
                <c:pt idx="3645">
                  <c:v>0.209756098</c:v>
                </c:pt>
                <c:pt idx="3646">
                  <c:v>0.47931270100000001</c:v>
                </c:pt>
                <c:pt idx="3647">
                  <c:v>0.97674930699999996</c:v>
                </c:pt>
                <c:pt idx="3648">
                  <c:v>0.80613690000000005</c:v>
                </c:pt>
                <c:pt idx="3649">
                  <c:v>0.64028324199999997</c:v>
                </c:pt>
                <c:pt idx="3650">
                  <c:v>1.337844217</c:v>
                </c:pt>
                <c:pt idx="3651">
                  <c:v>0.78626016300000001</c:v>
                </c:pt>
                <c:pt idx="3652">
                  <c:v>0.72439024399999996</c:v>
                </c:pt>
                <c:pt idx="3653">
                  <c:v>0.754146341</c:v>
                </c:pt>
                <c:pt idx="3654">
                  <c:v>0.58536585399999996</c:v>
                </c:pt>
                <c:pt idx="3655">
                  <c:v>1.1430197440000001</c:v>
                </c:pt>
                <c:pt idx="3656">
                  <c:v>1.4</c:v>
                </c:pt>
                <c:pt idx="3657">
                  <c:v>1.363156671</c:v>
                </c:pt>
                <c:pt idx="3658">
                  <c:v>1.08510789</c:v>
                </c:pt>
                <c:pt idx="3659">
                  <c:v>1.4590847849999999</c:v>
                </c:pt>
                <c:pt idx="3660">
                  <c:v>1.1193170729999999</c:v>
                </c:pt>
                <c:pt idx="3661">
                  <c:v>0.95021138199999999</c:v>
                </c:pt>
                <c:pt idx="3662">
                  <c:v>1.380292683</c:v>
                </c:pt>
                <c:pt idx="3663">
                  <c:v>0.92907317099999998</c:v>
                </c:pt>
                <c:pt idx="3664">
                  <c:v>0.70956097600000001</c:v>
                </c:pt>
                <c:pt idx="3665">
                  <c:v>1.3680975609999999</c:v>
                </c:pt>
                <c:pt idx="3666">
                  <c:v>1.929073171</c:v>
                </c:pt>
                <c:pt idx="3667">
                  <c:v>1.5583414630000001</c:v>
                </c:pt>
                <c:pt idx="3668">
                  <c:v>1.035865273</c:v>
                </c:pt>
                <c:pt idx="3669">
                  <c:v>1.748060395</c:v>
                </c:pt>
                <c:pt idx="3670">
                  <c:v>1.048806449</c:v>
                </c:pt>
                <c:pt idx="3671">
                  <c:v>0.76074605500000003</c:v>
                </c:pt>
                <c:pt idx="3672">
                  <c:v>1.33830703</c:v>
                </c:pt>
                <c:pt idx="3673">
                  <c:v>1.2243902440000001</c:v>
                </c:pt>
                <c:pt idx="3674">
                  <c:v>1.051707317</c:v>
                </c:pt>
                <c:pt idx="3675">
                  <c:v>0.80975609800000004</c:v>
                </c:pt>
                <c:pt idx="3676">
                  <c:v>1.5463414630000001</c:v>
                </c:pt>
                <c:pt idx="3677">
                  <c:v>0.90968105099999996</c:v>
                </c:pt>
                <c:pt idx="3678">
                  <c:v>0.98367015099999999</c:v>
                </c:pt>
                <c:pt idx="3679">
                  <c:v>0.95121951199999999</c:v>
                </c:pt>
                <c:pt idx="3680">
                  <c:v>0.78536585400000003</c:v>
                </c:pt>
                <c:pt idx="3681">
                  <c:v>1.336585366</c:v>
                </c:pt>
                <c:pt idx="3682">
                  <c:v>0.75609756100000003</c:v>
                </c:pt>
                <c:pt idx="3683">
                  <c:v>1.2026665169999999</c:v>
                </c:pt>
                <c:pt idx="3684">
                  <c:v>1.4</c:v>
                </c:pt>
                <c:pt idx="3685">
                  <c:v>1.3658536590000001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E4-4425-B662-15E34A2B6582}"/>
            </c:ext>
          </c:extLst>
        </c:ser>
        <c:ser>
          <c:idx val="0"/>
          <c:order val="1"/>
          <c:tx>
            <c:v>True promoter</c:v>
          </c:tx>
          <c:spPr>
            <a:ln w="28575">
              <a:noFill/>
            </a:ln>
          </c:spPr>
          <c:marker>
            <c:symbol val="diamond"/>
            <c:size val="3"/>
            <c:spPr>
              <a:solidFill>
                <a:srgbClr val="00B050"/>
              </a:solidFill>
              <a:ln>
                <a:noFill/>
              </a:ln>
            </c:spPr>
          </c:marker>
          <c:xVal>
            <c:numRef>
              <c:f>'0.3-3'!$B$2:$B$206</c:f>
              <c:numCache>
                <c:formatCode>General</c:formatCode>
                <c:ptCount val="205"/>
                <c:pt idx="0">
                  <c:v>2.2924587710000002</c:v>
                </c:pt>
                <c:pt idx="1">
                  <c:v>2.2763995380000002</c:v>
                </c:pt>
                <c:pt idx="2">
                  <c:v>2.1179138829999999</c:v>
                </c:pt>
                <c:pt idx="3">
                  <c:v>2.0100009019999998</c:v>
                </c:pt>
                <c:pt idx="4">
                  <c:v>1.7768658850000001</c:v>
                </c:pt>
                <c:pt idx="5">
                  <c:v>1.6857142860000001</c:v>
                </c:pt>
                <c:pt idx="6">
                  <c:v>1.65642369</c:v>
                </c:pt>
                <c:pt idx="7">
                  <c:v>1.9856393880000001</c:v>
                </c:pt>
                <c:pt idx="8">
                  <c:v>2.050115715</c:v>
                </c:pt>
                <c:pt idx="9">
                  <c:v>1.9268292680000001</c:v>
                </c:pt>
                <c:pt idx="10">
                  <c:v>1.4926829269999999</c:v>
                </c:pt>
                <c:pt idx="11">
                  <c:v>1.82441575</c:v>
                </c:pt>
                <c:pt idx="12">
                  <c:v>1.7669138900000001</c:v>
                </c:pt>
                <c:pt idx="13">
                  <c:v>1.3103599800000001</c:v>
                </c:pt>
                <c:pt idx="14">
                  <c:v>1.3658986179999999</c:v>
                </c:pt>
                <c:pt idx="15">
                  <c:v>0.99745019599999996</c:v>
                </c:pt>
                <c:pt idx="16">
                  <c:v>1.6695252009999999</c:v>
                </c:pt>
                <c:pt idx="17">
                  <c:v>1.4366744119999999</c:v>
                </c:pt>
                <c:pt idx="18">
                  <c:v>1.581601273</c:v>
                </c:pt>
                <c:pt idx="19">
                  <c:v>2.1388224830000002</c:v>
                </c:pt>
                <c:pt idx="20">
                  <c:v>1.842432267</c:v>
                </c:pt>
                <c:pt idx="21">
                  <c:v>0.98981506299999999</c:v>
                </c:pt>
                <c:pt idx="22">
                  <c:v>1.858473603</c:v>
                </c:pt>
                <c:pt idx="23">
                  <c:v>1.766953744</c:v>
                </c:pt>
                <c:pt idx="24">
                  <c:v>2.1736500919999999</c:v>
                </c:pt>
                <c:pt idx="25">
                  <c:v>1.7961864249999999</c:v>
                </c:pt>
                <c:pt idx="26">
                  <c:v>1.5882881170000001</c:v>
                </c:pt>
                <c:pt idx="27">
                  <c:v>1.3845420239999999</c:v>
                </c:pt>
                <c:pt idx="28">
                  <c:v>1.77539388</c:v>
                </c:pt>
                <c:pt idx="29">
                  <c:v>1.9616050350000001</c:v>
                </c:pt>
                <c:pt idx="30">
                  <c:v>1.587371318</c:v>
                </c:pt>
                <c:pt idx="31">
                  <c:v>1.042859247</c:v>
                </c:pt>
                <c:pt idx="32">
                  <c:v>1.33817298</c:v>
                </c:pt>
                <c:pt idx="33">
                  <c:v>1.222299652</c:v>
                </c:pt>
                <c:pt idx="34">
                  <c:v>1.45292621</c:v>
                </c:pt>
                <c:pt idx="35">
                  <c:v>2.034037943</c:v>
                </c:pt>
                <c:pt idx="36">
                  <c:v>1.7394602429999999</c:v>
                </c:pt>
                <c:pt idx="37">
                  <c:v>0.71179603800000002</c:v>
                </c:pt>
                <c:pt idx="38">
                  <c:v>1.7151848940000001</c:v>
                </c:pt>
                <c:pt idx="39">
                  <c:v>1.9846993479999999</c:v>
                </c:pt>
                <c:pt idx="40">
                  <c:v>1.761042701</c:v>
                </c:pt>
                <c:pt idx="41">
                  <c:v>1.849188268</c:v>
                </c:pt>
                <c:pt idx="42">
                  <c:v>1.8536585370000001</c:v>
                </c:pt>
                <c:pt idx="43">
                  <c:v>1.419512195</c:v>
                </c:pt>
                <c:pt idx="44">
                  <c:v>1.349150037</c:v>
                </c:pt>
                <c:pt idx="45">
                  <c:v>1.1860671169999999</c:v>
                </c:pt>
                <c:pt idx="46">
                  <c:v>0.95851952900000004</c:v>
                </c:pt>
                <c:pt idx="47">
                  <c:v>1.581857294</c:v>
                </c:pt>
                <c:pt idx="48">
                  <c:v>1.70547878</c:v>
                </c:pt>
                <c:pt idx="49">
                  <c:v>1.8072383949999999</c:v>
                </c:pt>
                <c:pt idx="50">
                  <c:v>1.9050042920000001</c:v>
                </c:pt>
                <c:pt idx="51">
                  <c:v>2.0946531739999998</c:v>
                </c:pt>
                <c:pt idx="52">
                  <c:v>0.940551264</c:v>
                </c:pt>
                <c:pt idx="53">
                  <c:v>1.166811847</c:v>
                </c:pt>
                <c:pt idx="54">
                  <c:v>1.105547689</c:v>
                </c:pt>
                <c:pt idx="55">
                  <c:v>1.3496515680000001</c:v>
                </c:pt>
                <c:pt idx="56">
                  <c:v>1.32338947</c:v>
                </c:pt>
                <c:pt idx="57">
                  <c:v>1.815986608</c:v>
                </c:pt>
                <c:pt idx="58">
                  <c:v>0.85494790399999998</c:v>
                </c:pt>
                <c:pt idx="59">
                  <c:v>1.779971306</c:v>
                </c:pt>
                <c:pt idx="60">
                  <c:v>1.415883115</c:v>
                </c:pt>
                <c:pt idx="61">
                  <c:v>1.87097508</c:v>
                </c:pt>
                <c:pt idx="62">
                  <c:v>1.8966126830000001</c:v>
                </c:pt>
                <c:pt idx="63">
                  <c:v>0.83088065200000005</c:v>
                </c:pt>
                <c:pt idx="64">
                  <c:v>0.78018689200000002</c:v>
                </c:pt>
                <c:pt idx="65">
                  <c:v>1.0593373450000001</c:v>
                </c:pt>
                <c:pt idx="66">
                  <c:v>1.677743902</c:v>
                </c:pt>
                <c:pt idx="67">
                  <c:v>1.76603233</c:v>
                </c:pt>
                <c:pt idx="68">
                  <c:v>1.9488001429999999</c:v>
                </c:pt>
                <c:pt idx="69">
                  <c:v>1.216823046</c:v>
                </c:pt>
                <c:pt idx="70">
                  <c:v>0.63450999200000002</c:v>
                </c:pt>
                <c:pt idx="71">
                  <c:v>1.5424390240000001</c:v>
                </c:pt>
                <c:pt idx="72">
                  <c:v>1.070304597</c:v>
                </c:pt>
                <c:pt idx="73">
                  <c:v>0.83358673800000005</c:v>
                </c:pt>
                <c:pt idx="74">
                  <c:v>1.5463414630000001</c:v>
                </c:pt>
                <c:pt idx="75">
                  <c:v>1.78895647</c:v>
                </c:pt>
                <c:pt idx="76">
                  <c:v>0.87950585999999997</c:v>
                </c:pt>
                <c:pt idx="77">
                  <c:v>1.275130509</c:v>
                </c:pt>
                <c:pt idx="78">
                  <c:v>2.0628812120000002</c:v>
                </c:pt>
                <c:pt idx="79">
                  <c:v>1.0312251429999999</c:v>
                </c:pt>
                <c:pt idx="80">
                  <c:v>1.920201042</c:v>
                </c:pt>
                <c:pt idx="81">
                  <c:v>1.8</c:v>
                </c:pt>
                <c:pt idx="82">
                  <c:v>1.2585365850000001</c:v>
                </c:pt>
                <c:pt idx="83">
                  <c:v>1.2120520159999999</c:v>
                </c:pt>
                <c:pt idx="84">
                  <c:v>1.5658536590000001</c:v>
                </c:pt>
                <c:pt idx="85">
                  <c:v>1.4393996250000001</c:v>
                </c:pt>
                <c:pt idx="86">
                  <c:v>1.131707317</c:v>
                </c:pt>
                <c:pt idx="87">
                  <c:v>1.8611029699999999</c:v>
                </c:pt>
                <c:pt idx="88">
                  <c:v>1.9567269869999999</c:v>
                </c:pt>
                <c:pt idx="89">
                  <c:v>1.408536585</c:v>
                </c:pt>
                <c:pt idx="90">
                  <c:v>0.95247967499999997</c:v>
                </c:pt>
                <c:pt idx="91">
                  <c:v>1.380487805</c:v>
                </c:pt>
                <c:pt idx="92">
                  <c:v>0.87552834800000001</c:v>
                </c:pt>
                <c:pt idx="93">
                  <c:v>1.3862731420000001</c:v>
                </c:pt>
                <c:pt idx="94">
                  <c:v>1.537248999</c:v>
                </c:pt>
                <c:pt idx="95">
                  <c:v>1.7608665109999999</c:v>
                </c:pt>
                <c:pt idx="96">
                  <c:v>1.975376851</c:v>
                </c:pt>
                <c:pt idx="97">
                  <c:v>1.048780488</c:v>
                </c:pt>
                <c:pt idx="98">
                  <c:v>0.94297403899999999</c:v>
                </c:pt>
                <c:pt idx="99">
                  <c:v>1.6427198890000001</c:v>
                </c:pt>
                <c:pt idx="100">
                  <c:v>1.3255912139999999</c:v>
                </c:pt>
                <c:pt idx="101">
                  <c:v>1.6252329750000001</c:v>
                </c:pt>
                <c:pt idx="102">
                  <c:v>1.1268292680000001</c:v>
                </c:pt>
                <c:pt idx="103">
                  <c:v>1.669512195</c:v>
                </c:pt>
                <c:pt idx="104">
                  <c:v>1.7104449450000001</c:v>
                </c:pt>
                <c:pt idx="105">
                  <c:v>1.2403109940000001</c:v>
                </c:pt>
                <c:pt idx="106">
                  <c:v>1.7766782809999999</c:v>
                </c:pt>
                <c:pt idx="107">
                  <c:v>1.837920405</c:v>
                </c:pt>
                <c:pt idx="108">
                  <c:v>1.7233907079999999</c:v>
                </c:pt>
                <c:pt idx="109">
                  <c:v>1.4248021360000001</c:v>
                </c:pt>
                <c:pt idx="110">
                  <c:v>1.252771619</c:v>
                </c:pt>
                <c:pt idx="111">
                  <c:v>1.743888959</c:v>
                </c:pt>
                <c:pt idx="112">
                  <c:v>1.680782454</c:v>
                </c:pt>
                <c:pt idx="113">
                  <c:v>0.89699195499999995</c:v>
                </c:pt>
                <c:pt idx="114">
                  <c:v>0.975897668</c:v>
                </c:pt>
                <c:pt idx="115">
                  <c:v>0.67671840400000005</c:v>
                </c:pt>
                <c:pt idx="116">
                  <c:v>1.5668279970000001</c:v>
                </c:pt>
                <c:pt idx="117">
                  <c:v>1.624780801</c:v>
                </c:pt>
                <c:pt idx="118">
                  <c:v>1.370487805</c:v>
                </c:pt>
                <c:pt idx="119">
                  <c:v>1.4266140599999999</c:v>
                </c:pt>
                <c:pt idx="120">
                  <c:v>1.6886375950000001</c:v>
                </c:pt>
                <c:pt idx="121">
                  <c:v>1.1073170729999999</c:v>
                </c:pt>
                <c:pt idx="122">
                  <c:v>1.3729268290000001</c:v>
                </c:pt>
                <c:pt idx="123">
                  <c:v>1.4852808179999999</c:v>
                </c:pt>
                <c:pt idx="124">
                  <c:v>0.911347927</c:v>
                </c:pt>
                <c:pt idx="125">
                  <c:v>0.70731707300000002</c:v>
                </c:pt>
                <c:pt idx="126">
                  <c:v>1.4480049450000001</c:v>
                </c:pt>
                <c:pt idx="127">
                  <c:v>1.4643728220000001</c:v>
                </c:pt>
                <c:pt idx="128">
                  <c:v>0.42872770900000001</c:v>
                </c:pt>
                <c:pt idx="129">
                  <c:v>0.240390244</c:v>
                </c:pt>
                <c:pt idx="130">
                  <c:v>1.495993031</c:v>
                </c:pt>
                <c:pt idx="131">
                  <c:v>1.385365854</c:v>
                </c:pt>
                <c:pt idx="132">
                  <c:v>1.2585249709999999</c:v>
                </c:pt>
                <c:pt idx="133">
                  <c:v>1.4855943899999999</c:v>
                </c:pt>
                <c:pt idx="134">
                  <c:v>0.94755340099999996</c:v>
                </c:pt>
                <c:pt idx="135">
                  <c:v>1.180168409</c:v>
                </c:pt>
                <c:pt idx="136">
                  <c:v>1.7654440689999999</c:v>
                </c:pt>
                <c:pt idx="137">
                  <c:v>1.602183508</c:v>
                </c:pt>
                <c:pt idx="138">
                  <c:v>1.0511077680000001</c:v>
                </c:pt>
                <c:pt idx="139">
                  <c:v>1.3483855979999999</c:v>
                </c:pt>
                <c:pt idx="140">
                  <c:v>0.94617049900000005</c:v>
                </c:pt>
                <c:pt idx="141">
                  <c:v>1.4278335719999999</c:v>
                </c:pt>
                <c:pt idx="142">
                  <c:v>0.94634146299999999</c:v>
                </c:pt>
                <c:pt idx="143">
                  <c:v>1.016604002</c:v>
                </c:pt>
                <c:pt idx="144">
                  <c:v>0.71888739800000001</c:v>
                </c:pt>
                <c:pt idx="145">
                  <c:v>0.58191451500000002</c:v>
                </c:pt>
                <c:pt idx="146">
                  <c:v>1.604588965</c:v>
                </c:pt>
                <c:pt idx="147">
                  <c:v>1.1931710289999999</c:v>
                </c:pt>
                <c:pt idx="148">
                  <c:v>1.277695703</c:v>
                </c:pt>
                <c:pt idx="149">
                  <c:v>1.159349593</c:v>
                </c:pt>
                <c:pt idx="150">
                  <c:v>1.461979914</c:v>
                </c:pt>
                <c:pt idx="151">
                  <c:v>0.75635435600000001</c:v>
                </c:pt>
                <c:pt idx="152">
                  <c:v>0.96778798399999999</c:v>
                </c:pt>
                <c:pt idx="153">
                  <c:v>1.650029457</c:v>
                </c:pt>
                <c:pt idx="154">
                  <c:v>0.978319783</c:v>
                </c:pt>
                <c:pt idx="155">
                  <c:v>1.2846957919999999</c:v>
                </c:pt>
                <c:pt idx="156">
                  <c:v>1.1548780489999999</c:v>
                </c:pt>
                <c:pt idx="157">
                  <c:v>1.225686456</c:v>
                </c:pt>
                <c:pt idx="158">
                  <c:v>0.64431862200000001</c:v>
                </c:pt>
                <c:pt idx="159">
                  <c:v>0.94671669800000002</c:v>
                </c:pt>
                <c:pt idx="160">
                  <c:v>1.7043615489999999</c:v>
                </c:pt>
                <c:pt idx="161">
                  <c:v>1.45269067</c:v>
                </c:pt>
                <c:pt idx="162">
                  <c:v>1.0284595000000001</c:v>
                </c:pt>
                <c:pt idx="163">
                  <c:v>0.80162601600000005</c:v>
                </c:pt>
                <c:pt idx="164">
                  <c:v>1.5007792069999999</c:v>
                </c:pt>
                <c:pt idx="165">
                  <c:v>0.60958505799999996</c:v>
                </c:pt>
                <c:pt idx="166">
                  <c:v>1.4755310779999999</c:v>
                </c:pt>
                <c:pt idx="167">
                  <c:v>0.94391330200000001</c:v>
                </c:pt>
                <c:pt idx="168">
                  <c:v>0.99819976799999999</c:v>
                </c:pt>
                <c:pt idx="169">
                  <c:v>0.98376929400000002</c:v>
                </c:pt>
                <c:pt idx="170">
                  <c:v>1.4452454379999999</c:v>
                </c:pt>
                <c:pt idx="171">
                  <c:v>1.5646341459999999</c:v>
                </c:pt>
                <c:pt idx="172">
                  <c:v>0.76981777399999995</c:v>
                </c:pt>
                <c:pt idx="173">
                  <c:v>1.849570269</c:v>
                </c:pt>
                <c:pt idx="174">
                  <c:v>0.54459094500000005</c:v>
                </c:pt>
                <c:pt idx="175">
                  <c:v>0.92023586199999996</c:v>
                </c:pt>
                <c:pt idx="176">
                  <c:v>1.438248848</c:v>
                </c:pt>
                <c:pt idx="177">
                  <c:v>0.88418129400000001</c:v>
                </c:pt>
                <c:pt idx="178">
                  <c:v>1.46041197</c:v>
                </c:pt>
                <c:pt idx="179">
                  <c:v>0.547849586</c:v>
                </c:pt>
                <c:pt idx="180">
                  <c:v>0.45509325699999997</c:v>
                </c:pt>
                <c:pt idx="181">
                  <c:v>0.64804895200000001</c:v>
                </c:pt>
                <c:pt idx="182">
                  <c:v>0.65416182700000003</c:v>
                </c:pt>
                <c:pt idx="183">
                  <c:v>1.2881801129999999</c:v>
                </c:pt>
                <c:pt idx="184">
                  <c:v>1.243902439</c:v>
                </c:pt>
                <c:pt idx="185">
                  <c:v>1.634315988</c:v>
                </c:pt>
                <c:pt idx="186">
                  <c:v>1.646912283</c:v>
                </c:pt>
                <c:pt idx="187">
                  <c:v>0.502030753</c:v>
                </c:pt>
                <c:pt idx="188">
                  <c:v>0.99440669500000001</c:v>
                </c:pt>
                <c:pt idx="189">
                  <c:v>0.57588762800000004</c:v>
                </c:pt>
                <c:pt idx="190">
                  <c:v>1.673424137</c:v>
                </c:pt>
                <c:pt idx="191">
                  <c:v>1.341838649</c:v>
                </c:pt>
                <c:pt idx="192">
                  <c:v>1.2539964100000001</c:v>
                </c:pt>
                <c:pt idx="193">
                  <c:v>1.138651592</c:v>
                </c:pt>
                <c:pt idx="194">
                  <c:v>1.424762541</c:v>
                </c:pt>
                <c:pt idx="195">
                  <c:v>0.52010489500000001</c:v>
                </c:pt>
                <c:pt idx="196">
                  <c:v>1.353968254</c:v>
                </c:pt>
                <c:pt idx="197">
                  <c:v>1.721563298</c:v>
                </c:pt>
                <c:pt idx="198">
                  <c:v>0.55141536300000005</c:v>
                </c:pt>
                <c:pt idx="199">
                  <c:v>1.106151361</c:v>
                </c:pt>
                <c:pt idx="200">
                  <c:v>1.9169805529999999</c:v>
                </c:pt>
                <c:pt idx="201">
                  <c:v>1.075406504</c:v>
                </c:pt>
                <c:pt idx="202">
                  <c:v>0.73973262699999998</c:v>
                </c:pt>
                <c:pt idx="203">
                  <c:v>1.1764617500000001</c:v>
                </c:pt>
                <c:pt idx="204">
                  <c:v>1.1355710409999999</c:v>
                </c:pt>
              </c:numCache>
            </c:numRef>
          </c:xVal>
          <c:yVal>
            <c:numRef>
              <c:f>'0.3-3'!$C$2:$C$206</c:f>
              <c:numCache>
                <c:formatCode>General</c:formatCode>
                <c:ptCount val="205"/>
                <c:pt idx="0">
                  <c:v>1.0000000000000001E-9</c:v>
                </c:pt>
                <c:pt idx="1">
                  <c:v>0.52682926799999996</c:v>
                </c:pt>
                <c:pt idx="2">
                  <c:v>1.0000000000000001E-9</c:v>
                </c:pt>
                <c:pt idx="3">
                  <c:v>1.0000000000000001E-9</c:v>
                </c:pt>
                <c:pt idx="4">
                  <c:v>9.2682926999999998E-2</c:v>
                </c:pt>
                <c:pt idx="5">
                  <c:v>1.702439024</c:v>
                </c:pt>
                <c:pt idx="6">
                  <c:v>1.234146341</c:v>
                </c:pt>
                <c:pt idx="7">
                  <c:v>9.2682926999999998E-2</c:v>
                </c:pt>
                <c:pt idx="8">
                  <c:v>9.2682926999999998E-2</c:v>
                </c:pt>
                <c:pt idx="9">
                  <c:v>2.034146341</c:v>
                </c:pt>
                <c:pt idx="10">
                  <c:v>7.8048779999999998E-2</c:v>
                </c:pt>
                <c:pt idx="11">
                  <c:v>1.429268293</c:v>
                </c:pt>
                <c:pt idx="12">
                  <c:v>1.0000000000000001E-9</c:v>
                </c:pt>
                <c:pt idx="13">
                  <c:v>2.9268293000000001E-2</c:v>
                </c:pt>
                <c:pt idx="14">
                  <c:v>0.18292682900000001</c:v>
                </c:pt>
                <c:pt idx="15">
                  <c:v>1.0000000000000001E-9</c:v>
                </c:pt>
                <c:pt idx="16">
                  <c:v>0.16585365899999999</c:v>
                </c:pt>
                <c:pt idx="17">
                  <c:v>2.9268293000000001E-2</c:v>
                </c:pt>
                <c:pt idx="18">
                  <c:v>1.0000000000000001E-9</c:v>
                </c:pt>
                <c:pt idx="19">
                  <c:v>0.302439024</c:v>
                </c:pt>
                <c:pt idx="20">
                  <c:v>1.0000000000000001E-9</c:v>
                </c:pt>
                <c:pt idx="21">
                  <c:v>0.24</c:v>
                </c:pt>
                <c:pt idx="22">
                  <c:v>0.46341463399999999</c:v>
                </c:pt>
                <c:pt idx="23">
                  <c:v>0.60487804899999997</c:v>
                </c:pt>
                <c:pt idx="24">
                  <c:v>0.22439024399999999</c:v>
                </c:pt>
                <c:pt idx="25">
                  <c:v>0.55121951199999997</c:v>
                </c:pt>
                <c:pt idx="26">
                  <c:v>1.0000000000000001E-9</c:v>
                </c:pt>
                <c:pt idx="27">
                  <c:v>2.9268293000000001E-2</c:v>
                </c:pt>
                <c:pt idx="28">
                  <c:v>0.94146341499999997</c:v>
                </c:pt>
                <c:pt idx="29">
                  <c:v>1.009756098</c:v>
                </c:pt>
                <c:pt idx="30">
                  <c:v>0.2</c:v>
                </c:pt>
                <c:pt idx="31">
                  <c:v>0.207665505</c:v>
                </c:pt>
                <c:pt idx="32">
                  <c:v>0.98536585399999999</c:v>
                </c:pt>
                <c:pt idx="33">
                  <c:v>0.12</c:v>
                </c:pt>
                <c:pt idx="34">
                  <c:v>1.0000000000000001E-9</c:v>
                </c:pt>
                <c:pt idx="35">
                  <c:v>0.56585365899999995</c:v>
                </c:pt>
                <c:pt idx="36">
                  <c:v>1.0731707319999999</c:v>
                </c:pt>
                <c:pt idx="37">
                  <c:v>0.19790940800000001</c:v>
                </c:pt>
                <c:pt idx="38">
                  <c:v>0.62926829299999998</c:v>
                </c:pt>
                <c:pt idx="39">
                  <c:v>0.11219512199999999</c:v>
                </c:pt>
                <c:pt idx="40">
                  <c:v>2.9268293000000001E-2</c:v>
                </c:pt>
                <c:pt idx="41">
                  <c:v>1.0000000000000001E-9</c:v>
                </c:pt>
                <c:pt idx="42">
                  <c:v>2.034146341</c:v>
                </c:pt>
                <c:pt idx="43">
                  <c:v>0.16390243900000001</c:v>
                </c:pt>
                <c:pt idx="44">
                  <c:v>1.0000000000000001E-9</c:v>
                </c:pt>
                <c:pt idx="45">
                  <c:v>0.14829268300000001</c:v>
                </c:pt>
                <c:pt idx="46">
                  <c:v>0.24</c:v>
                </c:pt>
                <c:pt idx="47">
                  <c:v>0.28292682899999999</c:v>
                </c:pt>
                <c:pt idx="48">
                  <c:v>0.73658536600000002</c:v>
                </c:pt>
                <c:pt idx="49">
                  <c:v>0.12195122</c:v>
                </c:pt>
                <c:pt idx="50">
                  <c:v>2.9268293000000001E-2</c:v>
                </c:pt>
                <c:pt idx="51">
                  <c:v>1.0000000000000001E-9</c:v>
                </c:pt>
                <c:pt idx="52">
                  <c:v>1.0000000000000001E-9</c:v>
                </c:pt>
                <c:pt idx="53">
                  <c:v>1.4829268289999999</c:v>
                </c:pt>
                <c:pt idx="54">
                  <c:v>6.5853658999999995E-2</c:v>
                </c:pt>
                <c:pt idx="55">
                  <c:v>0.44878048799999998</c:v>
                </c:pt>
                <c:pt idx="56">
                  <c:v>0.13658536600000001</c:v>
                </c:pt>
                <c:pt idx="57">
                  <c:v>0.45365853699999997</c:v>
                </c:pt>
                <c:pt idx="58">
                  <c:v>0.207665505</c:v>
                </c:pt>
                <c:pt idx="59">
                  <c:v>1.47804878</c:v>
                </c:pt>
                <c:pt idx="60">
                  <c:v>0.11219512199999999</c:v>
                </c:pt>
                <c:pt idx="61">
                  <c:v>0.107317073</c:v>
                </c:pt>
                <c:pt idx="62">
                  <c:v>0.107317073</c:v>
                </c:pt>
                <c:pt idx="63">
                  <c:v>0.156097561</c:v>
                </c:pt>
                <c:pt idx="64">
                  <c:v>0.241811847</c:v>
                </c:pt>
                <c:pt idx="65">
                  <c:v>0.12195122</c:v>
                </c:pt>
                <c:pt idx="66">
                  <c:v>1.0000000000000001E-9</c:v>
                </c:pt>
                <c:pt idx="67">
                  <c:v>0.307317073</c:v>
                </c:pt>
                <c:pt idx="68">
                  <c:v>0.11219512199999999</c:v>
                </c:pt>
                <c:pt idx="69">
                  <c:v>2.9268293000000001E-2</c:v>
                </c:pt>
                <c:pt idx="70">
                  <c:v>1.0000000000000001E-9</c:v>
                </c:pt>
                <c:pt idx="71">
                  <c:v>1.0000000000000001E-9</c:v>
                </c:pt>
                <c:pt idx="72">
                  <c:v>0.12</c:v>
                </c:pt>
                <c:pt idx="73">
                  <c:v>0.156097561</c:v>
                </c:pt>
                <c:pt idx="74">
                  <c:v>8.5853658999999999E-2</c:v>
                </c:pt>
                <c:pt idx="75">
                  <c:v>0.57560975599999997</c:v>
                </c:pt>
                <c:pt idx="76">
                  <c:v>0.21853658500000001</c:v>
                </c:pt>
                <c:pt idx="77">
                  <c:v>1.0000000000000001E-9</c:v>
                </c:pt>
                <c:pt idx="78">
                  <c:v>0.55121951199999997</c:v>
                </c:pt>
                <c:pt idx="79">
                  <c:v>2.9268293000000001E-2</c:v>
                </c:pt>
                <c:pt idx="80">
                  <c:v>0.151219512</c:v>
                </c:pt>
                <c:pt idx="81">
                  <c:v>1.0000000000000001E-9</c:v>
                </c:pt>
                <c:pt idx="82">
                  <c:v>1.0000000000000001E-9</c:v>
                </c:pt>
                <c:pt idx="83">
                  <c:v>0.44878048799999998</c:v>
                </c:pt>
                <c:pt idx="84">
                  <c:v>1.6780487799999999</c:v>
                </c:pt>
                <c:pt idx="85">
                  <c:v>0.14146341500000001</c:v>
                </c:pt>
                <c:pt idx="86">
                  <c:v>1.5560975610000001</c:v>
                </c:pt>
                <c:pt idx="87">
                  <c:v>0.11219512199999999</c:v>
                </c:pt>
                <c:pt idx="88">
                  <c:v>0.98536585399999999</c:v>
                </c:pt>
                <c:pt idx="89">
                  <c:v>1.3219512200000001</c:v>
                </c:pt>
                <c:pt idx="90">
                  <c:v>0.22439024399999999</c:v>
                </c:pt>
                <c:pt idx="91">
                  <c:v>2.9268293000000001E-2</c:v>
                </c:pt>
                <c:pt idx="92">
                  <c:v>0.151219512</c:v>
                </c:pt>
                <c:pt idx="93">
                  <c:v>1.2731707320000001</c:v>
                </c:pt>
                <c:pt idx="94">
                  <c:v>0.23902439</c:v>
                </c:pt>
                <c:pt idx="95">
                  <c:v>0.93170731699999998</c:v>
                </c:pt>
                <c:pt idx="96">
                  <c:v>0.28780487799999999</c:v>
                </c:pt>
                <c:pt idx="97">
                  <c:v>4.3902439000000001E-2</c:v>
                </c:pt>
                <c:pt idx="98">
                  <c:v>7.2357723999999998E-2</c:v>
                </c:pt>
                <c:pt idx="99">
                  <c:v>0.82926829300000005</c:v>
                </c:pt>
                <c:pt idx="100">
                  <c:v>1.0000000000000001E-9</c:v>
                </c:pt>
                <c:pt idx="101">
                  <c:v>0.30426829300000002</c:v>
                </c:pt>
                <c:pt idx="102">
                  <c:v>0.29073170700000001</c:v>
                </c:pt>
                <c:pt idx="103">
                  <c:v>1.03902439</c:v>
                </c:pt>
                <c:pt idx="104">
                  <c:v>0.243902439</c:v>
                </c:pt>
                <c:pt idx="105">
                  <c:v>2.9268293000000001E-2</c:v>
                </c:pt>
                <c:pt idx="106">
                  <c:v>1.0000000000000001E-9</c:v>
                </c:pt>
                <c:pt idx="107">
                  <c:v>0.46341463399999999</c:v>
                </c:pt>
                <c:pt idx="108">
                  <c:v>1.1073170729999999</c:v>
                </c:pt>
                <c:pt idx="109">
                  <c:v>6.4975610000000003E-2</c:v>
                </c:pt>
                <c:pt idx="110">
                  <c:v>6.3414633999999998E-2</c:v>
                </c:pt>
                <c:pt idx="111">
                  <c:v>0.17073170700000001</c:v>
                </c:pt>
                <c:pt idx="112">
                  <c:v>0.28780487799999999</c:v>
                </c:pt>
                <c:pt idx="113">
                  <c:v>1.0000000000000001E-9</c:v>
                </c:pt>
                <c:pt idx="114">
                  <c:v>2.9268293000000001E-2</c:v>
                </c:pt>
                <c:pt idx="115">
                  <c:v>0.56017344199999997</c:v>
                </c:pt>
                <c:pt idx="116">
                  <c:v>0.16097560999999999</c:v>
                </c:pt>
                <c:pt idx="117">
                  <c:v>7.8048779999999998E-2</c:v>
                </c:pt>
                <c:pt idx="118">
                  <c:v>1.0000000000000001E-9</c:v>
                </c:pt>
                <c:pt idx="119">
                  <c:v>0.55121951199999997</c:v>
                </c:pt>
                <c:pt idx="120">
                  <c:v>1.0000000000000001E-9</c:v>
                </c:pt>
                <c:pt idx="121">
                  <c:v>0.103449477</c:v>
                </c:pt>
                <c:pt idx="122">
                  <c:v>1.0000000000000001E-9</c:v>
                </c:pt>
                <c:pt idx="123">
                  <c:v>0.54146341499999995</c:v>
                </c:pt>
                <c:pt idx="124">
                  <c:v>8.2926828999999994E-2</c:v>
                </c:pt>
                <c:pt idx="125">
                  <c:v>1.6048780490000001</c:v>
                </c:pt>
                <c:pt idx="126">
                  <c:v>4.1951219999999997E-2</c:v>
                </c:pt>
                <c:pt idx="127">
                  <c:v>1.8195121949999999</c:v>
                </c:pt>
                <c:pt idx="128">
                  <c:v>0.55571245199999997</c:v>
                </c:pt>
                <c:pt idx="129">
                  <c:v>0.28170731700000001</c:v>
                </c:pt>
                <c:pt idx="130">
                  <c:v>0.69512195099999996</c:v>
                </c:pt>
                <c:pt idx="131">
                  <c:v>2.9268293000000001E-2</c:v>
                </c:pt>
                <c:pt idx="132">
                  <c:v>0.11219512199999999</c:v>
                </c:pt>
                <c:pt idx="133">
                  <c:v>0.146341463</c:v>
                </c:pt>
                <c:pt idx="134">
                  <c:v>0.33449477399999999</c:v>
                </c:pt>
                <c:pt idx="135">
                  <c:v>0.192195122</c:v>
                </c:pt>
                <c:pt idx="136">
                  <c:v>0.214634146</c:v>
                </c:pt>
                <c:pt idx="137">
                  <c:v>7.3170732000000002E-2</c:v>
                </c:pt>
                <c:pt idx="138">
                  <c:v>0.126829268</c:v>
                </c:pt>
                <c:pt idx="139">
                  <c:v>9.0718156999999994E-2</c:v>
                </c:pt>
                <c:pt idx="140">
                  <c:v>8.2926828999999994E-2</c:v>
                </c:pt>
                <c:pt idx="141">
                  <c:v>0.3</c:v>
                </c:pt>
                <c:pt idx="142">
                  <c:v>0.10052264800000001</c:v>
                </c:pt>
                <c:pt idx="143">
                  <c:v>0.180487805</c:v>
                </c:pt>
                <c:pt idx="144">
                  <c:v>0.43888501699999999</c:v>
                </c:pt>
                <c:pt idx="145">
                  <c:v>0.19790940800000001</c:v>
                </c:pt>
                <c:pt idx="146">
                  <c:v>1.0000000000000001E-9</c:v>
                </c:pt>
                <c:pt idx="147">
                  <c:v>6.3414633999999998E-2</c:v>
                </c:pt>
                <c:pt idx="148">
                  <c:v>8.0487804999999996E-2</c:v>
                </c:pt>
                <c:pt idx="149">
                  <c:v>0.12357723599999999</c:v>
                </c:pt>
                <c:pt idx="150">
                  <c:v>1.0000000000000001E-9</c:v>
                </c:pt>
                <c:pt idx="151">
                  <c:v>0.27351916399999998</c:v>
                </c:pt>
                <c:pt idx="152">
                  <c:v>0.24</c:v>
                </c:pt>
                <c:pt idx="153">
                  <c:v>2.9268293000000001E-2</c:v>
                </c:pt>
                <c:pt idx="154">
                  <c:v>0.20627177699999999</c:v>
                </c:pt>
                <c:pt idx="155">
                  <c:v>0.11219512199999999</c:v>
                </c:pt>
                <c:pt idx="156">
                  <c:v>1.0000000000000001E-9</c:v>
                </c:pt>
                <c:pt idx="157">
                  <c:v>1.0000000000000001E-9</c:v>
                </c:pt>
                <c:pt idx="158">
                  <c:v>1.590168856</c:v>
                </c:pt>
                <c:pt idx="159">
                  <c:v>0.27609756099999999</c:v>
                </c:pt>
                <c:pt idx="160">
                  <c:v>1.1073170729999999</c:v>
                </c:pt>
                <c:pt idx="161">
                  <c:v>6.4975610000000003E-2</c:v>
                </c:pt>
                <c:pt idx="162">
                  <c:v>3.6585366000000001E-2</c:v>
                </c:pt>
                <c:pt idx="163">
                  <c:v>0.31626016299999998</c:v>
                </c:pt>
                <c:pt idx="164">
                  <c:v>0.26829268299999998</c:v>
                </c:pt>
                <c:pt idx="165">
                  <c:v>0.37707317099999998</c:v>
                </c:pt>
                <c:pt idx="166">
                  <c:v>3.4146340999999997E-2</c:v>
                </c:pt>
                <c:pt idx="167">
                  <c:v>1.0000000000000001E-9</c:v>
                </c:pt>
                <c:pt idx="168">
                  <c:v>2.9268293000000001E-2</c:v>
                </c:pt>
                <c:pt idx="169">
                  <c:v>7.3170732000000002E-2</c:v>
                </c:pt>
                <c:pt idx="170">
                  <c:v>3.4146340999999997E-2</c:v>
                </c:pt>
                <c:pt idx="171">
                  <c:v>1.0000000000000001E-9</c:v>
                </c:pt>
                <c:pt idx="172">
                  <c:v>1.0000000000000001E-9</c:v>
                </c:pt>
                <c:pt idx="173">
                  <c:v>0.34634146300000002</c:v>
                </c:pt>
                <c:pt idx="174">
                  <c:v>0.45382777499999999</c:v>
                </c:pt>
                <c:pt idx="175">
                  <c:v>0.350243902</c:v>
                </c:pt>
                <c:pt idx="176">
                  <c:v>0.21268292699999999</c:v>
                </c:pt>
                <c:pt idx="177">
                  <c:v>0.12195122</c:v>
                </c:pt>
                <c:pt idx="178">
                  <c:v>0.146341463</c:v>
                </c:pt>
                <c:pt idx="179">
                  <c:v>0.34780487799999998</c:v>
                </c:pt>
                <c:pt idx="180">
                  <c:v>1.518764078</c:v>
                </c:pt>
                <c:pt idx="181">
                  <c:v>0.396445993</c:v>
                </c:pt>
                <c:pt idx="182">
                  <c:v>0.185365854</c:v>
                </c:pt>
                <c:pt idx="183">
                  <c:v>0.14146341500000001</c:v>
                </c:pt>
                <c:pt idx="184">
                  <c:v>0.266341463</c:v>
                </c:pt>
                <c:pt idx="185">
                  <c:v>0.8</c:v>
                </c:pt>
                <c:pt idx="186">
                  <c:v>1.0000000000000001E-9</c:v>
                </c:pt>
                <c:pt idx="187">
                  <c:v>0.57410966399999996</c:v>
                </c:pt>
                <c:pt idx="188">
                  <c:v>0.197560976</c:v>
                </c:pt>
                <c:pt idx="189">
                  <c:v>0.62191454199999996</c:v>
                </c:pt>
                <c:pt idx="190">
                  <c:v>1.0000000000000001E-9</c:v>
                </c:pt>
                <c:pt idx="191">
                  <c:v>0.14146341500000001</c:v>
                </c:pt>
                <c:pt idx="192">
                  <c:v>0.14829268300000001</c:v>
                </c:pt>
                <c:pt idx="193">
                  <c:v>0.14829268300000001</c:v>
                </c:pt>
                <c:pt idx="194">
                  <c:v>2.9268293000000001E-2</c:v>
                </c:pt>
                <c:pt idx="195">
                  <c:v>0.62829268299999996</c:v>
                </c:pt>
                <c:pt idx="196">
                  <c:v>2.9268293000000001E-2</c:v>
                </c:pt>
                <c:pt idx="197">
                  <c:v>0.35609756100000001</c:v>
                </c:pt>
                <c:pt idx="198">
                  <c:v>1.1710243899999999</c:v>
                </c:pt>
                <c:pt idx="199">
                  <c:v>4.1951219999999997E-2</c:v>
                </c:pt>
                <c:pt idx="200">
                  <c:v>7.3170732000000002E-2</c:v>
                </c:pt>
                <c:pt idx="201">
                  <c:v>0.202439024</c:v>
                </c:pt>
                <c:pt idx="202">
                  <c:v>0.32</c:v>
                </c:pt>
                <c:pt idx="203">
                  <c:v>7.3170732000000002E-2</c:v>
                </c:pt>
                <c:pt idx="204">
                  <c:v>1.0000000000000001E-9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E4-4425-B662-15E34A2B6582}"/>
            </c:ext>
          </c:extLst>
        </c:ser>
        <c:ser>
          <c:idx val="1"/>
          <c:order val="2"/>
          <c:tx>
            <c:v>False promoter</c:v>
          </c:tx>
          <c:spPr>
            <a:ln w="28575">
              <a:noFill/>
            </a:ln>
          </c:spPr>
          <c:marker>
            <c:symbol val="triangle"/>
            <c:size val="3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'0.3-3'!$L$2:$L$206</c:f>
              <c:numCache>
                <c:formatCode>General</c:formatCode>
                <c:ptCount val="205"/>
                <c:pt idx="0">
                  <c:v>1.0000000000000001E-9</c:v>
                </c:pt>
                <c:pt idx="1">
                  <c:v>0.55609756099999996</c:v>
                </c:pt>
                <c:pt idx="2">
                  <c:v>0.58536585399999996</c:v>
                </c:pt>
                <c:pt idx="3">
                  <c:v>1.0000000000000001E-9</c:v>
                </c:pt>
                <c:pt idx="4">
                  <c:v>0.56728837899999995</c:v>
                </c:pt>
                <c:pt idx="5">
                  <c:v>0.56728837899999995</c:v>
                </c:pt>
                <c:pt idx="6">
                  <c:v>0.211190818</c:v>
                </c:pt>
                <c:pt idx="7">
                  <c:v>1.0000000000000001E-9</c:v>
                </c:pt>
                <c:pt idx="8">
                  <c:v>0.49899569599999999</c:v>
                </c:pt>
                <c:pt idx="9">
                  <c:v>6.3127690000000002E-3</c:v>
                </c:pt>
                <c:pt idx="10">
                  <c:v>0.59024390199999999</c:v>
                </c:pt>
                <c:pt idx="11">
                  <c:v>0.31219512199999999</c:v>
                </c:pt>
                <c:pt idx="12">
                  <c:v>1.0000000000000001E-9</c:v>
                </c:pt>
                <c:pt idx="13">
                  <c:v>0.634146341</c:v>
                </c:pt>
                <c:pt idx="14">
                  <c:v>1.0000000000000001E-9</c:v>
                </c:pt>
                <c:pt idx="15">
                  <c:v>0.58536585399999996</c:v>
                </c:pt>
                <c:pt idx="16">
                  <c:v>0.211190818</c:v>
                </c:pt>
                <c:pt idx="17">
                  <c:v>1.0000000000000001E-9</c:v>
                </c:pt>
                <c:pt idx="18">
                  <c:v>1.0000000000000001E-9</c:v>
                </c:pt>
                <c:pt idx="19">
                  <c:v>0.668292683</c:v>
                </c:pt>
                <c:pt idx="20">
                  <c:v>0.26484935399999998</c:v>
                </c:pt>
                <c:pt idx="21">
                  <c:v>0.668292683</c:v>
                </c:pt>
                <c:pt idx="22">
                  <c:v>0.145439024</c:v>
                </c:pt>
                <c:pt idx="23">
                  <c:v>0.152654232</c:v>
                </c:pt>
                <c:pt idx="24">
                  <c:v>8.7804878000000003E-2</c:v>
                </c:pt>
                <c:pt idx="25">
                  <c:v>1.0000000000000001E-9</c:v>
                </c:pt>
                <c:pt idx="26">
                  <c:v>0.62926829299999998</c:v>
                </c:pt>
                <c:pt idx="27">
                  <c:v>0.15985518300000001</c:v>
                </c:pt>
                <c:pt idx="28">
                  <c:v>1.0000000000000001E-9</c:v>
                </c:pt>
                <c:pt idx="29">
                  <c:v>1.0000000000000001E-9</c:v>
                </c:pt>
                <c:pt idx="30">
                  <c:v>0.27842011999999999</c:v>
                </c:pt>
                <c:pt idx="31">
                  <c:v>8.7804878000000003E-2</c:v>
                </c:pt>
                <c:pt idx="32">
                  <c:v>1.0000000000000001E-9</c:v>
                </c:pt>
                <c:pt idx="33">
                  <c:v>0.17595274399999999</c:v>
                </c:pt>
                <c:pt idx="34">
                  <c:v>6.3127690000000002E-3</c:v>
                </c:pt>
                <c:pt idx="35">
                  <c:v>0.55609756099999996</c:v>
                </c:pt>
                <c:pt idx="36">
                  <c:v>1.0000000000000001E-9</c:v>
                </c:pt>
                <c:pt idx="37">
                  <c:v>0.25890792499999998</c:v>
                </c:pt>
                <c:pt idx="38">
                  <c:v>7.3170730000000003E-3</c:v>
                </c:pt>
                <c:pt idx="39">
                  <c:v>0.34634146300000002</c:v>
                </c:pt>
                <c:pt idx="40">
                  <c:v>0.90820978799999996</c:v>
                </c:pt>
                <c:pt idx="41">
                  <c:v>1.0000000000000001E-9</c:v>
                </c:pt>
                <c:pt idx="42">
                  <c:v>0.19512195099999999</c:v>
                </c:pt>
                <c:pt idx="43">
                  <c:v>0.16728837899999999</c:v>
                </c:pt>
                <c:pt idx="44">
                  <c:v>0.137195122</c:v>
                </c:pt>
                <c:pt idx="45">
                  <c:v>9.7560975999999994E-2</c:v>
                </c:pt>
                <c:pt idx="46">
                  <c:v>4.4634146E-2</c:v>
                </c:pt>
                <c:pt idx="47">
                  <c:v>9.2682926999999998E-2</c:v>
                </c:pt>
                <c:pt idx="48">
                  <c:v>0.65021520799999999</c:v>
                </c:pt>
                <c:pt idx="49">
                  <c:v>0.36097561</c:v>
                </c:pt>
                <c:pt idx="50">
                  <c:v>0.28436154899999999</c:v>
                </c:pt>
                <c:pt idx="51">
                  <c:v>0.34634146300000002</c:v>
                </c:pt>
                <c:pt idx="52">
                  <c:v>1.0000000000000001E-9</c:v>
                </c:pt>
                <c:pt idx="53">
                  <c:v>9.14634E-4</c:v>
                </c:pt>
                <c:pt idx="54">
                  <c:v>2.9268293000000001E-2</c:v>
                </c:pt>
                <c:pt idx="55">
                  <c:v>0.883885017</c:v>
                </c:pt>
                <c:pt idx="56">
                  <c:v>3.9024389999999999E-2</c:v>
                </c:pt>
                <c:pt idx="57">
                  <c:v>0.25997130600000001</c:v>
                </c:pt>
                <c:pt idx="58">
                  <c:v>1.0000000000000001E-9</c:v>
                </c:pt>
                <c:pt idx="59">
                  <c:v>3.7133899999999999E-4</c:v>
                </c:pt>
                <c:pt idx="60">
                  <c:v>0.82439024400000005</c:v>
                </c:pt>
                <c:pt idx="61">
                  <c:v>0.22926829300000001</c:v>
                </c:pt>
                <c:pt idx="62">
                  <c:v>0.34146341499999999</c:v>
                </c:pt>
                <c:pt idx="63">
                  <c:v>9.3658537E-2</c:v>
                </c:pt>
                <c:pt idx="64">
                  <c:v>0.38536585400000001</c:v>
                </c:pt>
                <c:pt idx="65">
                  <c:v>0.12597560999999999</c:v>
                </c:pt>
                <c:pt idx="66">
                  <c:v>0.71653116500000003</c:v>
                </c:pt>
                <c:pt idx="67">
                  <c:v>0.25853658499999999</c:v>
                </c:pt>
                <c:pt idx="68">
                  <c:v>0.211190818</c:v>
                </c:pt>
                <c:pt idx="69">
                  <c:v>1.0000000000000001E-9</c:v>
                </c:pt>
                <c:pt idx="70">
                  <c:v>1.0000000000000001E-9</c:v>
                </c:pt>
                <c:pt idx="71">
                  <c:v>0.19512195099999999</c:v>
                </c:pt>
                <c:pt idx="72">
                  <c:v>3.6585366000000001E-2</c:v>
                </c:pt>
                <c:pt idx="73">
                  <c:v>0.13658536600000001</c:v>
                </c:pt>
                <c:pt idx="74">
                  <c:v>0.26484935399999998</c:v>
                </c:pt>
                <c:pt idx="75">
                  <c:v>1.0000000000000001E-9</c:v>
                </c:pt>
                <c:pt idx="76">
                  <c:v>3.9024389999999999E-2</c:v>
                </c:pt>
                <c:pt idx="77">
                  <c:v>2.9268293000000001E-2</c:v>
                </c:pt>
                <c:pt idx="78">
                  <c:v>0.152654232</c:v>
                </c:pt>
                <c:pt idx="79">
                  <c:v>1.326829268</c:v>
                </c:pt>
                <c:pt idx="80">
                  <c:v>3.7133899999999999E-4</c:v>
                </c:pt>
                <c:pt idx="81">
                  <c:v>1.0000000000000001E-9</c:v>
                </c:pt>
                <c:pt idx="82">
                  <c:v>0.25853658499999999</c:v>
                </c:pt>
                <c:pt idx="83">
                  <c:v>3.4146340999999997E-2</c:v>
                </c:pt>
                <c:pt idx="84">
                  <c:v>9.3658537E-2</c:v>
                </c:pt>
                <c:pt idx="85">
                  <c:v>0.36097561</c:v>
                </c:pt>
                <c:pt idx="86">
                  <c:v>0.64825405199999997</c:v>
                </c:pt>
                <c:pt idx="87">
                  <c:v>0.36961672499999998</c:v>
                </c:pt>
                <c:pt idx="88">
                  <c:v>0.31219512199999999</c:v>
                </c:pt>
                <c:pt idx="89">
                  <c:v>0.365853659</c:v>
                </c:pt>
                <c:pt idx="90">
                  <c:v>0.27317073200000003</c:v>
                </c:pt>
                <c:pt idx="91">
                  <c:v>0.28292682899999999</c:v>
                </c:pt>
                <c:pt idx="92">
                  <c:v>0.27317073200000003</c:v>
                </c:pt>
                <c:pt idx="93">
                  <c:v>1.248780488</c:v>
                </c:pt>
                <c:pt idx="94">
                  <c:v>1.0000000000000001E-9</c:v>
                </c:pt>
                <c:pt idx="95">
                  <c:v>0.51064881200000001</c:v>
                </c:pt>
                <c:pt idx="96">
                  <c:v>4.3902439000000001E-2</c:v>
                </c:pt>
                <c:pt idx="97">
                  <c:v>1.087804878</c:v>
                </c:pt>
                <c:pt idx="98">
                  <c:v>7.3170732000000002E-2</c:v>
                </c:pt>
                <c:pt idx="99">
                  <c:v>4.3902439000000001E-2</c:v>
                </c:pt>
                <c:pt idx="100">
                  <c:v>0.19733956799999999</c:v>
                </c:pt>
                <c:pt idx="101">
                  <c:v>1.0174216030000001</c:v>
                </c:pt>
                <c:pt idx="102">
                  <c:v>0.28436154899999999</c:v>
                </c:pt>
                <c:pt idx="103">
                  <c:v>0.107317073</c:v>
                </c:pt>
                <c:pt idx="104">
                  <c:v>1.024765478</c:v>
                </c:pt>
                <c:pt idx="105">
                  <c:v>6.8292683000000007E-2</c:v>
                </c:pt>
                <c:pt idx="106">
                  <c:v>8.2926828999999994E-2</c:v>
                </c:pt>
                <c:pt idx="107">
                  <c:v>0.68531973800000001</c:v>
                </c:pt>
                <c:pt idx="108">
                  <c:v>7.3170730000000003E-3</c:v>
                </c:pt>
                <c:pt idx="109">
                  <c:v>0.26637087999999998</c:v>
                </c:pt>
                <c:pt idx="110">
                  <c:v>1.0000000000000001E-9</c:v>
                </c:pt>
                <c:pt idx="111">
                  <c:v>0.44390243899999998</c:v>
                </c:pt>
                <c:pt idx="112">
                  <c:v>0.21865853699999999</c:v>
                </c:pt>
                <c:pt idx="113">
                  <c:v>1.23902439</c:v>
                </c:pt>
                <c:pt idx="114">
                  <c:v>0.20262308700000001</c:v>
                </c:pt>
                <c:pt idx="115">
                  <c:v>0.80522648100000005</c:v>
                </c:pt>
                <c:pt idx="116">
                  <c:v>0.336585366</c:v>
                </c:pt>
                <c:pt idx="117">
                  <c:v>7.3170730000000003E-3</c:v>
                </c:pt>
                <c:pt idx="118">
                  <c:v>0.92657409300000004</c:v>
                </c:pt>
                <c:pt idx="119">
                  <c:v>1.0000000000000001E-9</c:v>
                </c:pt>
                <c:pt idx="120">
                  <c:v>1.1398954699999999</c:v>
                </c:pt>
                <c:pt idx="121">
                  <c:v>0.25402987599999999</c:v>
                </c:pt>
                <c:pt idx="122">
                  <c:v>0.26484935399999998</c:v>
                </c:pt>
                <c:pt idx="123">
                  <c:v>0.27317073200000003</c:v>
                </c:pt>
                <c:pt idx="124">
                  <c:v>1.0418218379999999</c:v>
                </c:pt>
                <c:pt idx="125">
                  <c:v>0.12597560999999999</c:v>
                </c:pt>
                <c:pt idx="126">
                  <c:v>1.0000000000000001E-9</c:v>
                </c:pt>
                <c:pt idx="127">
                  <c:v>0.189907613</c:v>
                </c:pt>
                <c:pt idx="128">
                  <c:v>0.107317073</c:v>
                </c:pt>
                <c:pt idx="129">
                  <c:v>0.63360433599999999</c:v>
                </c:pt>
                <c:pt idx="130">
                  <c:v>1.1219512199999999</c:v>
                </c:pt>
                <c:pt idx="131">
                  <c:v>0.31165311699999998</c:v>
                </c:pt>
                <c:pt idx="132">
                  <c:v>1.0000000000000001E-9</c:v>
                </c:pt>
                <c:pt idx="133">
                  <c:v>0.19121951200000001</c:v>
                </c:pt>
                <c:pt idx="134">
                  <c:v>1.0195121949999999</c:v>
                </c:pt>
                <c:pt idx="135">
                  <c:v>0.25068929000000001</c:v>
                </c:pt>
                <c:pt idx="136">
                  <c:v>0.24878048799999999</c:v>
                </c:pt>
                <c:pt idx="137">
                  <c:v>1.087804878</c:v>
                </c:pt>
                <c:pt idx="138">
                  <c:v>1.190243902</c:v>
                </c:pt>
                <c:pt idx="139">
                  <c:v>0.99167862299999998</c:v>
                </c:pt>
                <c:pt idx="140">
                  <c:v>0.88207961400000001</c:v>
                </c:pt>
                <c:pt idx="141">
                  <c:v>0.82439024400000005</c:v>
                </c:pt>
                <c:pt idx="142">
                  <c:v>3.9024389999999999E-2</c:v>
                </c:pt>
                <c:pt idx="143">
                  <c:v>9.2682926999999998E-2</c:v>
                </c:pt>
                <c:pt idx="144">
                  <c:v>0.4</c:v>
                </c:pt>
                <c:pt idx="145">
                  <c:v>1.0000000000000001E-9</c:v>
                </c:pt>
                <c:pt idx="146">
                  <c:v>1.0585365849999999</c:v>
                </c:pt>
                <c:pt idx="147">
                  <c:v>0.211190818</c:v>
                </c:pt>
                <c:pt idx="148">
                  <c:v>0.26829268299999998</c:v>
                </c:pt>
                <c:pt idx="149">
                  <c:v>4.3902439000000001E-2</c:v>
                </c:pt>
                <c:pt idx="150">
                  <c:v>0.29268292699999998</c:v>
                </c:pt>
                <c:pt idx="151">
                  <c:v>0.45365853699999997</c:v>
                </c:pt>
                <c:pt idx="152">
                  <c:v>0.16728837899999999</c:v>
                </c:pt>
                <c:pt idx="153">
                  <c:v>0.336585366</c:v>
                </c:pt>
                <c:pt idx="154">
                  <c:v>3.9144800000000002E-4</c:v>
                </c:pt>
                <c:pt idx="155">
                  <c:v>0.12338594</c:v>
                </c:pt>
                <c:pt idx="156">
                  <c:v>0.76097561000000002</c:v>
                </c:pt>
                <c:pt idx="157">
                  <c:v>0.318981972</c:v>
                </c:pt>
                <c:pt idx="158">
                  <c:v>0.302439024</c:v>
                </c:pt>
                <c:pt idx="159">
                  <c:v>0.39414634100000001</c:v>
                </c:pt>
                <c:pt idx="160">
                  <c:v>0.72715447200000005</c:v>
                </c:pt>
                <c:pt idx="161">
                  <c:v>8.2926828999999994E-2</c:v>
                </c:pt>
                <c:pt idx="162">
                  <c:v>0.21811846700000001</c:v>
                </c:pt>
                <c:pt idx="163">
                  <c:v>1.0000000000000001E-9</c:v>
                </c:pt>
                <c:pt idx="164">
                  <c:v>0.41951219499999998</c:v>
                </c:pt>
                <c:pt idx="165">
                  <c:v>1.298190401</c:v>
                </c:pt>
                <c:pt idx="166">
                  <c:v>0.2</c:v>
                </c:pt>
                <c:pt idx="167">
                  <c:v>0.68780487800000001</c:v>
                </c:pt>
                <c:pt idx="168">
                  <c:v>9.7560975999999994E-2</c:v>
                </c:pt>
                <c:pt idx="169">
                  <c:v>0.51707317100000005</c:v>
                </c:pt>
                <c:pt idx="170">
                  <c:v>0.237073171</c:v>
                </c:pt>
                <c:pt idx="171">
                  <c:v>0.22439024399999999</c:v>
                </c:pt>
                <c:pt idx="172">
                  <c:v>0.272073171</c:v>
                </c:pt>
                <c:pt idx="173">
                  <c:v>0.59878048800000006</c:v>
                </c:pt>
                <c:pt idx="174">
                  <c:v>0.95826558299999998</c:v>
                </c:pt>
                <c:pt idx="175">
                  <c:v>0.58536585399999996</c:v>
                </c:pt>
                <c:pt idx="176">
                  <c:v>0.28292682899999999</c:v>
                </c:pt>
                <c:pt idx="177">
                  <c:v>0.48829268300000001</c:v>
                </c:pt>
                <c:pt idx="178">
                  <c:v>0.27900318099999999</c:v>
                </c:pt>
                <c:pt idx="179">
                  <c:v>0.58048780499999997</c:v>
                </c:pt>
                <c:pt idx="180">
                  <c:v>3.9024389999999999E-2</c:v>
                </c:pt>
                <c:pt idx="181">
                  <c:v>9.7560975999999994E-2</c:v>
                </c:pt>
                <c:pt idx="182">
                  <c:v>0.349181713</c:v>
                </c:pt>
                <c:pt idx="183">
                  <c:v>0.41510621599999997</c:v>
                </c:pt>
                <c:pt idx="184">
                  <c:v>0.429783366</c:v>
                </c:pt>
                <c:pt idx="185">
                  <c:v>0.19175377499999999</c:v>
                </c:pt>
                <c:pt idx="186">
                  <c:v>0.76419068700000004</c:v>
                </c:pt>
                <c:pt idx="187">
                  <c:v>0.605069686</c:v>
                </c:pt>
                <c:pt idx="188">
                  <c:v>0.50926829299999998</c:v>
                </c:pt>
                <c:pt idx="189">
                  <c:v>0.21951219499999999</c:v>
                </c:pt>
                <c:pt idx="190">
                  <c:v>0.85853658499999996</c:v>
                </c:pt>
                <c:pt idx="191">
                  <c:v>0.40827147400000002</c:v>
                </c:pt>
                <c:pt idx="192">
                  <c:v>0.54081300799999998</c:v>
                </c:pt>
                <c:pt idx="193">
                  <c:v>4.1951219999999997E-2</c:v>
                </c:pt>
                <c:pt idx="194">
                  <c:v>0.41466360299999999</c:v>
                </c:pt>
                <c:pt idx="195">
                  <c:v>1.4862369339999999</c:v>
                </c:pt>
                <c:pt idx="196">
                  <c:v>0.18292682900000001</c:v>
                </c:pt>
                <c:pt idx="197">
                  <c:v>0.262195122</c:v>
                </c:pt>
                <c:pt idx="198">
                  <c:v>0.36035476700000002</c:v>
                </c:pt>
                <c:pt idx="199">
                  <c:v>0.23349593499999999</c:v>
                </c:pt>
                <c:pt idx="200">
                  <c:v>0.36097561</c:v>
                </c:pt>
                <c:pt idx="201">
                  <c:v>0.703699187</c:v>
                </c:pt>
                <c:pt idx="202">
                  <c:v>0.56487804900000005</c:v>
                </c:pt>
                <c:pt idx="203">
                  <c:v>0.16097560999999999</c:v>
                </c:pt>
                <c:pt idx="204">
                  <c:v>1.1756097560000001</c:v>
                </c:pt>
              </c:numCache>
            </c:numRef>
          </c:xVal>
          <c:yVal>
            <c:numRef>
              <c:f>'0.3-3'!$M$2:$M$206</c:f>
              <c:numCache>
                <c:formatCode>General</c:formatCode>
                <c:ptCount val="205"/>
                <c:pt idx="0">
                  <c:v>0.91041274800000005</c:v>
                </c:pt>
                <c:pt idx="1">
                  <c:v>2.2039024390000002</c:v>
                </c:pt>
                <c:pt idx="2">
                  <c:v>2.4345689560000001</c:v>
                </c:pt>
                <c:pt idx="3">
                  <c:v>1.4508110670000001</c:v>
                </c:pt>
                <c:pt idx="4">
                  <c:v>2.7046829269999999</c:v>
                </c:pt>
                <c:pt idx="5">
                  <c:v>2.6607804879999999</c:v>
                </c:pt>
                <c:pt idx="6">
                  <c:v>1.495286602</c:v>
                </c:pt>
                <c:pt idx="7">
                  <c:v>1.3444724729999999</c:v>
                </c:pt>
                <c:pt idx="8">
                  <c:v>2.2062857139999998</c:v>
                </c:pt>
                <c:pt idx="9">
                  <c:v>1.584886161</c:v>
                </c:pt>
                <c:pt idx="10">
                  <c:v>1.956097561</c:v>
                </c:pt>
                <c:pt idx="11">
                  <c:v>1.575527144</c:v>
                </c:pt>
                <c:pt idx="12">
                  <c:v>1.420048523</c:v>
                </c:pt>
                <c:pt idx="13">
                  <c:v>2.1073170729999999</c:v>
                </c:pt>
                <c:pt idx="14">
                  <c:v>1.341685378</c:v>
                </c:pt>
                <c:pt idx="15">
                  <c:v>2.0731707319999999</c:v>
                </c:pt>
                <c:pt idx="16">
                  <c:v>1.722015796</c:v>
                </c:pt>
                <c:pt idx="17">
                  <c:v>1.5142102049999999</c:v>
                </c:pt>
                <c:pt idx="18">
                  <c:v>1.461133196</c:v>
                </c:pt>
                <c:pt idx="19">
                  <c:v>2.3414634150000002</c:v>
                </c:pt>
                <c:pt idx="20">
                  <c:v>2.00863083</c:v>
                </c:pt>
                <c:pt idx="21">
                  <c:v>2.2146341459999999</c:v>
                </c:pt>
                <c:pt idx="22">
                  <c:v>1.15578822</c:v>
                </c:pt>
                <c:pt idx="23">
                  <c:v>1.9724703830000001</c:v>
                </c:pt>
                <c:pt idx="24">
                  <c:v>1.399851752</c:v>
                </c:pt>
                <c:pt idx="25">
                  <c:v>1.4731979239999999</c:v>
                </c:pt>
                <c:pt idx="26">
                  <c:v>1.69798359</c:v>
                </c:pt>
                <c:pt idx="27">
                  <c:v>1.2054055889999999</c:v>
                </c:pt>
                <c:pt idx="28">
                  <c:v>1.7937546010000001</c:v>
                </c:pt>
                <c:pt idx="29">
                  <c:v>1.6564077610000001</c:v>
                </c:pt>
                <c:pt idx="30">
                  <c:v>1.7905211379999999</c:v>
                </c:pt>
                <c:pt idx="31">
                  <c:v>1.1050052829999999</c:v>
                </c:pt>
                <c:pt idx="32">
                  <c:v>1.383189996</c:v>
                </c:pt>
                <c:pt idx="33">
                  <c:v>1.213472602</c:v>
                </c:pt>
                <c:pt idx="34">
                  <c:v>1.522513612</c:v>
                </c:pt>
                <c:pt idx="35">
                  <c:v>1.663414634</c:v>
                </c:pt>
                <c:pt idx="36">
                  <c:v>1.39157102</c:v>
                </c:pt>
                <c:pt idx="37">
                  <c:v>1.7721280239999999</c:v>
                </c:pt>
                <c:pt idx="38">
                  <c:v>0.92742711499999997</c:v>
                </c:pt>
                <c:pt idx="39">
                  <c:v>1.663263647</c:v>
                </c:pt>
                <c:pt idx="40">
                  <c:v>1.5679445240000001</c:v>
                </c:pt>
                <c:pt idx="41">
                  <c:v>1.3052190699999999</c:v>
                </c:pt>
                <c:pt idx="42">
                  <c:v>0.87247386800000004</c:v>
                </c:pt>
                <c:pt idx="43">
                  <c:v>2.0802298420000001</c:v>
                </c:pt>
                <c:pt idx="44">
                  <c:v>1.075733898</c:v>
                </c:pt>
                <c:pt idx="45">
                  <c:v>1.7376330799999999</c:v>
                </c:pt>
                <c:pt idx="46">
                  <c:v>1.0193905780000001</c:v>
                </c:pt>
                <c:pt idx="47">
                  <c:v>0.97396074399999999</c:v>
                </c:pt>
                <c:pt idx="48">
                  <c:v>1.729073171</c:v>
                </c:pt>
                <c:pt idx="49">
                  <c:v>1.7951900329999999</c:v>
                </c:pt>
                <c:pt idx="50">
                  <c:v>1.7609698199999999</c:v>
                </c:pt>
                <c:pt idx="51">
                  <c:v>1.798552696</c:v>
                </c:pt>
                <c:pt idx="52">
                  <c:v>1.812845233</c:v>
                </c:pt>
                <c:pt idx="53">
                  <c:v>1.0876021490000001</c:v>
                </c:pt>
                <c:pt idx="54">
                  <c:v>0.95524473899999995</c:v>
                </c:pt>
                <c:pt idx="55">
                  <c:v>1.649203102</c:v>
                </c:pt>
                <c:pt idx="56">
                  <c:v>2.0259290409999999</c:v>
                </c:pt>
                <c:pt idx="57">
                  <c:v>1.545422675</c:v>
                </c:pt>
                <c:pt idx="58">
                  <c:v>1.7497759980000001</c:v>
                </c:pt>
                <c:pt idx="59">
                  <c:v>1.4321118340000001</c:v>
                </c:pt>
                <c:pt idx="60">
                  <c:v>1.6555347090000001</c:v>
                </c:pt>
                <c:pt idx="61">
                  <c:v>2.1846122079999999</c:v>
                </c:pt>
                <c:pt idx="62">
                  <c:v>1.5647386759999999</c:v>
                </c:pt>
                <c:pt idx="63">
                  <c:v>1.2506253270000001</c:v>
                </c:pt>
                <c:pt idx="64">
                  <c:v>1.661903337</c:v>
                </c:pt>
                <c:pt idx="65">
                  <c:v>1.577464789</c:v>
                </c:pt>
                <c:pt idx="66">
                  <c:v>1.6584615380000001</c:v>
                </c:pt>
                <c:pt idx="67">
                  <c:v>2.1870468989999998</c:v>
                </c:pt>
                <c:pt idx="68">
                  <c:v>1.5831543219999999</c:v>
                </c:pt>
                <c:pt idx="69">
                  <c:v>1.386116857</c:v>
                </c:pt>
                <c:pt idx="70">
                  <c:v>1.4488832810000001</c:v>
                </c:pt>
                <c:pt idx="71">
                  <c:v>0.74564459900000002</c:v>
                </c:pt>
                <c:pt idx="72">
                  <c:v>1.050303357</c:v>
                </c:pt>
                <c:pt idx="73">
                  <c:v>1.4914583189999999</c:v>
                </c:pt>
                <c:pt idx="74">
                  <c:v>1.93395122</c:v>
                </c:pt>
                <c:pt idx="75">
                  <c:v>1.415602091</c:v>
                </c:pt>
                <c:pt idx="76">
                  <c:v>1.3780311190000001</c:v>
                </c:pt>
                <c:pt idx="77">
                  <c:v>1.054013031</c:v>
                </c:pt>
                <c:pt idx="78">
                  <c:v>1.826634146</c:v>
                </c:pt>
                <c:pt idx="79">
                  <c:v>1.385365854</c:v>
                </c:pt>
                <c:pt idx="80">
                  <c:v>1.2766528180000001</c:v>
                </c:pt>
                <c:pt idx="81">
                  <c:v>1.5642242719999999</c:v>
                </c:pt>
                <c:pt idx="82">
                  <c:v>1.883468835</c:v>
                </c:pt>
                <c:pt idx="83">
                  <c:v>1.9734605620000001</c:v>
                </c:pt>
                <c:pt idx="84">
                  <c:v>1.4096036080000001</c:v>
                </c:pt>
                <c:pt idx="85">
                  <c:v>1.518665758</c:v>
                </c:pt>
                <c:pt idx="86">
                  <c:v>1.5290014590000001</c:v>
                </c:pt>
                <c:pt idx="87">
                  <c:v>0.983586446</c:v>
                </c:pt>
                <c:pt idx="88">
                  <c:v>1.702861639</c:v>
                </c:pt>
                <c:pt idx="89">
                  <c:v>1.6431108379999999</c:v>
                </c:pt>
                <c:pt idx="90">
                  <c:v>2.067334239</c:v>
                </c:pt>
                <c:pt idx="91">
                  <c:v>1.516598667</c:v>
                </c:pt>
                <c:pt idx="92">
                  <c:v>1.416353078</c:v>
                </c:pt>
                <c:pt idx="93">
                  <c:v>1.3933009359999999</c:v>
                </c:pt>
                <c:pt idx="94">
                  <c:v>1.276425082</c:v>
                </c:pt>
                <c:pt idx="95">
                  <c:v>1.8490731709999999</c:v>
                </c:pt>
                <c:pt idx="96">
                  <c:v>1.669234799</c:v>
                </c:pt>
                <c:pt idx="97">
                  <c:v>1.380487805</c:v>
                </c:pt>
                <c:pt idx="98">
                  <c:v>1.8364870499999999</c:v>
                </c:pt>
                <c:pt idx="99">
                  <c:v>1.403038781</c:v>
                </c:pt>
                <c:pt idx="100">
                  <c:v>1.318967451</c:v>
                </c:pt>
                <c:pt idx="101">
                  <c:v>1.4390243899999999</c:v>
                </c:pt>
                <c:pt idx="102">
                  <c:v>1.6250409240000001</c:v>
                </c:pt>
                <c:pt idx="103">
                  <c:v>1.4892514990000001</c:v>
                </c:pt>
                <c:pt idx="104">
                  <c:v>0.38048780500000001</c:v>
                </c:pt>
                <c:pt idx="105">
                  <c:v>1.1424870439999999</c:v>
                </c:pt>
                <c:pt idx="106">
                  <c:v>1.2463456799999999</c:v>
                </c:pt>
                <c:pt idx="107">
                  <c:v>1.334373834</c:v>
                </c:pt>
                <c:pt idx="108">
                  <c:v>1.117186834</c:v>
                </c:pt>
                <c:pt idx="109">
                  <c:v>0.76036872099999997</c:v>
                </c:pt>
                <c:pt idx="110">
                  <c:v>1.2530501300000001</c:v>
                </c:pt>
                <c:pt idx="111">
                  <c:v>1.387087518</c:v>
                </c:pt>
                <c:pt idx="112">
                  <c:v>1.0811653779999999</c:v>
                </c:pt>
                <c:pt idx="113">
                  <c:v>1.270614699</c:v>
                </c:pt>
                <c:pt idx="114">
                  <c:v>0.984998131</c:v>
                </c:pt>
                <c:pt idx="115">
                  <c:v>1.6</c:v>
                </c:pt>
                <c:pt idx="116">
                  <c:v>0.76611114300000005</c:v>
                </c:pt>
                <c:pt idx="117">
                  <c:v>1.3155960099999999</c:v>
                </c:pt>
                <c:pt idx="118">
                  <c:v>1.0585365849999999</c:v>
                </c:pt>
                <c:pt idx="119">
                  <c:v>1.379767886</c:v>
                </c:pt>
                <c:pt idx="120">
                  <c:v>0.74390243899999997</c:v>
                </c:pt>
                <c:pt idx="121">
                  <c:v>1.1332758009999999</c:v>
                </c:pt>
                <c:pt idx="122">
                  <c:v>1.9698164920000001</c:v>
                </c:pt>
                <c:pt idx="123">
                  <c:v>1.557898418</c:v>
                </c:pt>
                <c:pt idx="124">
                  <c:v>0.93658536599999997</c:v>
                </c:pt>
                <c:pt idx="125">
                  <c:v>1.360453028</c:v>
                </c:pt>
                <c:pt idx="126">
                  <c:v>0.87957050000000003</c:v>
                </c:pt>
                <c:pt idx="127">
                  <c:v>0.97466131300000003</c:v>
                </c:pt>
                <c:pt idx="128">
                  <c:v>1.5920604249999999</c:v>
                </c:pt>
                <c:pt idx="129">
                  <c:v>1.243827392</c:v>
                </c:pt>
                <c:pt idx="130">
                  <c:v>1.4439044889999999</c:v>
                </c:pt>
                <c:pt idx="131">
                  <c:v>1.3376318199999999</c:v>
                </c:pt>
                <c:pt idx="132">
                  <c:v>1.3405263730000001</c:v>
                </c:pt>
                <c:pt idx="133">
                  <c:v>0.85079865399999999</c:v>
                </c:pt>
                <c:pt idx="134">
                  <c:v>1.3463414629999999</c:v>
                </c:pt>
                <c:pt idx="135">
                  <c:v>1.035470383</c:v>
                </c:pt>
                <c:pt idx="136">
                  <c:v>1.1133192789999999</c:v>
                </c:pt>
                <c:pt idx="137">
                  <c:v>1.1756097560000001</c:v>
                </c:pt>
                <c:pt idx="138">
                  <c:v>1.7268292679999999</c:v>
                </c:pt>
                <c:pt idx="139">
                  <c:v>1.34351222</c:v>
                </c:pt>
                <c:pt idx="140">
                  <c:v>0.117073171</c:v>
                </c:pt>
                <c:pt idx="141">
                  <c:v>0.46829268299999999</c:v>
                </c:pt>
                <c:pt idx="142">
                  <c:v>1.4598739249999999</c:v>
                </c:pt>
                <c:pt idx="143">
                  <c:v>1.1442821009999999</c:v>
                </c:pt>
                <c:pt idx="144">
                  <c:v>1.8780487800000001</c:v>
                </c:pt>
                <c:pt idx="145">
                  <c:v>1.2396761549999999</c:v>
                </c:pt>
                <c:pt idx="146">
                  <c:v>1.326829268</c:v>
                </c:pt>
                <c:pt idx="147">
                  <c:v>1.3841299309999999</c:v>
                </c:pt>
                <c:pt idx="148">
                  <c:v>1.0127507790000001</c:v>
                </c:pt>
                <c:pt idx="149">
                  <c:v>1.4436683400000001</c:v>
                </c:pt>
                <c:pt idx="150">
                  <c:v>1.5121951220000001</c:v>
                </c:pt>
                <c:pt idx="151">
                  <c:v>1.8878048780000001</c:v>
                </c:pt>
                <c:pt idx="152">
                  <c:v>1.7046829269999999</c:v>
                </c:pt>
                <c:pt idx="153">
                  <c:v>0.97733141999999995</c:v>
                </c:pt>
                <c:pt idx="154">
                  <c:v>0.91251501700000004</c:v>
                </c:pt>
                <c:pt idx="155">
                  <c:v>1.548910569</c:v>
                </c:pt>
                <c:pt idx="156">
                  <c:v>0.23554006999999999</c:v>
                </c:pt>
                <c:pt idx="157">
                  <c:v>0.51108013900000004</c:v>
                </c:pt>
                <c:pt idx="158">
                  <c:v>0.81414634100000005</c:v>
                </c:pt>
                <c:pt idx="159">
                  <c:v>0.45536338999999998</c:v>
                </c:pt>
                <c:pt idx="160">
                  <c:v>0.168292683</c:v>
                </c:pt>
                <c:pt idx="161">
                  <c:v>0.64443312799999997</c:v>
                </c:pt>
                <c:pt idx="162">
                  <c:v>0.91751663000000006</c:v>
                </c:pt>
                <c:pt idx="163">
                  <c:v>0.92096938299999997</c:v>
                </c:pt>
                <c:pt idx="164">
                  <c:v>0.13707317099999999</c:v>
                </c:pt>
                <c:pt idx="165">
                  <c:v>0.34146341499999999</c:v>
                </c:pt>
                <c:pt idx="166">
                  <c:v>0.55296167200000002</c:v>
                </c:pt>
                <c:pt idx="167">
                  <c:v>0.12808403800000001</c:v>
                </c:pt>
                <c:pt idx="168">
                  <c:v>1.2417499030000001</c:v>
                </c:pt>
                <c:pt idx="169">
                  <c:v>0.307087518</c:v>
                </c:pt>
                <c:pt idx="170">
                  <c:v>0.249593496</c:v>
                </c:pt>
                <c:pt idx="171">
                  <c:v>0.82596622900000005</c:v>
                </c:pt>
                <c:pt idx="172">
                  <c:v>0.49108401099999999</c:v>
                </c:pt>
                <c:pt idx="173">
                  <c:v>0.107317073</c:v>
                </c:pt>
                <c:pt idx="174">
                  <c:v>0.12</c:v>
                </c:pt>
                <c:pt idx="175">
                  <c:v>1.0292682929999999</c:v>
                </c:pt>
                <c:pt idx="176">
                  <c:v>0.15191637599999999</c:v>
                </c:pt>
                <c:pt idx="177">
                  <c:v>0.38048780500000001</c:v>
                </c:pt>
                <c:pt idx="178">
                  <c:v>0.84699186999999998</c:v>
                </c:pt>
                <c:pt idx="179">
                  <c:v>0.82926829300000005</c:v>
                </c:pt>
                <c:pt idx="180">
                  <c:v>1.4946851779999999</c:v>
                </c:pt>
                <c:pt idx="181">
                  <c:v>0.77398374000000003</c:v>
                </c:pt>
                <c:pt idx="182">
                  <c:v>0.315794038</c:v>
                </c:pt>
                <c:pt idx="183">
                  <c:v>0.57317073200000002</c:v>
                </c:pt>
                <c:pt idx="184">
                  <c:v>0.161324042</c:v>
                </c:pt>
                <c:pt idx="185">
                  <c:v>0.214634146</c:v>
                </c:pt>
                <c:pt idx="186">
                  <c:v>9.7560975999999994E-2</c:v>
                </c:pt>
                <c:pt idx="187">
                  <c:v>9.7560975999999994E-2</c:v>
                </c:pt>
                <c:pt idx="188">
                  <c:v>0.29140534299999998</c:v>
                </c:pt>
                <c:pt idx="189">
                  <c:v>0.29442508699999997</c:v>
                </c:pt>
                <c:pt idx="190">
                  <c:v>0.55781922500000003</c:v>
                </c:pt>
                <c:pt idx="191">
                  <c:v>0.391707317</c:v>
                </c:pt>
                <c:pt idx="192">
                  <c:v>0.378861789</c:v>
                </c:pt>
                <c:pt idx="193">
                  <c:v>0.74943089399999996</c:v>
                </c:pt>
                <c:pt idx="194">
                  <c:v>0.25853658499999999</c:v>
                </c:pt>
                <c:pt idx="195">
                  <c:v>7.3170732000000002E-2</c:v>
                </c:pt>
                <c:pt idx="196">
                  <c:v>0.658634198</c:v>
                </c:pt>
                <c:pt idx="197">
                  <c:v>0.27073170699999999</c:v>
                </c:pt>
                <c:pt idx="198">
                  <c:v>0.458536585</c:v>
                </c:pt>
                <c:pt idx="199">
                  <c:v>0.75857142899999996</c:v>
                </c:pt>
                <c:pt idx="200">
                  <c:v>0.45128919899999997</c:v>
                </c:pt>
                <c:pt idx="201">
                  <c:v>0.35609756100000001</c:v>
                </c:pt>
                <c:pt idx="202">
                  <c:v>0.93937282200000005</c:v>
                </c:pt>
                <c:pt idx="203">
                  <c:v>0.78810051699999994</c:v>
                </c:pt>
                <c:pt idx="204">
                  <c:v>0.84195122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4E4-4425-B662-15E34A2B65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837632"/>
        <c:axId val="617838208"/>
      </c:scatterChart>
      <c:valAx>
        <c:axId val="617837632"/>
        <c:scaling>
          <c:logBase val="10"/>
          <c:orientation val="minMax"/>
          <c:min val="1.0000000000000002E-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dirty="0"/>
                  <a:t>True Promoter Score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4391922084119651"/>
              <c:y val="0.93164375540737765"/>
            </c:manualLayout>
          </c:layout>
          <c:overlay val="0"/>
        </c:title>
        <c:numFmt formatCode="0.E+00" sourceLinked="0"/>
        <c:majorTickMark val="none"/>
        <c:minorTickMark val="none"/>
        <c:tickLblPos val="nextTo"/>
        <c:crossAx val="617838208"/>
        <c:crossesAt val="1.0000000000000002E-2"/>
        <c:crossBetween val="midCat"/>
      </c:valAx>
      <c:valAx>
        <c:axId val="617838208"/>
        <c:scaling>
          <c:logBase val="10"/>
          <c:orientation val="minMax"/>
          <c:min val="1.0000000000000002E-2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dirty="0"/>
                  <a:t>False Promoter Score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1.3623565649335156E-2"/>
              <c:y val="0.38650493327623725"/>
            </c:manualLayout>
          </c:layout>
          <c:overlay val="0"/>
        </c:title>
        <c:numFmt formatCode="0.E+00" sourceLinked="0"/>
        <c:majorTickMark val="none"/>
        <c:minorTickMark val="none"/>
        <c:tickLblPos val="nextTo"/>
        <c:crossAx val="617837632"/>
        <c:crossesAt val="1.0000000000000002E-2"/>
        <c:crossBetween val="midCat"/>
      </c:valAx>
    </c:plotArea>
    <c:legend>
      <c:legendPos val="r"/>
      <c:overlay val="0"/>
      <c:txPr>
        <a:bodyPr/>
        <a:lstStyle/>
        <a:p>
          <a:pPr>
            <a:defRPr baseline="0">
              <a:latin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True promoter</c:v>
          </c:tx>
          <c:spPr>
            <a:solidFill>
              <a:srgbClr val="00B050"/>
            </a:solidFill>
          </c:spPr>
          <c:invertIfNegative val="0"/>
          <c:cat>
            <c:strRef>
              <c:f>'0.3-3'!$P$3:$P$22</c:f>
              <c:strCache>
                <c:ptCount val="20"/>
                <c:pt idx="0">
                  <c:v>[-1.0,-0.9)</c:v>
                </c:pt>
                <c:pt idx="1">
                  <c:v>[-0.9,-0.8)</c:v>
                </c:pt>
                <c:pt idx="2">
                  <c:v>[-0.8,-0.7)</c:v>
                </c:pt>
                <c:pt idx="3">
                  <c:v>[-0.7,-0.6)</c:v>
                </c:pt>
                <c:pt idx="4">
                  <c:v>[-0.6,-0.5)</c:v>
                </c:pt>
                <c:pt idx="5">
                  <c:v>[-0.5,-0.4)</c:v>
                </c:pt>
                <c:pt idx="6">
                  <c:v>[-0.4,-0.3)</c:v>
                </c:pt>
                <c:pt idx="7">
                  <c:v>[-0.3,-0.2)</c:v>
                </c:pt>
                <c:pt idx="8">
                  <c:v>[-0.2,-0.1)</c:v>
                </c:pt>
                <c:pt idx="9">
                  <c:v>[-0.1,0.0)</c:v>
                </c:pt>
                <c:pt idx="10">
                  <c:v>[0.0,0.1)</c:v>
                </c:pt>
                <c:pt idx="11">
                  <c:v>[0.1,0.2)</c:v>
                </c:pt>
                <c:pt idx="12">
                  <c:v>[0.2,0.3)</c:v>
                </c:pt>
                <c:pt idx="13">
                  <c:v>[0.3,0.4)</c:v>
                </c:pt>
                <c:pt idx="14">
                  <c:v>[0.4,0.5)</c:v>
                </c:pt>
                <c:pt idx="15">
                  <c:v>[0.5,0.6)</c:v>
                </c:pt>
                <c:pt idx="16">
                  <c:v>[0.6,0.7)</c:v>
                </c:pt>
                <c:pt idx="17">
                  <c:v>[0.7,0.8)</c:v>
                </c:pt>
                <c:pt idx="18">
                  <c:v>[0.8,0.9)</c:v>
                </c:pt>
                <c:pt idx="19">
                  <c:v>[0.9,1.0)</c:v>
                </c:pt>
              </c:strCache>
            </c:strRef>
          </c:cat>
          <c:val>
            <c:numRef>
              <c:f>'0.3-3'!$I$3:$I$22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4.8780489999999998E-3</c:v>
                </c:pt>
                <c:pt idx="5">
                  <c:v>4.8780489999999998E-3</c:v>
                </c:pt>
                <c:pt idx="6">
                  <c:v>9.7560979999999995E-3</c:v>
                </c:pt>
                <c:pt idx="7">
                  <c:v>0</c:v>
                </c:pt>
                <c:pt idx="8">
                  <c:v>1.9512195E-2</c:v>
                </c:pt>
                <c:pt idx="9">
                  <c:v>3.9024389999999999E-2</c:v>
                </c:pt>
                <c:pt idx="10">
                  <c:v>2.4390243999999998E-2</c:v>
                </c:pt>
                <c:pt idx="11">
                  <c:v>1.4634146000000001E-2</c:v>
                </c:pt>
                <c:pt idx="12">
                  <c:v>3.9024389999999999E-2</c:v>
                </c:pt>
                <c:pt idx="13">
                  <c:v>4.3902439000000001E-2</c:v>
                </c:pt>
                <c:pt idx="14">
                  <c:v>4.8780487999999997E-2</c:v>
                </c:pt>
                <c:pt idx="15">
                  <c:v>5.8536585000000002E-2</c:v>
                </c:pt>
                <c:pt idx="16">
                  <c:v>0.107317073</c:v>
                </c:pt>
                <c:pt idx="17">
                  <c:v>9.7560975999999994E-2</c:v>
                </c:pt>
                <c:pt idx="18">
                  <c:v>0.16585365899999999</c:v>
                </c:pt>
                <c:pt idx="19">
                  <c:v>0.32195121999999998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D-4C56-9FF2-2360233DECF6}"/>
            </c:ext>
          </c:extLst>
        </c:ser>
        <c:ser>
          <c:idx val="1"/>
          <c:order val="1"/>
          <c:tx>
            <c:v>False promoter</c:v>
          </c:tx>
          <c:spPr>
            <a:solidFill>
              <a:srgbClr val="FF0000"/>
            </a:solidFill>
            <a:ln>
              <a:noFill/>
            </a:ln>
          </c:spPr>
          <c:invertIfNegative val="0"/>
          <c:cat>
            <c:strRef>
              <c:f>'0.3-3'!$P$3:$P$22</c:f>
              <c:strCache>
                <c:ptCount val="20"/>
                <c:pt idx="0">
                  <c:v>[-1.0,-0.9)</c:v>
                </c:pt>
                <c:pt idx="1">
                  <c:v>[-0.9,-0.8)</c:v>
                </c:pt>
                <c:pt idx="2">
                  <c:v>[-0.8,-0.7)</c:v>
                </c:pt>
                <c:pt idx="3">
                  <c:v>[-0.7,-0.6)</c:v>
                </c:pt>
                <c:pt idx="4">
                  <c:v>[-0.6,-0.5)</c:v>
                </c:pt>
                <c:pt idx="5">
                  <c:v>[-0.5,-0.4)</c:v>
                </c:pt>
                <c:pt idx="6">
                  <c:v>[-0.4,-0.3)</c:v>
                </c:pt>
                <c:pt idx="7">
                  <c:v>[-0.3,-0.2)</c:v>
                </c:pt>
                <c:pt idx="8">
                  <c:v>[-0.2,-0.1)</c:v>
                </c:pt>
                <c:pt idx="9">
                  <c:v>[-0.1,0.0)</c:v>
                </c:pt>
                <c:pt idx="10">
                  <c:v>[0.0,0.1)</c:v>
                </c:pt>
                <c:pt idx="11">
                  <c:v>[0.1,0.2)</c:v>
                </c:pt>
                <c:pt idx="12">
                  <c:v>[0.2,0.3)</c:v>
                </c:pt>
                <c:pt idx="13">
                  <c:v>[0.3,0.4)</c:v>
                </c:pt>
                <c:pt idx="14">
                  <c:v>[0.4,0.5)</c:v>
                </c:pt>
                <c:pt idx="15">
                  <c:v>[0.5,0.6)</c:v>
                </c:pt>
                <c:pt idx="16">
                  <c:v>[0.6,0.7)</c:v>
                </c:pt>
                <c:pt idx="17">
                  <c:v>[0.7,0.8)</c:v>
                </c:pt>
                <c:pt idx="18">
                  <c:v>[0.8,0.9)</c:v>
                </c:pt>
                <c:pt idx="19">
                  <c:v>[0.9,1.0)</c:v>
                </c:pt>
              </c:strCache>
            </c:strRef>
          </c:cat>
          <c:val>
            <c:numRef>
              <c:f>'0.3-3'!$S$3:$S$22</c:f>
              <c:numCache>
                <c:formatCode>General</c:formatCode>
                <c:ptCount val="20"/>
                <c:pt idx="0">
                  <c:v>0.23414634100000001</c:v>
                </c:pt>
                <c:pt idx="1">
                  <c:v>0.107317073</c:v>
                </c:pt>
                <c:pt idx="2">
                  <c:v>0.11219512199999999</c:v>
                </c:pt>
                <c:pt idx="3">
                  <c:v>0.14146341500000001</c:v>
                </c:pt>
                <c:pt idx="4">
                  <c:v>6.8292683000000007E-2</c:v>
                </c:pt>
                <c:pt idx="5">
                  <c:v>4.3902439000000001E-2</c:v>
                </c:pt>
                <c:pt idx="6">
                  <c:v>3.4146340999999997E-2</c:v>
                </c:pt>
                <c:pt idx="7">
                  <c:v>2.4390243999999998E-2</c:v>
                </c:pt>
                <c:pt idx="8">
                  <c:v>5.8536585000000002E-2</c:v>
                </c:pt>
                <c:pt idx="9">
                  <c:v>4.3902439000000001E-2</c:v>
                </c:pt>
                <c:pt idx="10">
                  <c:v>1.4634146000000001E-2</c:v>
                </c:pt>
                <c:pt idx="11">
                  <c:v>1.4634146000000001E-2</c:v>
                </c:pt>
                <c:pt idx="12">
                  <c:v>2.9268293000000001E-2</c:v>
                </c:pt>
                <c:pt idx="13">
                  <c:v>9.7560979999999995E-3</c:v>
                </c:pt>
                <c:pt idx="14">
                  <c:v>9.7560979999999995E-3</c:v>
                </c:pt>
                <c:pt idx="15">
                  <c:v>1.4634146000000001E-2</c:v>
                </c:pt>
                <c:pt idx="16">
                  <c:v>1.4634146000000001E-2</c:v>
                </c:pt>
                <c:pt idx="17">
                  <c:v>1.9512195E-2</c:v>
                </c:pt>
                <c:pt idx="18">
                  <c:v>0</c:v>
                </c:pt>
                <c:pt idx="19">
                  <c:v>4.8780489999999998E-3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FD-4C56-9FF2-2360233DE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8694144"/>
        <c:axId val="618856448"/>
      </c:barChart>
      <c:catAx>
        <c:axId val="618694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tendency value</a:t>
                </a:r>
                <a:endParaRPr lang="zh-CN" altLang="en-US"/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618856448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6188564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percentage</a:t>
                </a:r>
                <a:endParaRPr lang="zh-CN" altLang="en-US"/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61869414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baseline="0">
              <a:latin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Promoter Mutations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mutation!$A$2</c:f>
              <c:strCache>
                <c:ptCount val="1"/>
                <c:pt idx="0">
                  <c:v>increased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mutation!$B$1:$C$1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mutation!$B$2:$C$2</c:f>
              <c:numCache>
                <c:formatCode>General</c:formatCode>
                <c:ptCount val="2"/>
                <c:pt idx="0">
                  <c:v>0.12370642701525054</c:v>
                </c:pt>
                <c:pt idx="1">
                  <c:v>0.43259803921568629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C-41B6-AABA-B193F35C3D01}"/>
            </c:ext>
          </c:extLst>
        </c:ser>
        <c:ser>
          <c:idx val="1"/>
          <c:order val="1"/>
          <c:tx>
            <c:strRef>
              <c:f>mutation!$A$3</c:f>
              <c:strCache>
                <c:ptCount val="1"/>
                <c:pt idx="0">
                  <c:v>not affect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mutation!$B$1:$C$1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mutation!$B$3:$C$3</c:f>
              <c:numCache>
                <c:formatCode>General</c:formatCode>
                <c:ptCount val="2"/>
                <c:pt idx="0">
                  <c:v>0.60042211328976036</c:v>
                </c:pt>
                <c:pt idx="1">
                  <c:v>0.37990196078431371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C-41B6-AABA-B193F35C3D01}"/>
            </c:ext>
          </c:extLst>
        </c:ser>
        <c:ser>
          <c:idx val="2"/>
          <c:order val="2"/>
          <c:tx>
            <c:strRef>
              <c:f>mutation!$A$4</c:f>
              <c:strCache>
                <c:ptCount val="1"/>
                <c:pt idx="0">
                  <c:v>decreased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mutation!$B$1:$C$1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mutation!$B$4:$C$4</c:f>
              <c:numCache>
                <c:formatCode>General</c:formatCode>
                <c:ptCount val="2"/>
                <c:pt idx="0">
                  <c:v>0.27587145969498911</c:v>
                </c:pt>
                <c:pt idx="1">
                  <c:v>0.1875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3C-41B6-AABA-B193F35C3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9766559"/>
        <c:axId val="1388490095"/>
      </c:barChart>
      <c:catAx>
        <c:axId val="135976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8490095"/>
        <c:crosses val="autoZero"/>
        <c:auto val="1"/>
        <c:lblAlgn val="ctr"/>
        <c:lblOffset val="100"/>
        <c:noMultiLvlLbl val="0"/>
      </c:catAx>
      <c:valAx>
        <c:axId val="138849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ratio(%)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9766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Promoter SNPs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SNP!$A$2</c:f>
              <c:strCache>
                <c:ptCount val="1"/>
                <c:pt idx="0">
                  <c:v>increased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SNP!$B$1:$C$1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SNP!$B$2:$C$2</c:f>
              <c:numCache>
                <c:formatCode>General</c:formatCode>
                <c:ptCount val="2"/>
                <c:pt idx="0">
                  <c:v>0.27034120734908135</c:v>
                </c:pt>
                <c:pt idx="1">
                  <c:v>0.2158792650918635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00-42C3-B946-265AD6DE058C}"/>
            </c:ext>
          </c:extLst>
        </c:ser>
        <c:ser>
          <c:idx val="1"/>
          <c:order val="1"/>
          <c:tx>
            <c:strRef>
              <c:f>SNP!$A$3</c:f>
              <c:strCache>
                <c:ptCount val="1"/>
                <c:pt idx="0">
                  <c:v>not affect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SNP!$B$1:$C$1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SNP!$B$3:$C$3</c:f>
              <c:numCache>
                <c:formatCode>General</c:formatCode>
                <c:ptCount val="2"/>
                <c:pt idx="0">
                  <c:v>0.59448818897637801</c:v>
                </c:pt>
                <c:pt idx="1">
                  <c:v>0.37532808398950129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00-42C3-B946-265AD6DE058C}"/>
            </c:ext>
          </c:extLst>
        </c:ser>
        <c:ser>
          <c:idx val="2"/>
          <c:order val="2"/>
          <c:tx>
            <c:strRef>
              <c:f>SNP!$A$4</c:f>
              <c:strCache>
                <c:ptCount val="1"/>
                <c:pt idx="0">
                  <c:v>decreased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SNP!$B$1:$C$1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SNP!$B$4:$C$4</c:f>
              <c:numCache>
                <c:formatCode>General</c:formatCode>
                <c:ptCount val="2"/>
                <c:pt idx="0">
                  <c:v>0.13517060367454067</c:v>
                </c:pt>
                <c:pt idx="1">
                  <c:v>0.40879265091863515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00-42C3-B946-265AD6DE0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2418767"/>
        <c:axId val="1365152767"/>
      </c:barChart>
      <c:catAx>
        <c:axId val="1392418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65152767"/>
        <c:crosses val="autoZero"/>
        <c:auto val="1"/>
        <c:lblAlgn val="ctr"/>
        <c:lblOffset val="100"/>
        <c:noMultiLvlLbl val="0"/>
      </c:catAx>
      <c:valAx>
        <c:axId val="136515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ratio(%)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2418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ASMD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ASMD!$A$2</c:f>
              <c:strCache>
                <c:ptCount val="1"/>
                <c:pt idx="0">
                  <c:v>increased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ASMD!$B$1:$C$1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ASMD!$B$2:$C$2</c:f>
              <c:numCache>
                <c:formatCode>General</c:formatCode>
                <c:ptCount val="2"/>
                <c:pt idx="0">
                  <c:v>0.11607142857142858</c:v>
                </c:pt>
                <c:pt idx="1">
                  <c:v>0.45535714285714285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2F-499F-8C25-503DC88100AF}"/>
            </c:ext>
          </c:extLst>
        </c:ser>
        <c:ser>
          <c:idx val="1"/>
          <c:order val="1"/>
          <c:tx>
            <c:strRef>
              <c:f>ASMD!$A$3</c:f>
              <c:strCache>
                <c:ptCount val="1"/>
                <c:pt idx="0">
                  <c:v>not affect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ASMD!$B$1:$C$1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ASMD!$B$3:$C$3</c:f>
              <c:numCache>
                <c:formatCode>General</c:formatCode>
                <c:ptCount val="2"/>
                <c:pt idx="0">
                  <c:v>0.5535714285714286</c:v>
                </c:pt>
                <c:pt idx="1">
                  <c:v>0.36607142857142855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2F-499F-8C25-503DC88100AF}"/>
            </c:ext>
          </c:extLst>
        </c:ser>
        <c:ser>
          <c:idx val="2"/>
          <c:order val="2"/>
          <c:tx>
            <c:strRef>
              <c:f>ASMD!$A$4</c:f>
              <c:strCache>
                <c:ptCount val="1"/>
                <c:pt idx="0">
                  <c:v>decreased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ASMD!$B$1:$C$1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ASMD!$B$4:$C$4</c:f>
              <c:numCache>
                <c:formatCode>General</c:formatCode>
                <c:ptCount val="2"/>
                <c:pt idx="0">
                  <c:v>0.33035714285714285</c:v>
                </c:pt>
                <c:pt idx="1">
                  <c:v>0.17857142857142858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2F-499F-8C25-503DC8810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625632"/>
        <c:axId val="22626048"/>
      </c:barChart>
      <c:catAx>
        <c:axId val="2262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626048"/>
        <c:crosses val="autoZero"/>
        <c:auto val="1"/>
        <c:lblAlgn val="ctr"/>
        <c:lblOffset val="100"/>
        <c:noMultiLvlLbl val="0"/>
      </c:catAx>
      <c:valAx>
        <c:axId val="2262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ratio(%)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62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HPRT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HPRT!$A$2</c:f>
              <c:strCache>
                <c:ptCount val="1"/>
                <c:pt idx="0">
                  <c:v>increased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HPRT!$B$1:$C$1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HPRT!$B$2:$C$2</c:f>
              <c:numCache>
                <c:formatCode>General</c:formatCode>
                <c:ptCount val="2"/>
                <c:pt idx="0">
                  <c:v>8.8888888888888892E-2</c:v>
                </c:pt>
                <c:pt idx="1">
                  <c:v>0.53333333333333333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9-4738-BC4D-B34BFD1BA1FB}"/>
            </c:ext>
          </c:extLst>
        </c:ser>
        <c:ser>
          <c:idx val="1"/>
          <c:order val="1"/>
          <c:tx>
            <c:strRef>
              <c:f>HPRT!$A$3</c:f>
              <c:strCache>
                <c:ptCount val="1"/>
                <c:pt idx="0">
                  <c:v>not affect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HPRT!$B$1:$C$1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HPRT!$B$3:$C$3</c:f>
              <c:numCache>
                <c:formatCode>General</c:formatCode>
                <c:ptCount val="2"/>
                <c:pt idx="0">
                  <c:v>0.35555555555555557</c:v>
                </c:pt>
                <c:pt idx="1">
                  <c:v>0.35555555555555557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B9-4738-BC4D-B34BFD1BA1FB}"/>
            </c:ext>
          </c:extLst>
        </c:ser>
        <c:ser>
          <c:idx val="2"/>
          <c:order val="2"/>
          <c:tx>
            <c:strRef>
              <c:f>HPRT!$A$4</c:f>
              <c:strCache>
                <c:ptCount val="1"/>
                <c:pt idx="0">
                  <c:v>decreased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HPRT!$B$1:$C$1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HPRT!$B$4:$C$4</c:f>
              <c:numCache>
                <c:formatCode>General</c:formatCode>
                <c:ptCount val="2"/>
                <c:pt idx="0">
                  <c:v>0.55555555555555558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B9-4738-BC4D-B34BFD1BA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378992"/>
        <c:axId val="67375664"/>
      </c:barChart>
      <c:catAx>
        <c:axId val="6737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375664"/>
        <c:crosses val="autoZero"/>
        <c:auto val="1"/>
        <c:lblAlgn val="ctr"/>
        <c:lblOffset val="100"/>
        <c:noMultiLvlLbl val="0"/>
      </c:catAx>
      <c:valAx>
        <c:axId val="6737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ratio(%)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37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SNP100k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'SNP-simulate-100k'!$A$2</c:f>
              <c:strCache>
                <c:ptCount val="1"/>
                <c:pt idx="0">
                  <c:v>increased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'SNP-simulate-100k'!$B$1:$C$1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'SNP-simulate-100k'!$B$2:$C$2</c:f>
              <c:numCache>
                <c:formatCode>General</c:formatCode>
                <c:ptCount val="2"/>
                <c:pt idx="0">
                  <c:v>0.19835841313269495</c:v>
                </c:pt>
                <c:pt idx="1">
                  <c:v>0.38766013959479567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E-4744-AC1F-9C1713390A8D}"/>
            </c:ext>
          </c:extLst>
        </c:ser>
        <c:ser>
          <c:idx val="1"/>
          <c:order val="1"/>
          <c:tx>
            <c:strRef>
              <c:f>'SNP-simulate-100k'!$A$3</c:f>
              <c:strCache>
                <c:ptCount val="1"/>
                <c:pt idx="0">
                  <c:v>not affect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'SNP-simulate-100k'!$B$1:$C$1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'SNP-simulate-100k'!$B$3:$C$3</c:f>
              <c:numCache>
                <c:formatCode>General</c:formatCode>
                <c:ptCount val="2"/>
                <c:pt idx="0">
                  <c:v>0.65033400900676008</c:v>
                </c:pt>
                <c:pt idx="1">
                  <c:v>0.26606887874824009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0E-4744-AC1F-9C1713390A8D}"/>
            </c:ext>
          </c:extLst>
        </c:ser>
        <c:ser>
          <c:idx val="2"/>
          <c:order val="2"/>
          <c:tx>
            <c:strRef>
              <c:f>'SNP-simulate-100k'!$A$4</c:f>
              <c:strCache>
                <c:ptCount val="1"/>
                <c:pt idx="0">
                  <c:v>decreased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'SNP-simulate-100k'!$B$1:$C$1</c:f>
              <c:strCache>
                <c:ptCount val="2"/>
                <c:pt idx="0">
                  <c:v>ECR</c:v>
                </c:pt>
                <c:pt idx="1">
                  <c:v>SCR</c:v>
                </c:pt>
              </c:strCache>
            </c:strRef>
          </c:cat>
          <c:val>
            <c:numRef>
              <c:f>'SNP-simulate-100k'!$B$4:$C$4</c:f>
              <c:numCache>
                <c:formatCode>General</c:formatCode>
                <c:ptCount val="2"/>
                <c:pt idx="0">
                  <c:v>0.151307577860545</c:v>
                </c:pt>
                <c:pt idx="1">
                  <c:v>0.34627098165696424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0E-4744-AC1F-9C1713390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192144"/>
        <c:axId val="29182992"/>
      </c:barChart>
      <c:catAx>
        <c:axId val="2919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182992"/>
        <c:crosses val="autoZero"/>
        <c:auto val="1"/>
        <c:lblAlgn val="ctr"/>
        <c:lblOffset val="100"/>
        <c:noMultiLvlLbl val="0"/>
      </c:catAx>
      <c:valAx>
        <c:axId val="2918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ratio(%)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19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CEB41-C1EA-4F37-9AE9-208B22D1B915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5055-A03F-4C5E-ABE4-5AEE60948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5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45055-A03F-4C5E-ABE4-5AEE609489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2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8B038-32A1-428B-ACD1-1F35C0800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AA6263-9BFB-4E94-9410-148227E9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DD6B8-1BE4-4FA2-B9A3-7C1DC642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0B6B-BB99-4146-A0EA-880E520373F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3DDDB-D0DE-4562-B238-B70F11AA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36B10-132F-4041-91B7-1FA46F8D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B23D-F256-4A73-AAFF-F9D352ABB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7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1781D-880D-49B4-B473-29D526B1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6D3B6-AB6F-4665-A0D7-1061AF785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E544C-8A59-4294-9956-50C21517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0B6B-BB99-4146-A0EA-880E520373F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A9546-E9D6-4FFF-8015-3069FE94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DA6DF-B09E-42E6-973D-2EAF8192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B23D-F256-4A73-AAFF-F9D352ABB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9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446558-D991-44C1-9948-1D0A12F1B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80D57-5979-4E96-A3FC-0BBB1E8CE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9B532-6031-4B96-BD79-7B10C5F3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0B6B-BB99-4146-A0EA-880E520373F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E8336-74F6-4CA8-9104-3EDB18CA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13201-2E14-4EDB-9DC4-C5878FC6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B23D-F256-4A73-AAFF-F9D352ABB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9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8390E-B45F-4D11-8A91-9A0BB80A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DBF69-8D7F-45E4-AA0C-DE993326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48F25-ACA1-4DA5-8791-44A4BD15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0B6B-BB99-4146-A0EA-880E520373F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37A9D-4117-4B18-97DD-004D0E5A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18958-010C-47A8-8912-79EAEA4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B23D-F256-4A73-AAFF-F9D352ABB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59A23-6BC0-4747-975D-16D158D9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754BD1-0905-4D58-AF62-FAD07308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1E7C0-3E5F-4243-A67B-77C08BEA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0B6B-BB99-4146-A0EA-880E520373F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337D7-5F24-4475-8E6E-C9D9223E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B6A7D-01DF-47A6-9F43-D8D1D8B1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B23D-F256-4A73-AAFF-F9D352ABB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9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49244-F225-4F43-B6E1-DF103460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37FB1-83FE-40CB-BCBC-2C75A05AD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C3F8-32E6-4355-90C4-C4A7BD2C1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72B41-E693-48F0-87DC-D14BBC1A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0B6B-BB99-4146-A0EA-880E520373F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A42D3E-556C-4FB3-91AD-0A012D16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55CD2-EC43-4856-BAF0-83F2F9C8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B23D-F256-4A73-AAFF-F9D352ABB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8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1170F-8F6A-4520-9A4F-BD4901D3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6C5B6-C13B-4D39-8330-D7360CDE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B56EB-7DAE-4FF3-9944-342BDDBDB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D5D5E6-A228-4650-B801-924891BE7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205349-2ACA-4B8E-93E2-E8A05D33D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E130C1-1379-4FDD-83DD-18B3CCE2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0B6B-BB99-4146-A0EA-880E520373F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398721-2114-403C-A63D-47CA0E2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412907-9E9F-4C1D-8F43-5BE1B882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B23D-F256-4A73-AAFF-F9D352ABB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2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DBB41-1B8D-4761-A045-A4541D22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7FBB14-04FF-44AF-B168-37FFA070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0B6B-BB99-4146-A0EA-880E520373F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068A16-D8A8-433D-AAE7-C8F29C09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B289C9-200E-4E84-B380-7F619949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B23D-F256-4A73-AAFF-F9D352ABB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4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7B6C5D-1ECA-4F28-8756-9BB7DB7F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0B6B-BB99-4146-A0EA-880E520373F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935E31-7A22-4635-A06A-4B566EB4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3B1CC-AFB1-48DA-BCFD-A09F38BE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B23D-F256-4A73-AAFF-F9D352ABB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6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D135-7906-4ADA-8FB8-DA41DF06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26888-33D0-4622-B8F8-6890C15FE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D08BB-960F-4366-919B-9AFCD5989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218E2-70D7-45F2-B6AC-1A19DEEC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0B6B-BB99-4146-A0EA-880E520373F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2603E-9E8D-4D25-9E18-E80D56CE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2548E-9436-442A-B239-61B40D7A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B23D-F256-4A73-AAFF-F9D352ABB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3191A-77AE-4233-8188-6D9BED4A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397C21-1A70-47E3-8A4D-C5DE10701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B2C66E-5511-43AD-ACB6-97CF5639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E68FA-CD40-494C-8EE1-82C52038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0B6B-BB99-4146-A0EA-880E520373F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04B53-49C8-4411-8395-F796468B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5ADA5-0EA1-4633-ACDA-3CC5ECAB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B23D-F256-4A73-AAFF-F9D352ABB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5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C75378-9904-4B3F-82D4-8792D3D5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38E91-DA4B-4F86-8F5E-D8577D01C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3DDEB-A12F-406E-8391-43EE44FCE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0B6B-BB99-4146-A0EA-880E520373F6}" type="datetimeFigureOut">
              <a:rPr lang="zh-CN" altLang="en-US" smtClean="0"/>
              <a:t>2017/7/23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FA7E7-C5DA-4486-AA21-D7BB89C88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3429-8FCB-4B18-BF86-2F9F82EB4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B23D-F256-4A73-AAFF-F9D352ABB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7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6AF9CD4C-1F66-4083-915C-6B933708A63A}"/>
              </a:ext>
            </a:extLst>
          </p:cNvPr>
          <p:cNvGrpSpPr/>
          <p:nvPr/>
        </p:nvGrpSpPr>
        <p:grpSpPr>
          <a:xfrm>
            <a:off x="3528845" y="89338"/>
            <a:ext cx="2567155" cy="3930991"/>
            <a:chOff x="3528844" y="89338"/>
            <a:chExt cx="3368569" cy="5606814"/>
          </a:xfrm>
        </p:grpSpPr>
        <p:sp>
          <p:nvSpPr>
            <p:cNvPr id="3" name="流程图: 可选过程 2">
              <a:extLst>
                <a:ext uri="{FF2B5EF4-FFF2-40B4-BE49-F238E27FC236}">
                  <a16:creationId xmlns:a16="http://schemas.microsoft.com/office/drawing/2014/main" id="{E98B079D-F345-4D43-929C-A3B532BDEE2E}"/>
                </a:ext>
              </a:extLst>
            </p:cNvPr>
            <p:cNvSpPr/>
            <p:nvPr/>
          </p:nvSpPr>
          <p:spPr>
            <a:xfrm>
              <a:off x="4535214" y="89338"/>
              <a:ext cx="1345324" cy="672662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调控短序列数据集</a:t>
              </a:r>
            </a:p>
          </p:txBody>
        </p:sp>
        <p:sp>
          <p:nvSpPr>
            <p:cNvPr id="4" name="流程图: 过程 3">
              <a:extLst>
                <a:ext uri="{FF2B5EF4-FFF2-40B4-BE49-F238E27FC236}">
                  <a16:creationId xmlns:a16="http://schemas.microsoft.com/office/drawing/2014/main" id="{A65D3BE7-03AB-431B-82C1-E44D52D52F79}"/>
                </a:ext>
              </a:extLst>
            </p:cNvPr>
            <p:cNvSpPr/>
            <p:nvPr/>
          </p:nvSpPr>
          <p:spPr>
            <a:xfrm>
              <a:off x="3528844" y="2306366"/>
              <a:ext cx="3358058" cy="90389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计算每个序列特征的概率矩阵和支持度</a:t>
              </a:r>
            </a:p>
          </p:txBody>
        </p:sp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67E671AB-3B57-4B9F-8E79-24174BB2074E}"/>
                </a:ext>
              </a:extLst>
            </p:cNvPr>
            <p:cNvSpPr/>
            <p:nvPr/>
          </p:nvSpPr>
          <p:spPr>
            <a:xfrm>
              <a:off x="3610301" y="1082238"/>
              <a:ext cx="3195145" cy="90389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挖掘移动序列模</a:t>
              </a:r>
            </a:p>
          </p:txBody>
        </p:sp>
        <p:sp>
          <p:nvSpPr>
            <p:cNvPr id="6" name="流程图: 过程 5">
              <a:extLst>
                <a:ext uri="{FF2B5EF4-FFF2-40B4-BE49-F238E27FC236}">
                  <a16:creationId xmlns:a16="http://schemas.microsoft.com/office/drawing/2014/main" id="{9BBDB0C3-D231-496D-86A2-A77D1C49C8F5}"/>
                </a:ext>
              </a:extLst>
            </p:cNvPr>
            <p:cNvSpPr/>
            <p:nvPr/>
          </p:nvSpPr>
          <p:spPr>
            <a:xfrm>
              <a:off x="3528844" y="3549314"/>
              <a:ext cx="3368569" cy="90389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识别给定序列满足的序列特征</a:t>
              </a:r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6800A0EB-38EB-4FE5-9F80-F4B346B91688}"/>
                </a:ext>
              </a:extLst>
            </p:cNvPr>
            <p:cNvSpPr/>
            <p:nvPr/>
          </p:nvSpPr>
          <p:spPr>
            <a:xfrm>
              <a:off x="3610300" y="4792262"/>
              <a:ext cx="3195145" cy="90389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计算给定序列的调控序列分值和倾向值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DCD6C9D-5084-4B35-B16D-379E9A0E523B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5207874" y="762000"/>
              <a:ext cx="2" cy="320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DEC1F89-442A-4EF9-B278-CA5468724F7E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 flipH="1">
              <a:off x="5207873" y="1986128"/>
              <a:ext cx="1" cy="320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1F62F3A-74A7-4566-88FC-318805E6F57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207873" y="3210256"/>
              <a:ext cx="5256" cy="339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8ECFAEE-0016-42EC-B2A1-E4141F355CC5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5207873" y="4453204"/>
              <a:ext cx="5256" cy="339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FEC8E80-2E44-4B6A-AD00-F43D076D8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15094"/>
              </p:ext>
            </p:extLst>
          </p:nvPr>
        </p:nvGraphicFramePr>
        <p:xfrm>
          <a:off x="1708029" y="4856841"/>
          <a:ext cx="6200775" cy="1014096"/>
        </p:xfrm>
        <a:graphic>
          <a:graphicData uri="http://schemas.openxmlformats.org/drawingml/2006/table">
            <a:tbl>
              <a:tblPr firstRow="1" firstCol="1" bandRow="1"/>
              <a:tblGrid>
                <a:gridCol w="594360">
                  <a:extLst>
                    <a:ext uri="{9D8B030D-6E8A-4147-A177-3AD203B41FA5}">
                      <a16:colId xmlns:a16="http://schemas.microsoft.com/office/drawing/2014/main" val="3082784525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1910302964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1326461939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426849407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47050791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47262626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1933156806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3399824394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423135069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54293933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type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promoter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FALSE promoter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Mutation promoter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SNP promoter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HPRT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ASMD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SNP100k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637268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数目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number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14688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10,0147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0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08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529449"/>
              </p:ext>
            </p:extLst>
          </p:nvPr>
        </p:nvGraphicFramePr>
        <p:xfrm>
          <a:off x="5466693" y="675355"/>
          <a:ext cx="5105400" cy="369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652017"/>
              </p:ext>
            </p:extLst>
          </p:nvPr>
        </p:nvGraphicFramePr>
        <p:xfrm>
          <a:off x="435312" y="585846"/>
          <a:ext cx="4827270" cy="357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44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478377"/>
              </p:ext>
            </p:extLst>
          </p:nvPr>
        </p:nvGraphicFramePr>
        <p:xfrm>
          <a:off x="767831" y="1246064"/>
          <a:ext cx="4610100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276671"/>
              </p:ext>
            </p:extLst>
          </p:nvPr>
        </p:nvGraphicFramePr>
        <p:xfrm>
          <a:off x="5969648" y="932011"/>
          <a:ext cx="5067300" cy="3669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097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1F54504-0EFC-40C1-BFFE-B43E867F3164}"/>
              </a:ext>
            </a:extLst>
          </p:cNvPr>
          <p:cNvGrpSpPr/>
          <p:nvPr/>
        </p:nvGrpSpPr>
        <p:grpSpPr>
          <a:xfrm>
            <a:off x="1476679" y="1282605"/>
            <a:ext cx="8998920" cy="5108670"/>
            <a:chOff x="1476679" y="1282605"/>
            <a:chExt cx="8998920" cy="510867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8C9B336-82FF-4F4B-BAFA-165C212A15C9}"/>
                </a:ext>
              </a:extLst>
            </p:cNvPr>
            <p:cNvGrpSpPr/>
            <p:nvPr/>
          </p:nvGrpSpPr>
          <p:grpSpPr>
            <a:xfrm>
              <a:off x="2774804" y="3907275"/>
              <a:ext cx="6019200" cy="2484000"/>
              <a:chOff x="0" y="0"/>
              <a:chExt cx="7414260" cy="2964180"/>
            </a:xfrm>
          </p:grpSpPr>
          <p:graphicFrame>
            <p:nvGraphicFramePr>
              <p:cNvPr id="25" name="图表 24">
                <a:extLst>
                  <a:ext uri="{FF2B5EF4-FFF2-40B4-BE49-F238E27FC236}">
                    <a16:creationId xmlns:a16="http://schemas.microsoft.com/office/drawing/2014/main" id="{96BAF17F-5042-43DF-B3C0-6F6A8DD07BC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0" y="7659"/>
              <a:ext cx="3706800" cy="29565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26" name="图表 25">
                <a:extLst>
                  <a:ext uri="{FF2B5EF4-FFF2-40B4-BE49-F238E27FC236}">
                    <a16:creationId xmlns:a16="http://schemas.microsoft.com/office/drawing/2014/main" id="{99436907-EA8A-43E4-8021-23B446E1D72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706800" y="0"/>
              <a:ext cx="3707460" cy="2956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D7DFCC2-ACC7-4C61-9545-8CD97E063A99}"/>
                </a:ext>
              </a:extLst>
            </p:cNvPr>
            <p:cNvGrpSpPr/>
            <p:nvPr/>
          </p:nvGrpSpPr>
          <p:grpSpPr>
            <a:xfrm>
              <a:off x="1476679" y="1282605"/>
              <a:ext cx="8998920" cy="2491740"/>
              <a:chOff x="0" y="0"/>
              <a:chExt cx="8998920" cy="2491740"/>
            </a:xfrm>
          </p:grpSpPr>
          <p:graphicFrame>
            <p:nvGraphicFramePr>
              <p:cNvPr id="18" name="图表 17">
                <a:extLst>
                  <a:ext uri="{FF2B5EF4-FFF2-40B4-BE49-F238E27FC236}">
                    <a16:creationId xmlns:a16="http://schemas.microsoft.com/office/drawing/2014/main" id="{E29C9C96-937C-43D5-A1B7-607FF49E7F5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74056483"/>
                  </p:ext>
                </p:extLst>
              </p:nvPr>
            </p:nvGraphicFramePr>
            <p:xfrm>
              <a:off x="0" y="7620"/>
              <a:ext cx="3009900" cy="24841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19" name="图表 18">
                <a:extLst>
                  <a:ext uri="{FF2B5EF4-FFF2-40B4-BE49-F238E27FC236}">
                    <a16:creationId xmlns:a16="http://schemas.microsoft.com/office/drawing/2014/main" id="{26542518-5623-4941-8FEA-439BEC2E3A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88983244"/>
                  </p:ext>
                </p:extLst>
              </p:nvPr>
            </p:nvGraphicFramePr>
            <p:xfrm>
              <a:off x="2979420" y="0"/>
              <a:ext cx="3009600" cy="248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20" name="图表 19">
                <a:extLst>
                  <a:ext uri="{FF2B5EF4-FFF2-40B4-BE49-F238E27FC236}">
                    <a16:creationId xmlns:a16="http://schemas.microsoft.com/office/drawing/2014/main" id="{DF88C6B9-BDEC-4858-9D05-DEAABE2438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4271715"/>
                  </p:ext>
                </p:extLst>
              </p:nvPr>
            </p:nvGraphicFramePr>
            <p:xfrm>
              <a:off x="5989320" y="0"/>
              <a:ext cx="3009600" cy="248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24CF557-D9DA-42A7-9F9B-19FA2261FFF0}"/>
                </a:ext>
              </a:extLst>
            </p:cNvPr>
            <p:cNvSpPr txBox="1"/>
            <p:nvPr/>
          </p:nvSpPr>
          <p:spPr>
            <a:xfrm>
              <a:off x="1476679" y="1293777"/>
              <a:ext cx="264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03F63AF-90E2-4BD3-BA95-7BBC92BEDAA7}"/>
                </a:ext>
              </a:extLst>
            </p:cNvPr>
            <p:cNvSpPr txBox="1"/>
            <p:nvPr/>
          </p:nvSpPr>
          <p:spPr>
            <a:xfrm>
              <a:off x="4508640" y="1293777"/>
              <a:ext cx="264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B</a:t>
              </a:r>
              <a:endParaRPr lang="zh-CN" altLang="en-US" sz="14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AFEC0E6-01D9-4F3F-A0D2-B89B5D040737}"/>
                </a:ext>
              </a:extLst>
            </p:cNvPr>
            <p:cNvSpPr txBox="1"/>
            <p:nvPr/>
          </p:nvSpPr>
          <p:spPr>
            <a:xfrm>
              <a:off x="7496029" y="1290336"/>
              <a:ext cx="264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5D21026-8EC4-40E6-8456-04F03F92B42A}"/>
                </a:ext>
              </a:extLst>
            </p:cNvPr>
            <p:cNvSpPr txBox="1"/>
            <p:nvPr/>
          </p:nvSpPr>
          <p:spPr>
            <a:xfrm>
              <a:off x="2957651" y="3907275"/>
              <a:ext cx="264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156C57E-B470-4AE1-B988-2C08F9865651}"/>
                </a:ext>
              </a:extLst>
            </p:cNvPr>
            <p:cNvSpPr txBox="1"/>
            <p:nvPr/>
          </p:nvSpPr>
          <p:spPr>
            <a:xfrm>
              <a:off x="5991229" y="3900791"/>
              <a:ext cx="193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665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1B5CD2C-2A13-4F01-90CE-3B68C01A4F4C}"/>
              </a:ext>
            </a:extLst>
          </p:cNvPr>
          <p:cNvGrpSpPr/>
          <p:nvPr/>
        </p:nvGrpSpPr>
        <p:grpSpPr>
          <a:xfrm>
            <a:off x="300665" y="1720742"/>
            <a:ext cx="11596680" cy="2740020"/>
            <a:chOff x="300665" y="1720742"/>
            <a:chExt cx="11596680" cy="2740020"/>
          </a:xfrm>
        </p:grpSpPr>
        <p:graphicFrame>
          <p:nvGraphicFramePr>
            <p:cNvPr id="3" name="图表 2">
              <a:extLst>
                <a:ext uri="{FF2B5EF4-FFF2-40B4-BE49-F238E27FC236}">
                  <a16:creationId xmlns:a16="http://schemas.microsoft.com/office/drawing/2014/main" id="{A3C15E41-2339-4349-8D26-6F7595E043B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64365340"/>
                </p:ext>
              </p:extLst>
            </p:nvPr>
          </p:nvGraphicFramePr>
          <p:xfrm>
            <a:off x="300665" y="1728362"/>
            <a:ext cx="3870960" cy="27317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图表 3">
              <a:extLst>
                <a:ext uri="{FF2B5EF4-FFF2-40B4-BE49-F238E27FC236}">
                  <a16:creationId xmlns:a16="http://schemas.microsoft.com/office/drawing/2014/main" id="{AE129C6A-C3F0-4494-8A34-C08A276674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52239350"/>
                </p:ext>
              </p:extLst>
            </p:nvPr>
          </p:nvGraphicFramePr>
          <p:xfrm>
            <a:off x="4179245" y="1720742"/>
            <a:ext cx="3840480" cy="27355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F94DCB80-5134-4144-AD2C-0A6ED876BD4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06710115"/>
                </p:ext>
              </p:extLst>
            </p:nvPr>
          </p:nvGraphicFramePr>
          <p:xfrm>
            <a:off x="8027345" y="1728362"/>
            <a:ext cx="3870000" cy="2732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AD9ED69-3906-4396-AF82-F10BE5E0EC68}"/>
                </a:ext>
              </a:extLst>
            </p:cNvPr>
            <p:cNvSpPr txBox="1"/>
            <p:nvPr/>
          </p:nvSpPr>
          <p:spPr>
            <a:xfrm>
              <a:off x="562279" y="1720742"/>
              <a:ext cx="264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DD8E5B3-4C5D-4D3A-9CC0-59F2DADA5551}"/>
                </a:ext>
              </a:extLst>
            </p:cNvPr>
            <p:cNvSpPr txBox="1"/>
            <p:nvPr/>
          </p:nvSpPr>
          <p:spPr>
            <a:xfrm>
              <a:off x="4406163" y="1738984"/>
              <a:ext cx="264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B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0A2A9E6-B6AF-45F8-BC2F-91F2377D803F}"/>
                </a:ext>
              </a:extLst>
            </p:cNvPr>
            <p:cNvSpPr txBox="1"/>
            <p:nvPr/>
          </p:nvSpPr>
          <p:spPr>
            <a:xfrm>
              <a:off x="8185864" y="1738984"/>
              <a:ext cx="264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84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109</Words>
  <Application>Microsoft Office PowerPoint</Application>
  <PresentationFormat>宽屏</PresentationFormat>
  <Paragraphs>61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shimengjun</dc:creator>
  <cp:lastModifiedBy>Mengjun Shi</cp:lastModifiedBy>
  <cp:revision>33</cp:revision>
  <dcterms:created xsi:type="dcterms:W3CDTF">2017-07-08T06:05:02Z</dcterms:created>
  <dcterms:modified xsi:type="dcterms:W3CDTF">2017-07-23T02:20:57Z</dcterms:modified>
</cp:coreProperties>
</file>