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21BF-2DEB-48E8-A3E8-87EEC8549AA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0913-745E-49A1-8E85-6D3274C2D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7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21BF-2DEB-48E8-A3E8-87EEC8549AA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0913-745E-49A1-8E85-6D3274C2D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2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21BF-2DEB-48E8-A3E8-87EEC8549AA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0913-745E-49A1-8E85-6D3274C2D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76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21BF-2DEB-48E8-A3E8-87EEC8549AA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0913-745E-49A1-8E85-6D3274C2D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2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21BF-2DEB-48E8-A3E8-87EEC8549AA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0913-745E-49A1-8E85-6D3274C2D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89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21BF-2DEB-48E8-A3E8-87EEC8549AA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0913-745E-49A1-8E85-6D3274C2D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21BF-2DEB-48E8-A3E8-87EEC8549AA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0913-745E-49A1-8E85-6D3274C2D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30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21BF-2DEB-48E8-A3E8-87EEC8549AA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0913-745E-49A1-8E85-6D3274C2D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84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21BF-2DEB-48E8-A3E8-87EEC8549AA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0913-745E-49A1-8E85-6D3274C2D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21BF-2DEB-48E8-A3E8-87EEC8549AA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0913-745E-49A1-8E85-6D3274C2D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21BF-2DEB-48E8-A3E8-87EEC8549AA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0913-745E-49A1-8E85-6D3274C2D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9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F21BF-2DEB-48E8-A3E8-87EEC8549AA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C0913-745E-49A1-8E85-6D3274C2D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7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Learning Spark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丁廷鹤</a:t>
            </a:r>
          </a:p>
        </p:txBody>
      </p:sp>
    </p:spTree>
    <p:extLst>
      <p:ext uri="{BB962C8B-B14F-4D97-AF65-F5344CB8AC3E}">
        <p14:creationId xmlns:p14="http://schemas.microsoft.com/office/powerpoint/2010/main" val="3669752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20862"/>
            <a:ext cx="10851521" cy="45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3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187"/>
            <a:ext cx="10002698" cy="15954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3"/>
            <a:ext cx="10212962" cy="351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5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45870" cy="568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4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840" y="365125"/>
            <a:ext cx="11070653" cy="48646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29726"/>
            <a:ext cx="7901488" cy="14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2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5" y="218382"/>
            <a:ext cx="10868305" cy="24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2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9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Easy use</a:t>
            </a:r>
          </a:p>
          <a:p>
            <a:r>
              <a:rPr lang="en-US" altLang="zh-CN" dirty="0" smtClean="0"/>
              <a:t>Fast</a:t>
            </a:r>
          </a:p>
          <a:p>
            <a:r>
              <a:rPr lang="en-US" altLang="zh-CN" dirty="0" smtClean="0"/>
              <a:t>General engine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87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47" y="1825625"/>
            <a:ext cx="8661341" cy="446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2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core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395351" cy="2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4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624"/>
            <a:ext cx="8017042" cy="478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423243" cy="25224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94924"/>
            <a:ext cx="10545253" cy="95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7355"/>
            <a:ext cx="10235858" cy="19847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87" y="2342147"/>
            <a:ext cx="10534974" cy="12031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7" y="3641557"/>
            <a:ext cx="10487354" cy="20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3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521" y="3490756"/>
            <a:ext cx="9785411" cy="11774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4"/>
            <a:ext cx="9797716" cy="29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2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3870"/>
            <a:ext cx="10379886" cy="19784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91800"/>
            <a:ext cx="10329292" cy="341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6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</Words>
  <Application>Microsoft Office PowerPoint</Application>
  <PresentationFormat>宽屏</PresentationFormat>
  <Paragraphs>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Learning Spark</vt:lpstr>
      <vt:lpstr>Preface</vt:lpstr>
      <vt:lpstr>Stack</vt:lpstr>
      <vt:lpstr>Spark core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Spark</dc:title>
  <dc:creator>Ding Tony</dc:creator>
  <cp:lastModifiedBy>Ding Tony</cp:lastModifiedBy>
  <cp:revision>8</cp:revision>
  <dcterms:created xsi:type="dcterms:W3CDTF">2016-05-13T05:32:23Z</dcterms:created>
  <dcterms:modified xsi:type="dcterms:W3CDTF">2016-05-13T09:05:42Z</dcterms:modified>
</cp:coreProperties>
</file>