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1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5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0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0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3B19-0F03-4746-AA74-29C793C57E6D}" type="datetimeFigureOut">
              <a:rPr lang="zh-CN" altLang="en-US" smtClean="0"/>
              <a:t>2016/7/20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F9AF-6D5B-4E20-9390-BDFD1EA2C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5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Mixture of Gaussians </a:t>
            </a:r>
            <a:r>
              <a:rPr lang="en-US" altLang="zh-CN" dirty="0" smtClean="0"/>
              <a:t>revisited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666" y="1991770"/>
            <a:ext cx="6466667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470" y="1825625"/>
            <a:ext cx="6379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238" y="1958437"/>
            <a:ext cx="64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381" y="2063199"/>
            <a:ext cx="6695238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Jensen’s </a:t>
            </a:r>
            <a:r>
              <a:rPr lang="en-US" altLang="zh-CN" dirty="0" smtClean="0"/>
              <a:t>inequality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67" y="2345110"/>
            <a:ext cx="6590097" cy="30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55" y="175961"/>
            <a:ext cx="4610100" cy="3105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31" y="4563477"/>
            <a:ext cx="9862637" cy="14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EM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76" y="2925103"/>
            <a:ext cx="6619048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283" y="125161"/>
            <a:ext cx="7294305" cy="59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261" y="1690688"/>
            <a:ext cx="7487946" cy="40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04" y="2173153"/>
            <a:ext cx="8468933" cy="33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Prove </a:t>
            </a:r>
            <a:r>
              <a:rPr lang="en-US" altLang="zh-CN" dirty="0"/>
              <a:t>this algorithm will </a:t>
            </a:r>
            <a:r>
              <a:rPr lang="en-US" altLang="zh-CN" dirty="0" smtClean="0"/>
              <a:t>converge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We will now </a:t>
                </a:r>
                <a:r>
                  <a:rPr lang="en-US" altLang="zh-CN" dirty="0"/>
                  <a:t>prove that </a:t>
                </a:r>
                <a:r>
                  <a:rPr lang="en-US" altLang="zh-CN" dirty="0" smtClean="0">
                    <a:latin typeface="MT Extra" panose="05050102010205020202" pitchFamily="18" charset="2"/>
                  </a:rPr>
                  <a:t>l</a:t>
                </a:r>
                <a:r>
                  <a:rPr lang="en-US" altLang="zh-CN" dirty="0" smtClean="0"/>
                  <a:t>(θ(t</a:t>
                </a:r>
                <a:r>
                  <a:rPr lang="en-US" altLang="zh-CN" dirty="0"/>
                  <a:t>)) ≤ </a:t>
                </a:r>
                <a:r>
                  <a:rPr lang="en-US" altLang="zh-CN" dirty="0">
                    <a:latin typeface="MT Extra" panose="05050102010205020202" pitchFamily="18" charset="2"/>
                  </a:rPr>
                  <a:t>l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θ(t+1)), which shows EM always </a:t>
                </a:r>
                <a:r>
                  <a:rPr lang="en-US" altLang="zh-CN" dirty="0" smtClean="0"/>
                  <a:t>monotonically improves </a:t>
                </a:r>
                <a:r>
                  <a:rPr lang="en-US" altLang="zh-CN" dirty="0"/>
                  <a:t>the log-likelihood. The key to showing this result lies in our </a:t>
                </a:r>
                <a:r>
                  <a:rPr lang="en-US" altLang="zh-CN" dirty="0" smtClean="0"/>
                  <a:t>choice of </a:t>
                </a: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’s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/>
                  <a:t>Hence, EM causes the likelihood to converge monotonically. one reasonable convergence test would </a:t>
                </a:r>
                <a:r>
                  <a:rPr lang="en-US" altLang="zh-CN" dirty="0" err="1" smtClean="0"/>
                  <a:t>beto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check if the increase in `(θ) between successive iterations is smaller </a:t>
                </a:r>
                <a:r>
                  <a:rPr lang="en-US" altLang="zh-CN" dirty="0" smtClean="0"/>
                  <a:t>than some </a:t>
                </a:r>
                <a:r>
                  <a:rPr lang="en-US" altLang="zh-CN" dirty="0"/>
                  <a:t>tolerance </a:t>
                </a:r>
                <a:r>
                  <a:rPr lang="en-US" altLang="zh-CN" dirty="0" smtClean="0"/>
                  <a:t>parameter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13" y="1690688"/>
            <a:ext cx="5961905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524" y="2877484"/>
            <a:ext cx="6780952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宽屏</PresentationFormat>
  <Paragraphs>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MT Extra</vt:lpstr>
      <vt:lpstr>Office 主题</vt:lpstr>
      <vt:lpstr>The EM algorithm</vt:lpstr>
      <vt:lpstr>Jensen’s inequality</vt:lpstr>
      <vt:lpstr>PowerPoint 演示文稿</vt:lpstr>
      <vt:lpstr>The EM algorithm</vt:lpstr>
      <vt:lpstr> </vt:lpstr>
      <vt:lpstr>PowerPoint 演示文稿</vt:lpstr>
      <vt:lpstr>PowerPoint 演示文稿</vt:lpstr>
      <vt:lpstr>Prove this algorithm will converge</vt:lpstr>
      <vt:lpstr>PowerPoint 演示文稿</vt:lpstr>
      <vt:lpstr>Mixture of Gaussians revisited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 algorithm</dc:title>
  <dc:creator>Ding Tony</dc:creator>
  <cp:lastModifiedBy>Ding Tony</cp:lastModifiedBy>
  <cp:revision>5</cp:revision>
  <dcterms:created xsi:type="dcterms:W3CDTF">2016-07-20T06:36:27Z</dcterms:created>
  <dcterms:modified xsi:type="dcterms:W3CDTF">2016-07-20T07:18:24Z</dcterms:modified>
</cp:coreProperties>
</file>