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60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B73B-EE3C-40FC-BB1B-C5AEF2320915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6732-FF8B-4255-873B-4EF96F211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4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B73B-EE3C-40FC-BB1B-C5AEF2320915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6732-FF8B-4255-873B-4EF96F211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87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B73B-EE3C-40FC-BB1B-C5AEF2320915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6732-FF8B-4255-873B-4EF96F211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3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B73B-EE3C-40FC-BB1B-C5AEF2320915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6732-FF8B-4255-873B-4EF96F211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4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B73B-EE3C-40FC-BB1B-C5AEF2320915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6732-FF8B-4255-873B-4EF96F211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79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B73B-EE3C-40FC-BB1B-C5AEF2320915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6732-FF8B-4255-873B-4EF96F211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2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B73B-EE3C-40FC-BB1B-C5AEF2320915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6732-FF8B-4255-873B-4EF96F211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85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B73B-EE3C-40FC-BB1B-C5AEF2320915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6732-FF8B-4255-873B-4EF96F211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81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B73B-EE3C-40FC-BB1B-C5AEF2320915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6732-FF8B-4255-873B-4EF96F211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52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B73B-EE3C-40FC-BB1B-C5AEF2320915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6732-FF8B-4255-873B-4EF96F211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19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B73B-EE3C-40FC-BB1B-C5AEF2320915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6732-FF8B-4255-873B-4EF96F211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26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4B73B-EE3C-40FC-BB1B-C5AEF2320915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D6732-FF8B-4255-873B-4EF96F211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82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Mixtures of Gaussians and the EM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37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Mixtures of Gaussians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038" y="1690688"/>
            <a:ext cx="11247923" cy="494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likelihood of our 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09" y="1690688"/>
            <a:ext cx="11552381" cy="4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6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6195060"/>
          </a:xfrm>
        </p:spPr>
        <p:txBody>
          <a:bodyPr>
            <a:normAutofit/>
          </a:bodyPr>
          <a:lstStyle/>
          <a:p>
            <a:r>
              <a:rPr lang="en-US" altLang="zh-CN" dirty="0"/>
              <a:t>Note that if we knew what the z(</a:t>
            </a:r>
            <a:r>
              <a:rPr lang="en-US" altLang="zh-CN" dirty="0" err="1"/>
              <a:t>i</a:t>
            </a:r>
            <a:r>
              <a:rPr lang="en-US" altLang="zh-CN" dirty="0"/>
              <a:t>)’s were, the </a:t>
            </a:r>
            <a:r>
              <a:rPr lang="en-US" altLang="zh-CN" dirty="0" smtClean="0"/>
              <a:t>maximum likelihood </a:t>
            </a:r>
            <a:r>
              <a:rPr lang="en-US" altLang="zh-CN" dirty="0"/>
              <a:t>problem would have been </a:t>
            </a:r>
            <a:r>
              <a:rPr lang="en-US" altLang="zh-CN" dirty="0" smtClean="0"/>
              <a:t>easy.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However</a:t>
            </a:r>
            <a:r>
              <a:rPr lang="en-US" altLang="zh-CN" dirty="0"/>
              <a:t>, in our density estimation problem, the z(</a:t>
            </a:r>
            <a:r>
              <a:rPr lang="en-US" altLang="zh-CN" dirty="0" err="1"/>
              <a:t>i</a:t>
            </a:r>
            <a:r>
              <a:rPr lang="en-US" altLang="zh-CN" dirty="0"/>
              <a:t>)’s are not known.</a:t>
            </a:r>
            <a:br>
              <a:rPr lang="en-US" altLang="zh-CN" dirty="0"/>
            </a:br>
            <a:r>
              <a:rPr lang="en-US" altLang="zh-CN" dirty="0"/>
              <a:t>What can we do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769" y="1336350"/>
            <a:ext cx="8452731" cy="408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EM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EM algorithm is an iterative algorithm that has two main steps.</a:t>
            </a:r>
            <a:br>
              <a:rPr lang="en-US" altLang="zh-CN" dirty="0"/>
            </a:br>
            <a:r>
              <a:rPr lang="en-US" altLang="zh-CN" dirty="0" smtClean="0"/>
              <a:t>In the </a:t>
            </a:r>
            <a:r>
              <a:rPr lang="en-US" altLang="zh-CN" dirty="0"/>
              <a:t>E-step, it tries to “guess” the values of </a:t>
            </a:r>
            <a:r>
              <a:rPr lang="en-US" altLang="zh-CN" dirty="0" smtClean="0"/>
              <a:t>the z(</a:t>
            </a:r>
            <a:r>
              <a:rPr lang="en-US" altLang="zh-CN" dirty="0" err="1" smtClean="0"/>
              <a:t>i</a:t>
            </a:r>
            <a:r>
              <a:rPr lang="en-US" altLang="zh-CN" dirty="0"/>
              <a:t>)’s. </a:t>
            </a:r>
            <a:endParaRPr lang="en-US" altLang="zh-CN" dirty="0" smtClean="0"/>
          </a:p>
          <a:p>
            <a:r>
              <a:rPr lang="en-US" altLang="zh-CN" dirty="0" smtClean="0"/>
              <a:t>In </a:t>
            </a:r>
            <a:r>
              <a:rPr lang="en-US" altLang="zh-CN" dirty="0"/>
              <a:t>the M-step, it updates the parameters of our model based on our</a:t>
            </a:r>
            <a:br>
              <a:rPr lang="en-US" altLang="zh-CN" dirty="0"/>
            </a:br>
            <a:r>
              <a:rPr lang="en-US" altLang="zh-CN" dirty="0"/>
              <a:t>guesses.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3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50" y="224982"/>
            <a:ext cx="10515600" cy="21805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86" y="2361055"/>
            <a:ext cx="8138514" cy="434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548" y="307722"/>
            <a:ext cx="10515600" cy="27659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14" y="3643440"/>
            <a:ext cx="11428571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It’s clear that the EM algorithm has a very natural interpretation of</a:t>
            </a:r>
            <a:br>
              <a:rPr lang="en-US" altLang="zh-CN" dirty="0"/>
            </a:br>
            <a:r>
              <a:rPr lang="en-US" altLang="zh-CN" dirty="0"/>
              <a:t>repeatedly trying to guess the unknown z(</a:t>
            </a:r>
            <a:r>
              <a:rPr lang="en-US" altLang="zh-CN" dirty="0" err="1"/>
              <a:t>i</a:t>
            </a:r>
            <a:r>
              <a:rPr lang="en-US" altLang="zh-CN" dirty="0"/>
              <a:t>)’s</a:t>
            </a:r>
            <a:br>
              <a:rPr lang="en-US" altLang="zh-CN" dirty="0"/>
            </a:br>
            <a:endParaRPr lang="en-US" altLang="zh-CN" dirty="0" smtClean="0"/>
          </a:p>
          <a:p>
            <a:r>
              <a:rPr lang="en-US" altLang="zh-CN" dirty="0" smtClean="0"/>
              <a:t>EM will </a:t>
            </a:r>
            <a:r>
              <a:rPr lang="en-US" altLang="zh-CN" dirty="0"/>
              <a:t>allow us to easily apply it to other estimation problems in </a:t>
            </a:r>
            <a:r>
              <a:rPr lang="en-US" altLang="zh-CN" dirty="0" smtClean="0"/>
              <a:t>which there </a:t>
            </a:r>
            <a:r>
              <a:rPr lang="en-US" altLang="zh-CN" dirty="0"/>
              <a:t>are also latent variables, and which will allow us to give a </a:t>
            </a:r>
            <a:r>
              <a:rPr lang="en-US" altLang="zh-CN" dirty="0" smtClean="0"/>
              <a:t>convergence guarantee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91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81</Words>
  <Application>Microsoft Office PowerPoint</Application>
  <PresentationFormat>宽屏</PresentationFormat>
  <Paragraphs>19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Mixtures of Gaussians and the EM algorithm</vt:lpstr>
      <vt:lpstr>Mixtures of Gaussians</vt:lpstr>
      <vt:lpstr>the likelihood of our data</vt:lpstr>
      <vt:lpstr>PowerPoint 演示文稿</vt:lpstr>
      <vt:lpstr>The EM algorithm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Mixtures of Gaussians and the EM algorithm</dc:title>
  <dc:creator>tine</dc:creator>
  <cp:lastModifiedBy>Ding Tony</cp:lastModifiedBy>
  <cp:revision>10</cp:revision>
  <dcterms:created xsi:type="dcterms:W3CDTF">2016-07-15T07:07:57Z</dcterms:created>
  <dcterms:modified xsi:type="dcterms:W3CDTF">2016-07-20T06:35:45Z</dcterms:modified>
</cp:coreProperties>
</file>