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8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5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6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7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1057-7E4C-47E8-B52E-C2BF834508E4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8092-2A67-405E-8A40-0B52E997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6" y="478380"/>
            <a:ext cx="11100943" cy="60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6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0" y="1690688"/>
            <a:ext cx="10817540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1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21" y="0"/>
            <a:ext cx="7509979" cy="66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0" y="230188"/>
            <a:ext cx="11511995" cy="2284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75" y="2514600"/>
            <a:ext cx="11302825" cy="23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4" y="201815"/>
            <a:ext cx="11024735" cy="50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4" y="433545"/>
            <a:ext cx="10993482" cy="2023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14" y="2592387"/>
            <a:ext cx="10636692" cy="15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35"/>
            <a:ext cx="10157984" cy="6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0" y="0"/>
            <a:ext cx="8200000" cy="6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0" y="0"/>
            <a:ext cx="9634100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Tony</dc:creator>
  <cp:lastModifiedBy>Ding Tony</cp:lastModifiedBy>
  <cp:revision>3</cp:revision>
  <dcterms:created xsi:type="dcterms:W3CDTF">2016-04-22T05:23:09Z</dcterms:created>
  <dcterms:modified xsi:type="dcterms:W3CDTF">2016-04-22T07:08:26Z</dcterms:modified>
</cp:coreProperties>
</file>