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8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6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6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4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1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6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5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6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0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8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E231-5469-4A2D-8BEB-8524C3667A63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4102-2D15-43EA-B048-CD3CE19ED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6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Support Vector </a:t>
            </a:r>
            <a:r>
              <a:rPr lang="en-US" altLang="zh-CN" dirty="0" smtClean="0"/>
              <a:t>Machines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3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78219"/>
            <a:ext cx="8139545" cy="5087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659"/>
            <a:ext cx="9489446" cy="12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margin </a:t>
            </a:r>
            <a:r>
              <a:rPr lang="en-US" altLang="zh-CN" dirty="0" smtClean="0"/>
              <a:t>classifiers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9419705" cy="38006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491334"/>
            <a:ext cx="9004071" cy="11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652462" cy="3925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0999"/>
            <a:ext cx="10122408" cy="15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26856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84" y="3050764"/>
            <a:ext cx="10343631" cy="21363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7494"/>
            <a:ext cx="3065925" cy="1281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436" y="5433567"/>
            <a:ext cx="7803051" cy="9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165824" cy="32093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1" y="3574472"/>
            <a:ext cx="10729819" cy="269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196" y="11356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Kernels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1" y="1069196"/>
            <a:ext cx="8128463" cy="55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1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17" y="195607"/>
            <a:ext cx="9080396" cy="64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2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46" y="350236"/>
            <a:ext cx="11594908" cy="26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Regularization and the non-separable 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6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1" y="186853"/>
            <a:ext cx="8332542" cy="5751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84" y="5817211"/>
            <a:ext cx="7574280" cy="9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689" y="1690688"/>
            <a:ext cx="9180952" cy="23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8" y="4929894"/>
            <a:ext cx="11809524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1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444342" cy="329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8" y="3997112"/>
            <a:ext cx="10438095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0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SMO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932" y="1690688"/>
            <a:ext cx="9628571" cy="3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32" y="5482917"/>
            <a:ext cx="3523809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7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31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61" y="365125"/>
            <a:ext cx="10515600" cy="362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8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104762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38" y="4932665"/>
            <a:ext cx="7956575" cy="17352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679"/>
            <a:ext cx="4157475" cy="46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865"/>
            <a:ext cx="6133333" cy="27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3" y="2798627"/>
            <a:ext cx="7257143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and geometric </a:t>
            </a:r>
            <a:r>
              <a:rPr lang="en-US" altLang="zh-CN" dirty="0" smtClean="0"/>
              <a:t>margins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509741"/>
            <a:ext cx="9918469" cy="39873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2509" y="5570431"/>
            <a:ext cx="11554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0" dirty="0" smtClean="0">
                <a:solidFill>
                  <a:srgbClr val="000000"/>
                </a:solidFill>
                <a:effectLst/>
                <a:latin typeface="CMR12~15"/>
              </a:rPr>
              <a:t>By exploiting our freedom to scale </a:t>
            </a:r>
            <a:r>
              <a:rPr lang="en-US" altLang="zh-CN" sz="2400" i="0" dirty="0" smtClean="0">
                <a:solidFill>
                  <a:srgbClr val="000000"/>
                </a:solidFill>
                <a:effectLst/>
                <a:latin typeface="CMMI12"/>
              </a:rPr>
              <a:t>w </a:t>
            </a:r>
            <a:r>
              <a:rPr lang="en-US" altLang="zh-CN" sz="2400" i="0" dirty="0" smtClean="0">
                <a:solidFill>
                  <a:srgbClr val="000000"/>
                </a:solidFill>
                <a:effectLst/>
                <a:latin typeface="CMR12~15"/>
              </a:rPr>
              <a:t>and </a:t>
            </a:r>
            <a:r>
              <a:rPr lang="en-US" altLang="zh-CN" sz="2400" i="0" dirty="0" smtClean="0">
                <a:solidFill>
                  <a:srgbClr val="000000"/>
                </a:solidFill>
                <a:effectLst/>
                <a:latin typeface="CMMI12"/>
              </a:rPr>
              <a:t>b</a:t>
            </a:r>
            <a:r>
              <a:rPr lang="en-US" altLang="zh-CN" sz="2400" i="0" dirty="0" smtClean="0">
                <a:solidFill>
                  <a:srgbClr val="000000"/>
                </a:solidFill>
                <a:effectLst/>
                <a:latin typeface="CMR12~15"/>
              </a:rPr>
              <a:t>, we can make the functional margin arbitrarily large without really changing anything meaningful. </a:t>
            </a:r>
            <a:br>
              <a:rPr lang="en-US" altLang="zh-CN" sz="2400" i="0" dirty="0" smtClean="0">
                <a:solidFill>
                  <a:srgbClr val="000000"/>
                </a:solidFill>
                <a:effectLst/>
                <a:latin typeface="CMR12~15"/>
              </a:rPr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26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35264" cy="21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20"/>
            <a:ext cx="8039793" cy="45847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2126"/>
            <a:ext cx="7191895" cy="21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341524" cy="1031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515600" cy="200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altLang="zh-CN" dirty="0"/>
              <a:t>The optimal margin </a:t>
            </a:r>
            <a:r>
              <a:rPr lang="en-US" altLang="zh-CN" dirty="0" smtClean="0"/>
              <a:t>classifier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84986"/>
            <a:ext cx="9802091" cy="1898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983821"/>
            <a:ext cx="9070833" cy="12104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05" y="4194313"/>
            <a:ext cx="8006545" cy="25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Lagrange </a:t>
            </a:r>
            <a:r>
              <a:rPr lang="en-US" altLang="zh-CN" dirty="0" smtClean="0"/>
              <a:t>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989"/>
            <a:ext cx="8854440" cy="3143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4764"/>
            <a:ext cx="9536084" cy="20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38"/>
            <a:ext cx="6959138" cy="65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50</Words>
  <Application>Microsoft Office PowerPoint</Application>
  <PresentationFormat>宽屏</PresentationFormat>
  <Paragraphs>10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CMMI12</vt:lpstr>
      <vt:lpstr>CMR12~15</vt:lpstr>
      <vt:lpstr>宋体</vt:lpstr>
      <vt:lpstr>Arial</vt:lpstr>
      <vt:lpstr>Calibri</vt:lpstr>
      <vt:lpstr>Calibri Light</vt:lpstr>
      <vt:lpstr>Office 主题</vt:lpstr>
      <vt:lpstr>Support Vector Machines</vt:lpstr>
      <vt:lpstr>PowerPoint 演示文稿</vt:lpstr>
      <vt:lpstr>Functional and geometric margins</vt:lpstr>
      <vt:lpstr>PowerPoint 演示文稿</vt:lpstr>
      <vt:lpstr>PowerPoint 演示文稿</vt:lpstr>
      <vt:lpstr>PowerPoint 演示文稿</vt:lpstr>
      <vt:lpstr>The optimal margin classifier</vt:lpstr>
      <vt:lpstr>Lagrange duality</vt:lpstr>
      <vt:lpstr>PowerPoint 演示文稿</vt:lpstr>
      <vt:lpstr>PowerPoint 演示文稿</vt:lpstr>
      <vt:lpstr>PowerPoint 演示文稿</vt:lpstr>
      <vt:lpstr>Optimal margin classifiers</vt:lpstr>
      <vt:lpstr>PowerPoint 演示文稿</vt:lpstr>
      <vt:lpstr>PowerPoint 演示文稿</vt:lpstr>
      <vt:lpstr>PowerPoint 演示文稿</vt:lpstr>
      <vt:lpstr>Kernels</vt:lpstr>
      <vt:lpstr>PowerPoint 演示文稿</vt:lpstr>
      <vt:lpstr>PowerPoint 演示文稿</vt:lpstr>
      <vt:lpstr>Regularization and the non-separable case</vt:lpstr>
      <vt:lpstr>PowerPoint 演示文稿</vt:lpstr>
      <vt:lpstr>PowerPoint 演示文稿</vt:lpstr>
      <vt:lpstr>The SMO algorithm</vt:lpstr>
      <vt:lpstr>PowerPoint 演示文稿</vt:lpstr>
      <vt:lpstr>PowerPoint 演示文稿</vt:lpstr>
      <vt:lpstr>PowerPoint 演示文稿</vt:lpstr>
      <vt:lpstr>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Ding Tony</dc:creator>
  <cp:lastModifiedBy>Ding Tony</cp:lastModifiedBy>
  <cp:revision>13</cp:revision>
  <dcterms:created xsi:type="dcterms:W3CDTF">2016-05-30T08:35:56Z</dcterms:created>
  <dcterms:modified xsi:type="dcterms:W3CDTF">2016-05-31T06:58:17Z</dcterms:modified>
</cp:coreProperties>
</file>