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9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9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9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2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8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8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7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2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4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0065-196F-42BF-A552-A6BA1B8864A8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0AD0-7786-4063-9BC0-337B2029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1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perceptron and large margin </a:t>
            </a:r>
            <a:r>
              <a:rPr lang="en-US" altLang="zh-CN" dirty="0" smtClean="0"/>
              <a:t>classifiers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98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381" y="2522551"/>
            <a:ext cx="8295238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Online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Online </a:t>
            </a:r>
            <a:r>
              <a:rPr lang="en-US" altLang="zh-CN" dirty="0"/>
              <a:t>learning setting in which the </a:t>
            </a:r>
            <a:r>
              <a:rPr lang="en-US" altLang="zh-CN" dirty="0" smtClean="0"/>
              <a:t>algorithm has </a:t>
            </a:r>
            <a:r>
              <a:rPr lang="en-US" altLang="zh-CN" dirty="0"/>
              <a:t>to make predictions continuously even while it’s </a:t>
            </a:r>
            <a:r>
              <a:rPr lang="en-US" altLang="zh-CN" dirty="0" smtClean="0"/>
              <a:t>learning.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 online learning setting, we are interested in the total</a:t>
            </a:r>
            <a:br>
              <a:rPr lang="en-US" altLang="zh-CN" dirty="0"/>
            </a:br>
            <a:r>
              <a:rPr lang="en-US" altLang="zh-CN" dirty="0"/>
              <a:t>number of errors made by the algorithm during this process. Thus, it </a:t>
            </a:r>
            <a:r>
              <a:rPr lang="en-US" altLang="zh-CN" dirty="0" smtClean="0"/>
              <a:t>models applications </a:t>
            </a:r>
            <a:r>
              <a:rPr lang="en-US" altLang="zh-CN" dirty="0"/>
              <a:t>in which the algorithm has to make predictions even while </a:t>
            </a:r>
            <a:r>
              <a:rPr lang="en-US" altLang="zh-CN" dirty="0" smtClean="0"/>
              <a:t>it’s still </a:t>
            </a:r>
            <a:r>
              <a:rPr lang="en-US" altLang="zh-CN" dirty="0"/>
              <a:t>learning.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66" y="2863199"/>
            <a:ext cx="8266667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210" y="2142699"/>
            <a:ext cx="9781889" cy="19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Note </a:t>
            </a:r>
            <a:r>
              <a:rPr lang="en-US" altLang="zh-CN" dirty="0"/>
              <a:t>that the bound </a:t>
            </a:r>
            <a:r>
              <a:rPr lang="en-US" altLang="zh-CN" dirty="0" smtClean="0"/>
              <a:t>below on </a:t>
            </a:r>
            <a:r>
              <a:rPr lang="en-US" altLang="zh-CN" dirty="0"/>
              <a:t>the number of errors does not have an explicit dependence on the </a:t>
            </a:r>
            <a:r>
              <a:rPr lang="en-US" altLang="zh-CN" dirty="0" smtClean="0"/>
              <a:t>number of </a:t>
            </a:r>
            <a:r>
              <a:rPr lang="en-US" altLang="zh-CN" dirty="0"/>
              <a:t>examples m in the sequence, or on the dimension n of the </a:t>
            </a:r>
            <a:r>
              <a:rPr lang="en-US" altLang="zh-CN" dirty="0" smtClean="0"/>
              <a:t>inputs.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6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Theorem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51793"/>
            <a:ext cx="10179608" cy="279762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因此感知器是一种收敛的算法，收敛上限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49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190" y="3039389"/>
            <a:ext cx="8247619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809" y="2477484"/>
            <a:ext cx="8352381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1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62" y="2239389"/>
            <a:ext cx="8390476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主题</vt:lpstr>
      <vt:lpstr>The perceptron and large margin classifiers</vt:lpstr>
      <vt:lpstr> Online learning</vt:lpstr>
      <vt:lpstr> </vt:lpstr>
      <vt:lpstr> </vt:lpstr>
      <vt:lpstr>Bound</vt:lpstr>
      <vt:lpstr>Theorem</vt:lpstr>
      <vt:lpstr>Proof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perceptron and large margin classifiers</dc:title>
  <dc:creator>tine</dc:creator>
  <cp:lastModifiedBy>tine</cp:lastModifiedBy>
  <cp:revision>3</cp:revision>
  <dcterms:created xsi:type="dcterms:W3CDTF">2016-07-04T06:41:27Z</dcterms:created>
  <dcterms:modified xsi:type="dcterms:W3CDTF">2016-07-04T07:03:52Z</dcterms:modified>
</cp:coreProperties>
</file>