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1409-4165-496A-8A36-48E20BAA80A4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3AF7-19CB-4426-8721-768A05F74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98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1409-4165-496A-8A36-48E20BAA80A4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3AF7-19CB-4426-8721-768A05F74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1409-4165-496A-8A36-48E20BAA80A4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3AF7-19CB-4426-8721-768A05F74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53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1409-4165-496A-8A36-48E20BAA80A4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3AF7-19CB-4426-8721-768A05F74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97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1409-4165-496A-8A36-48E20BAA80A4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3AF7-19CB-4426-8721-768A05F74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6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1409-4165-496A-8A36-48E20BAA80A4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3AF7-19CB-4426-8721-768A05F74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89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1409-4165-496A-8A36-48E20BAA80A4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3AF7-19CB-4426-8721-768A05F74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43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1409-4165-496A-8A36-48E20BAA80A4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3AF7-19CB-4426-8721-768A05F74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24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1409-4165-496A-8A36-48E20BAA80A4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3AF7-19CB-4426-8721-768A05F74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28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1409-4165-496A-8A36-48E20BAA80A4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3AF7-19CB-4426-8721-768A05F74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1409-4165-496A-8A36-48E20BAA80A4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3AF7-19CB-4426-8721-768A05F74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1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71409-4165-496A-8A36-48E20BAA80A4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63AF7-19CB-4426-8721-768A05F74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25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k-means clustering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5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731" y="1027906"/>
            <a:ext cx="6933333" cy="3761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17" y="5094527"/>
            <a:ext cx="9951971" cy="147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1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701" y="365125"/>
            <a:ext cx="9042779" cy="585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9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008" y="3152633"/>
            <a:ext cx="9051984" cy="169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8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distortion function J is a non-convex function, and so coordinate</a:t>
            </a:r>
            <a:br>
              <a:rPr lang="en-US" altLang="zh-CN" dirty="0"/>
            </a:br>
            <a:r>
              <a:rPr lang="en-US" altLang="zh-CN" dirty="0"/>
              <a:t>descent on J is not guaranteed to converge to the global </a:t>
            </a:r>
            <a:r>
              <a:rPr lang="en-US" altLang="zh-CN" dirty="0" smtClean="0"/>
              <a:t>minimum. In </a:t>
            </a:r>
            <a:r>
              <a:rPr lang="en-US" altLang="zh-CN" dirty="0"/>
              <a:t>other</a:t>
            </a:r>
            <a:br>
              <a:rPr lang="en-US" altLang="zh-CN" dirty="0"/>
            </a:br>
            <a:r>
              <a:rPr lang="en-US" altLang="zh-CN" dirty="0"/>
              <a:t>words, k-means can be susceptible to local optima. </a:t>
            </a:r>
            <a:endParaRPr lang="en-US" altLang="zh-CN" dirty="0" smtClean="0"/>
          </a:p>
          <a:p>
            <a:r>
              <a:rPr lang="en-US" altLang="zh-CN" dirty="0" smtClean="0"/>
              <a:t>Very </a:t>
            </a:r>
            <a:r>
              <a:rPr lang="en-US" altLang="zh-CN" dirty="0"/>
              <a:t>often k-means </a:t>
            </a:r>
            <a:r>
              <a:rPr lang="en-US" altLang="zh-CN" dirty="0" err="1" smtClean="0"/>
              <a:t>willwork</a:t>
            </a:r>
            <a:r>
              <a:rPr lang="en-US" altLang="zh-CN" dirty="0" smtClean="0"/>
              <a:t> </a:t>
            </a:r>
            <a:r>
              <a:rPr lang="en-US" altLang="zh-CN" dirty="0"/>
              <a:t>fine and come up with very good </a:t>
            </a:r>
            <a:r>
              <a:rPr lang="en-US" altLang="zh-CN" dirty="0" err="1"/>
              <a:t>clusterings</a:t>
            </a:r>
            <a:r>
              <a:rPr lang="en-US" altLang="zh-CN" dirty="0"/>
              <a:t> despite this. </a:t>
            </a:r>
            <a:endParaRPr lang="en-US" altLang="zh-CN" dirty="0" smtClean="0"/>
          </a:p>
          <a:p>
            <a:r>
              <a:rPr lang="en-US" altLang="zh-CN" dirty="0"/>
              <a:t>O</a:t>
            </a:r>
            <a:r>
              <a:rPr lang="en-US" altLang="zh-CN" dirty="0" smtClean="0"/>
              <a:t>ne </a:t>
            </a:r>
            <a:r>
              <a:rPr lang="en-US" altLang="zh-CN" dirty="0"/>
              <a:t>common thing </a:t>
            </a:r>
            <a:r>
              <a:rPr lang="en-US" altLang="zh-CN" dirty="0" smtClean="0"/>
              <a:t>to do </a:t>
            </a:r>
            <a:r>
              <a:rPr lang="en-US" altLang="zh-CN" dirty="0"/>
              <a:t>is run k-means many times (using different random initial values for </a:t>
            </a:r>
            <a:r>
              <a:rPr lang="en-US" altLang="zh-CN" dirty="0" smtClean="0"/>
              <a:t>the cluster centroids). </a:t>
            </a:r>
            <a:r>
              <a:rPr lang="en-US" altLang="zh-CN" dirty="0"/>
              <a:t>Then, out of all the different </a:t>
            </a:r>
            <a:r>
              <a:rPr lang="en-US" altLang="zh-CN" dirty="0" err="1"/>
              <a:t>clusterings</a:t>
            </a:r>
            <a:r>
              <a:rPr lang="en-US" altLang="zh-CN" dirty="0"/>
              <a:t> found, </a:t>
            </a:r>
            <a:r>
              <a:rPr lang="en-US" altLang="zh-CN" dirty="0" smtClean="0"/>
              <a:t>pick the </a:t>
            </a:r>
            <a:r>
              <a:rPr lang="en-US" altLang="zh-CN" dirty="0"/>
              <a:t>one that gives the lowest distortion J(c, µ)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93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Office PowerPoint</Application>
  <PresentationFormat>宽屏</PresentationFormat>
  <Paragraphs>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The k-means clustering algorithm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k-means clustering algorithm</dc:title>
  <dc:creator>tine</dc:creator>
  <cp:lastModifiedBy>tine</cp:lastModifiedBy>
  <cp:revision>1</cp:revision>
  <dcterms:created xsi:type="dcterms:W3CDTF">2016-07-04T06:53:03Z</dcterms:created>
  <dcterms:modified xsi:type="dcterms:W3CDTF">2016-07-04T06:57:04Z</dcterms:modified>
</cp:coreProperties>
</file>