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0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76D3-5318-4FF4-A181-E17F690F1411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7EF-6D58-4449-9E3D-21442887C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76D3-5318-4FF4-A181-E17F690F1411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7EF-6D58-4449-9E3D-21442887C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1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76D3-5318-4FF4-A181-E17F690F1411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7EF-6D58-4449-9E3D-21442887C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2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76D3-5318-4FF4-A181-E17F690F1411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7EF-6D58-4449-9E3D-21442887C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8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76D3-5318-4FF4-A181-E17F690F1411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7EF-6D58-4449-9E3D-21442887C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0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76D3-5318-4FF4-A181-E17F690F1411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7EF-6D58-4449-9E3D-21442887C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76D3-5318-4FF4-A181-E17F690F1411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7EF-6D58-4449-9E3D-21442887C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9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76D3-5318-4FF4-A181-E17F690F1411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7EF-6D58-4449-9E3D-21442887C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8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76D3-5318-4FF4-A181-E17F690F1411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7EF-6D58-4449-9E3D-21442887C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70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76D3-5318-4FF4-A181-E17F690F1411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7EF-6D58-4449-9E3D-21442887C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5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76D3-5318-4FF4-A181-E17F690F1411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7EF-6D58-4449-9E3D-21442887C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6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776D3-5318-4FF4-A181-E17F690F1411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77EF-6D58-4449-9E3D-21442887C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6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16" y="285750"/>
            <a:ext cx="9548367" cy="611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123"/>
            <a:ext cx="8210550" cy="646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5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06" y="5536"/>
            <a:ext cx="6948093" cy="68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The distortion function J is a non-convex function, and so coordinate</a:t>
            </a:r>
            <a:br>
              <a:rPr lang="en-US" altLang="zh-CN" dirty="0"/>
            </a:br>
            <a:r>
              <a:rPr lang="en-US" altLang="zh-CN" dirty="0"/>
              <a:t>descent on J is not guaranteed to converge to the global minimum.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34" y="1556630"/>
            <a:ext cx="10547166" cy="227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3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10626446" cy="388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1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04" y="365125"/>
            <a:ext cx="10067495" cy="54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9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614188" cy="5826125"/>
          </a:xfrm>
        </p:spPr>
      </p:pic>
    </p:spTree>
    <p:extLst>
      <p:ext uri="{BB962C8B-B14F-4D97-AF65-F5344CB8AC3E}">
        <p14:creationId xmlns:p14="http://schemas.microsoft.com/office/powerpoint/2010/main" val="232758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49" y="499339"/>
            <a:ext cx="10291517" cy="171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1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8458200" cy="655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0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</Words>
  <Application>Microsoft Office PowerPoint</Application>
  <PresentationFormat>宽屏</PresentationFormat>
  <Paragraphs>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 Tony</dc:creator>
  <cp:lastModifiedBy>Ding Tony</cp:lastModifiedBy>
  <cp:revision>3</cp:revision>
  <dcterms:created xsi:type="dcterms:W3CDTF">2016-04-25T06:13:33Z</dcterms:created>
  <dcterms:modified xsi:type="dcterms:W3CDTF">2016-04-25T08:07:11Z</dcterms:modified>
</cp:coreProperties>
</file>