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8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6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5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4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2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1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3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7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5022-46EB-4AD8-B5D3-BF1D45B9A5D5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A80C-F284-4C01-968F-FE9EFF17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4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Newton’s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a2=a1-f(a1)/f’(a1)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91400" cy="53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853" y="4026567"/>
            <a:ext cx="9481380" cy="15721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549162" cy="27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9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480875" cy="44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600" dirty="0"/>
              <a:t>迭代</a:t>
            </a:r>
            <a:r>
              <a:rPr lang="zh-CN" altLang="en-US" sz="2600" dirty="0" smtClean="0"/>
              <a:t>到距离收敛值比较近的时候，每次迭代都能使误差变为原来的平方。</a:t>
            </a:r>
            <a:endParaRPr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78" y="236789"/>
            <a:ext cx="8450180" cy="5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r>
              <a:rPr lang="en-US" altLang="zh-CN" dirty="0"/>
              <a:t>Newton’s method typically enjoys faster convergence than (batch) gradient descent, and requires many fewer iterations to get very close to </a:t>
            </a:r>
            <a:r>
              <a:rPr lang="en-US" altLang="zh-CN" dirty="0" err="1" smtClean="0"/>
              <a:t>theminimum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iteration of Newton’s can, however, be more expensive than</a:t>
            </a:r>
            <a:br>
              <a:rPr lang="en-US" altLang="zh-CN" dirty="0"/>
            </a:br>
            <a:r>
              <a:rPr lang="en-US" altLang="zh-CN" dirty="0"/>
              <a:t>one iteration of gradient descent, since it requires finding and inverting </a:t>
            </a:r>
            <a:r>
              <a:rPr lang="en-US" altLang="zh-CN" dirty="0" smtClean="0"/>
              <a:t>an n-by-n </a:t>
            </a:r>
            <a:r>
              <a:rPr lang="en-US" altLang="zh-CN" dirty="0"/>
              <a:t>Hessian; but so long as n is not too large, it is usually much </a:t>
            </a:r>
            <a:r>
              <a:rPr lang="en-US" altLang="zh-CN" dirty="0" smtClean="0"/>
              <a:t>faster overall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Newton’s method is applied to maximize the logistic regression log likelihood function ℓ(θ), the resulting method is also called </a:t>
            </a:r>
            <a:r>
              <a:rPr lang="en-US" altLang="zh-CN" b="1" i="1" dirty="0"/>
              <a:t>Fisher</a:t>
            </a:r>
            <a:br>
              <a:rPr lang="en-US" altLang="zh-CN" b="1" i="1" dirty="0"/>
            </a:br>
            <a:r>
              <a:rPr lang="en-US" altLang="zh-CN" b="1" i="1" dirty="0"/>
              <a:t>scoring.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83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Newton’s method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method</dc:title>
  <dc:creator>Ding Tony</dc:creator>
  <cp:lastModifiedBy>Ding Tony</cp:lastModifiedBy>
  <cp:revision>2</cp:revision>
  <dcterms:created xsi:type="dcterms:W3CDTF">2016-05-11T01:52:35Z</dcterms:created>
  <dcterms:modified xsi:type="dcterms:W3CDTF">2016-05-11T02:05:58Z</dcterms:modified>
</cp:coreProperties>
</file>