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8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B349-B9A5-4A7F-A41B-D77939ED559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DA06-003E-4330-A35B-51921698A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Supervised learning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此次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为之前基础的补充与扩展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and </a:t>
            </a:r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37" y="1825625"/>
            <a:ext cx="10205137" cy="37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961"/>
            <a:ext cx="8353926" cy="52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9550"/>
            <a:ext cx="9704259" cy="26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1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79" y="226521"/>
            <a:ext cx="6621379" cy="59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Stochastic gradient </a:t>
            </a:r>
            <a:r>
              <a:rPr lang="en-US" altLang="zh-CN" dirty="0"/>
              <a:t>ascent </a:t>
            </a:r>
            <a:r>
              <a:rPr lang="en-US" altLang="zh-CN" dirty="0" smtClean="0"/>
              <a:t>rule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6743"/>
            <a:ext cx="9928823" cy="2966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97" y="1582349"/>
            <a:ext cx="3843892" cy="8196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04" y="5238148"/>
            <a:ext cx="10044595" cy="9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perceptron learning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421779" cy="30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" y="1825625"/>
            <a:ext cx="7144792" cy="1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</a:t>
            </a:r>
            <a:r>
              <a:rPr lang="en-US" altLang="zh-CN" dirty="0" smtClean="0"/>
              <a:t>interpretation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4202" cy="23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191636" cy="38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3672"/>
            <a:ext cx="10214811" cy="43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1" y="365125"/>
            <a:ext cx="9535928" cy="55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Locally weighted linear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75" y="1690688"/>
            <a:ext cx="10972050" cy="37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59811" cy="41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384" cy="3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Supervised learning </vt:lpstr>
      <vt:lpstr>Linear Regression</vt:lpstr>
      <vt:lpstr>Probabilistic interpretation</vt:lpstr>
      <vt:lpstr>PowerPoint 演示文稿</vt:lpstr>
      <vt:lpstr>PowerPoint 演示文稿</vt:lpstr>
      <vt:lpstr>PowerPoint 演示文稿</vt:lpstr>
      <vt:lpstr>Locally weighted linear regression</vt:lpstr>
      <vt:lpstr>PowerPoint 演示文稿</vt:lpstr>
      <vt:lpstr>PowerPoint 演示文稿</vt:lpstr>
      <vt:lpstr>Classification and logistic regression</vt:lpstr>
      <vt:lpstr>PowerPoint 演示文稿</vt:lpstr>
      <vt:lpstr>PowerPoint 演示文稿</vt:lpstr>
      <vt:lpstr> </vt:lpstr>
      <vt:lpstr>Stochastic gradient ascent rule</vt:lpstr>
      <vt:lpstr>The perceptron learning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</dc:title>
  <dc:creator>Ding Tony</dc:creator>
  <cp:lastModifiedBy>Ding Tony</cp:lastModifiedBy>
  <cp:revision>7</cp:revision>
  <dcterms:created xsi:type="dcterms:W3CDTF">2016-05-05T07:03:16Z</dcterms:created>
  <dcterms:modified xsi:type="dcterms:W3CDTF">2016-05-05T08:30:06Z</dcterms:modified>
</cp:coreProperties>
</file>