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8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5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8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1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8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8834-E84C-4A0F-85C3-EAA966AD3D47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9964-BD4F-4E6B-A324-9E80558A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Generalized Linear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5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928"/>
            <a:ext cx="9797716" cy="64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02473"/>
            <a:ext cx="10116848" cy="32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57084" cy="58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5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1013181" cy="43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8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904" y="365125"/>
            <a:ext cx="11035981" cy="5206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65" y="5741093"/>
            <a:ext cx="10140340" cy="4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4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</a:t>
            </a:r>
            <a:r>
              <a:rPr lang="en-US" altLang="zh-CN" dirty="0" smtClean="0"/>
              <a:t>GLMs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62937" cy="24064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2" y="3816857"/>
            <a:ext cx="10005351" cy="26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0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Ordinary Least </a:t>
            </a:r>
            <a:r>
              <a:rPr lang="en-US" altLang="zh-CN" dirty="0" smtClean="0"/>
              <a:t>Squares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89168" cy="2086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8734"/>
            <a:ext cx="7416962" cy="24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10733092" cy="48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8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8" y="1309853"/>
            <a:ext cx="7888705" cy="53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259"/>
            <a:ext cx="10399327" cy="46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a classification </a:t>
            </a:r>
            <a:r>
              <a:rPr lang="en-US" altLang="zh-CN" dirty="0" smtClean="0"/>
              <a:t>problem in </a:t>
            </a:r>
            <a:r>
              <a:rPr lang="en-US" altLang="zh-CN" dirty="0"/>
              <a:t>which the response variable y can take on any one of k values, so y </a:t>
            </a:r>
            <a:r>
              <a:rPr lang="en-US" altLang="zh-CN" dirty="0" smtClean="0"/>
              <a:t>∈{</a:t>
            </a:r>
            <a:r>
              <a:rPr lang="en-US" altLang="zh-CN" dirty="0"/>
              <a:t>1 2, . . . , k}. 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/>
              <a:t>Lets derive a GLM for modelling this type of multinomial data. To do</a:t>
            </a:r>
            <a:br>
              <a:rPr lang="en-US" altLang="zh-CN" dirty="0"/>
            </a:br>
            <a:r>
              <a:rPr lang="en-US" altLang="zh-CN" dirty="0"/>
              <a:t>so, we will begin by expressing the multinomial as an exponential </a:t>
            </a:r>
            <a:r>
              <a:rPr lang="en-US" altLang="zh-CN" dirty="0" smtClean="0"/>
              <a:t>family distribution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91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847548" cy="61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4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</Words>
  <Application>Microsoft Office PowerPoint</Application>
  <PresentationFormat>宽屏</PresentationFormat>
  <Paragraphs>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Generalized Linear Models</vt:lpstr>
      <vt:lpstr>PowerPoint 演示文稿</vt:lpstr>
      <vt:lpstr>Constructing GLMs</vt:lpstr>
      <vt:lpstr>Ordinary Least Squares</vt:lpstr>
      <vt:lpstr>PowerPoint 演示文稿</vt:lpstr>
      <vt:lpstr>Logistic Regression</vt:lpstr>
      <vt:lpstr>PowerPoint 演示文稿</vt:lpstr>
      <vt:lpstr>Softmax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Ding Tony</dc:creator>
  <cp:lastModifiedBy>Ding Tony</cp:lastModifiedBy>
  <cp:revision>2</cp:revision>
  <dcterms:created xsi:type="dcterms:W3CDTF">2016-05-09T02:58:33Z</dcterms:created>
  <dcterms:modified xsi:type="dcterms:W3CDTF">2016-05-09T05:12:05Z</dcterms:modified>
</cp:coreProperties>
</file>