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4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7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6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7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1139-6063-432C-B780-B47632C0BB6D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B01C-F64F-48C7-AE7B-41CD894DC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Generative Learning </a:t>
            </a:r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10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5"/>
            <a:ext cx="9548236" cy="52605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394275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7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52855" cy="3420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7123"/>
            <a:ext cx="10717493" cy="129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7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Laplace </a:t>
            </a:r>
            <a:r>
              <a:rPr lang="en-US" altLang="zh-CN" dirty="0" smtClean="0"/>
              <a:t>smoothing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Stating the problem more broadly, it is statistically a bad idea to </a:t>
            </a:r>
            <a:r>
              <a:rPr lang="en-US" altLang="zh-CN" dirty="0" smtClean="0"/>
              <a:t>estimate the </a:t>
            </a:r>
            <a:r>
              <a:rPr lang="en-US" altLang="zh-CN" dirty="0"/>
              <a:t>probability of some event to be zero just because you haven’t seen it before in your finite training set.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60" y="3340826"/>
            <a:ext cx="10661146" cy="18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870"/>
            <a:ext cx="10503654" cy="54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295241" cy="30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5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models for text </a:t>
            </a:r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specific context of text classification, Naive Bayes as presented </a:t>
            </a:r>
            <a:r>
              <a:rPr lang="en-US" altLang="zh-CN" dirty="0" smtClean="0"/>
              <a:t>uses the </a:t>
            </a:r>
            <a:r>
              <a:rPr lang="en-US" altLang="zh-CN" dirty="0"/>
              <a:t>what’s called the multi-variate Bernoulli event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/>
              <a:t>Here’s a different model, called the multinomial event </a:t>
            </a:r>
            <a:r>
              <a:rPr lang="en-US" altLang="zh-CN" dirty="0" smtClean="0"/>
              <a:t>model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75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9" y="373953"/>
            <a:ext cx="9099474" cy="55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7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 not necessarily the very best classification algorithm, the Naive </a:t>
            </a:r>
            <a:r>
              <a:rPr lang="en-US" altLang="zh-CN" dirty="0" smtClean="0"/>
              <a:t>Bayes classifier </a:t>
            </a:r>
            <a:r>
              <a:rPr lang="en-US" altLang="zh-CN" dirty="0"/>
              <a:t>often works surprisingly well. It is often also a very good “first </a:t>
            </a:r>
            <a:r>
              <a:rPr lang="en-US" altLang="zh-CN" dirty="0" smtClean="0"/>
              <a:t>thing to </a:t>
            </a:r>
            <a:r>
              <a:rPr lang="en-US" altLang="zh-CN" dirty="0"/>
              <a:t>try,” given its simplicity and ease of implementation.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67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Algorithms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discriminative learning </a:t>
            </a:r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Algorithms that try to learn p(</a:t>
            </a:r>
            <a:r>
              <a:rPr lang="en-US" altLang="zh-CN" dirty="0" err="1"/>
              <a:t>y|x</a:t>
            </a:r>
            <a:r>
              <a:rPr lang="en-US" altLang="zh-CN" dirty="0"/>
              <a:t>) directly (such as logistic </a:t>
            </a:r>
            <a:r>
              <a:rPr lang="en-US" altLang="zh-CN" dirty="0" smtClean="0"/>
              <a:t>regression)</a:t>
            </a:r>
          </a:p>
          <a:p>
            <a:r>
              <a:rPr lang="en-US" altLang="zh-CN" dirty="0" smtClean="0"/>
              <a:t>Algorithms </a:t>
            </a:r>
            <a:r>
              <a:rPr lang="en-US" altLang="zh-CN" dirty="0"/>
              <a:t>that try to learn mappings directly from the space of inputs X</a:t>
            </a:r>
            <a:br>
              <a:rPr lang="en-US" altLang="zh-CN" dirty="0"/>
            </a:br>
            <a:r>
              <a:rPr lang="en-US" altLang="zh-CN" dirty="0"/>
              <a:t>to the labels {0, 1}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Generative learning algorithms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model p(</a:t>
            </a:r>
            <a:r>
              <a:rPr lang="en-US" altLang="zh-CN" dirty="0" err="1"/>
              <a:t>x|y</a:t>
            </a:r>
            <a:r>
              <a:rPr lang="en-US" altLang="zh-CN" dirty="0"/>
              <a:t>) </a:t>
            </a:r>
            <a:r>
              <a:rPr lang="en-US" altLang="zh-CN" dirty="0" smtClean="0"/>
              <a:t>and </a:t>
            </a:r>
            <a:r>
              <a:rPr lang="en-US" altLang="zh-CN" dirty="0"/>
              <a:t>p(y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Actually, if were calculating</a:t>
            </a:r>
            <a:br>
              <a:rPr lang="en-US" altLang="zh-CN" dirty="0"/>
            </a:br>
            <a:r>
              <a:rPr lang="en-US" altLang="zh-CN" dirty="0"/>
              <a:t>p(</a:t>
            </a:r>
            <a:r>
              <a:rPr lang="en-US" altLang="zh-CN" dirty="0" err="1"/>
              <a:t>y|x</a:t>
            </a:r>
            <a:r>
              <a:rPr lang="en-US" altLang="zh-CN" dirty="0"/>
              <a:t>) in order to make a prediction, </a:t>
            </a:r>
            <a:r>
              <a:rPr lang="en-US" altLang="zh-CN" dirty="0" smtClean="0"/>
              <a:t>then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58" y="4347369"/>
            <a:ext cx="5056272" cy="13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3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53926" cy="4276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84" y="5349188"/>
            <a:ext cx="3309042" cy="7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1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2116"/>
            <a:ext cx="10633742" cy="57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8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687977" cy="24422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07368"/>
            <a:ext cx="6396789" cy="36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Discussion: GDA and logistic </a:t>
            </a:r>
            <a:r>
              <a:rPr lang="en-US" altLang="zh-CN" dirty="0" smtClean="0"/>
              <a:t>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2278"/>
            <a:ext cx="7888705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601" cy="58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8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240632"/>
            <a:ext cx="11421979" cy="5936331"/>
          </a:xfrm>
        </p:spPr>
        <p:txBody>
          <a:bodyPr>
            <a:noAutofit/>
          </a:bodyPr>
          <a:lstStyle/>
          <a:p>
            <a:r>
              <a:rPr lang="en-US" altLang="zh-CN" sz="3000" dirty="0" smtClean="0"/>
              <a:t>In </a:t>
            </a:r>
            <a:r>
              <a:rPr lang="en-US" altLang="zh-CN" sz="3000" dirty="0"/>
              <a:t>the limit of very large training </a:t>
            </a:r>
            <a:r>
              <a:rPr lang="en-US" altLang="zh-CN" sz="3000" dirty="0" smtClean="0"/>
              <a:t>sets, GDA </a:t>
            </a:r>
            <a:r>
              <a:rPr lang="en-US" altLang="zh-CN" sz="3000" dirty="0"/>
              <a:t>will be a better algorithm than logistic </a:t>
            </a:r>
            <a:r>
              <a:rPr lang="en-US" altLang="zh-CN" sz="3000" dirty="0" smtClean="0"/>
              <a:t>regression</a:t>
            </a:r>
          </a:p>
          <a:p>
            <a:r>
              <a:rPr lang="en-US" altLang="zh-CN" sz="3000" dirty="0"/>
              <a:t>Logistic regression </a:t>
            </a:r>
            <a:r>
              <a:rPr lang="en-US" altLang="zh-CN" sz="3000" dirty="0" smtClean="0"/>
              <a:t>will also </a:t>
            </a:r>
            <a:r>
              <a:rPr lang="en-US" altLang="zh-CN" sz="3000" dirty="0"/>
              <a:t>work well on Poisson </a:t>
            </a:r>
            <a:r>
              <a:rPr lang="en-US" altLang="zh-CN" sz="3000" dirty="0" smtClean="0"/>
              <a:t>data;</a:t>
            </a:r>
            <a:r>
              <a:rPr lang="en-US" altLang="zh-CN" sz="3000" dirty="0"/>
              <a:t> But if </a:t>
            </a:r>
            <a:r>
              <a:rPr lang="en-US" altLang="zh-CN" sz="3000" dirty="0" smtClean="0"/>
              <a:t>fit </a:t>
            </a:r>
            <a:r>
              <a:rPr lang="en-US" altLang="zh-CN" sz="3000" dirty="0"/>
              <a:t>Gaussian distributions to such non-Gaussian data—then the</a:t>
            </a:r>
            <a:br>
              <a:rPr lang="en-US" altLang="zh-CN" sz="3000" dirty="0"/>
            </a:br>
            <a:r>
              <a:rPr lang="en-US" altLang="zh-CN" sz="3000" dirty="0"/>
              <a:t>results will be less predictable, and GDA may (or may not) do </a:t>
            </a:r>
            <a:r>
              <a:rPr lang="en-US" altLang="zh-CN" sz="3000" dirty="0" smtClean="0"/>
              <a:t>well</a:t>
            </a:r>
          </a:p>
          <a:p>
            <a:r>
              <a:rPr lang="en-US" altLang="zh-CN" sz="3000" dirty="0"/>
              <a:t>GDA makes stronger modeling assumptions, and is more</a:t>
            </a:r>
            <a:br>
              <a:rPr lang="en-US" altLang="zh-CN" sz="3000" dirty="0"/>
            </a:br>
            <a:r>
              <a:rPr lang="en-US" altLang="zh-CN" sz="3000" dirty="0"/>
              <a:t>data efficient </a:t>
            </a:r>
            <a:r>
              <a:rPr lang="en-US" altLang="zh-CN" sz="3000" dirty="0" smtClean="0"/>
              <a:t>(requires </a:t>
            </a:r>
            <a:r>
              <a:rPr lang="en-US" altLang="zh-CN" sz="3000" dirty="0"/>
              <a:t>less training data to learn “well”) when the modeling assumptions are correct or at least approximately correct. </a:t>
            </a:r>
            <a:endParaRPr lang="en-US" altLang="zh-CN" sz="3000" dirty="0" smtClean="0"/>
          </a:p>
          <a:p>
            <a:r>
              <a:rPr lang="en-US" altLang="zh-CN" sz="3000" dirty="0" smtClean="0"/>
              <a:t>Logistic regression </a:t>
            </a:r>
            <a:r>
              <a:rPr lang="en-US" altLang="zh-CN" sz="3000" dirty="0"/>
              <a:t>makes weaker assumptions, and is significantly more robust </a:t>
            </a:r>
            <a:r>
              <a:rPr lang="en-US" altLang="zh-CN" sz="3000" dirty="0" smtClean="0"/>
              <a:t>to deviations </a:t>
            </a:r>
            <a:r>
              <a:rPr lang="en-US" altLang="zh-CN" sz="3000" dirty="0"/>
              <a:t>from modeling assumptions</a:t>
            </a:r>
            <a:r>
              <a:rPr lang="en-US" altLang="zh-CN" sz="3000" dirty="0" smtClean="0"/>
              <a:t>.</a:t>
            </a:r>
          </a:p>
          <a:p>
            <a:r>
              <a:rPr lang="en-US" altLang="zh-CN" sz="3000" dirty="0" smtClean="0"/>
              <a:t>In practice </a:t>
            </a:r>
            <a:r>
              <a:rPr lang="en-US" altLang="zh-CN" sz="3000" dirty="0"/>
              <a:t>logistic regression is used more often than </a:t>
            </a:r>
            <a:r>
              <a:rPr lang="en-US" altLang="zh-CN" sz="3000" dirty="0" smtClean="0"/>
              <a:t>GDA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2189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</a:t>
            </a:r>
            <a:r>
              <a:rPr lang="en-US" altLang="zh-CN" dirty="0" smtClean="0"/>
              <a:t>Bayes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that the xi’s are conditionally independent given y. This </a:t>
            </a:r>
            <a:r>
              <a:rPr lang="en-US" altLang="zh-CN" dirty="0" smtClean="0"/>
              <a:t>assumption is </a:t>
            </a:r>
            <a:r>
              <a:rPr lang="en-US" altLang="zh-CN" dirty="0"/>
              <a:t>called the Naive Bayes (NB) assumption, and the resulting algorithm </a:t>
            </a:r>
            <a:r>
              <a:rPr lang="en-US" altLang="zh-CN" dirty="0" smtClean="0"/>
              <a:t>is called </a:t>
            </a:r>
            <a:r>
              <a:rPr lang="en-US" altLang="zh-CN" dirty="0"/>
              <a:t>the Naive Bayes </a:t>
            </a:r>
            <a:r>
              <a:rPr lang="en-US" altLang="zh-CN" dirty="0" smtClean="0"/>
              <a:t>classifier.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747"/>
            <a:ext cx="10102462" cy="25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8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244</Words>
  <Application>Microsoft Office PowerPoint</Application>
  <PresentationFormat>宽屏</PresentationFormat>
  <Paragraphs>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Generative Learning algorithms</vt:lpstr>
      <vt:lpstr>Two Algorithms</vt:lpstr>
      <vt:lpstr>Gaussian discriminant analysis</vt:lpstr>
      <vt:lpstr>PowerPoint 演示文稿</vt:lpstr>
      <vt:lpstr>PowerPoint 演示文稿</vt:lpstr>
      <vt:lpstr>Discussion: GDA and logistic regression</vt:lpstr>
      <vt:lpstr>PowerPoint 演示文稿</vt:lpstr>
      <vt:lpstr>PowerPoint 演示文稿</vt:lpstr>
      <vt:lpstr>Naive Bayes</vt:lpstr>
      <vt:lpstr>PowerPoint 演示文稿</vt:lpstr>
      <vt:lpstr>PowerPoint 演示文稿</vt:lpstr>
      <vt:lpstr>Laplace smoothing</vt:lpstr>
      <vt:lpstr>PowerPoint 演示文稿</vt:lpstr>
      <vt:lpstr>PowerPoint 演示文稿</vt:lpstr>
      <vt:lpstr>Event models for text classification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Learning algorithms</dc:title>
  <dc:creator>Ding Tony</dc:creator>
  <cp:lastModifiedBy>Ding Tony</cp:lastModifiedBy>
  <cp:revision>7</cp:revision>
  <dcterms:created xsi:type="dcterms:W3CDTF">2016-05-09T07:01:11Z</dcterms:created>
  <dcterms:modified xsi:type="dcterms:W3CDTF">2016-05-09T08:08:43Z</dcterms:modified>
</cp:coreProperties>
</file>