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FF"/>
    <a:srgbClr val="DEF7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53" autoAdjust="0"/>
    <p:restoredTop sz="89037"/>
  </p:normalViewPr>
  <p:slideViewPr>
    <p:cSldViewPr snapToGrid="0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9565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</a:rPr>
              <a:t>执行器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  <a:sym typeface="+mn-ea"/>
              </a:rPr>
              <a:t>注册模块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7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4592737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622491" y="5165865"/>
            <a:ext cx="10959909" cy="586628"/>
          </a:xfrm>
          <a:prstGeom prst="flowChartProcess">
            <a:avLst/>
          </a:prstGeom>
          <a:solidFill>
            <a:srgbClr val="FFDCB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</a:t>
            </a: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676" y="4014619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自动注册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err="1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err="1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4"/>
            <a:ext cx="5181600" cy="459273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5163" y="870785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275906" y="2893988"/>
            <a:ext cx="1655182" cy="585805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1675" y="188769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7014111" y="4054200"/>
            <a:ext cx="1837789" cy="572813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自动注册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989368" y="857386"/>
            <a:ext cx="2444679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1089" y="1161234"/>
            <a:ext cx="1041621" cy="2846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895204" y="688297"/>
            <a:ext cx="1588645" cy="1867343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450705" y="1164079"/>
            <a:ext cx="444499" cy="0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7014562" y="1699038"/>
            <a:ext cx="2531675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7126524" y="1789337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2" name="直线箭头连接符 181"/>
          <p:cNvCxnSpPr/>
          <p:nvPr/>
        </p:nvCxnSpPr>
        <p:spPr>
          <a:xfrm flipH="1" flipV="1">
            <a:off x="9533537" y="2187570"/>
            <a:ext cx="361667" cy="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/>
          <p:cNvCxnSpPr/>
          <p:nvPr/>
        </p:nvCxnSpPr>
        <p:spPr>
          <a:xfrm flipH="1">
            <a:off x="5931088" y="2183395"/>
            <a:ext cx="1083023" cy="11672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10032571" y="1561883"/>
            <a:ext cx="1295671" cy="376213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err="1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10032570" y="2077827"/>
            <a:ext cx="1295671" cy="376213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10032572" y="793337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7" name="可选流程 196"/>
          <p:cNvSpPr/>
          <p:nvPr/>
        </p:nvSpPr>
        <p:spPr>
          <a:xfrm>
            <a:off x="8392252" y="1850828"/>
            <a:ext cx="1066971" cy="554033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sp>
        <p:nvSpPr>
          <p:cNvPr id="203" name="圆角矩形 202"/>
          <p:cNvSpPr/>
          <p:nvPr/>
        </p:nvSpPr>
        <p:spPr>
          <a:xfrm>
            <a:off x="7014111" y="2893987"/>
            <a:ext cx="4447045" cy="585805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任务执行日志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回调日志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4" name="直线箭头连接符 203"/>
          <p:cNvCxnSpPr/>
          <p:nvPr/>
        </p:nvCxnSpPr>
        <p:spPr>
          <a:xfrm>
            <a:off x="10668000" y="2555640"/>
            <a:ext cx="0" cy="338347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线箭头连接符 206"/>
          <p:cNvCxnSpPr>
            <a:stCxn id="203" idx="1"/>
            <a:endCxn id="74" idx="3"/>
          </p:cNvCxnSpPr>
          <p:nvPr/>
        </p:nvCxnSpPr>
        <p:spPr>
          <a:xfrm flipH="1">
            <a:off x="5931088" y="3186890"/>
            <a:ext cx="1083023" cy="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546237" y="4047703"/>
            <a:ext cx="1937612" cy="571579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3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227</Words>
  <Application>Microsoft Macintosh PowerPoint</Application>
  <PresentationFormat>宽屏</PresentationFormat>
  <Paragraphs>281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Heiti SC Light</vt:lpstr>
      <vt:lpstr>ＭＳ Ｐゴシック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387</cp:revision>
  <dcterms:created xsi:type="dcterms:W3CDTF">2015-05-05T08:02:00Z</dcterms:created>
  <dcterms:modified xsi:type="dcterms:W3CDTF">2017-05-07T10:29:47Z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