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9" r:id="rId5"/>
    <p:sldId id="259" r:id="rId6"/>
    <p:sldId id="270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140AF-5871-8A50-94F7-DB137BA68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92829F-08A3-0FD2-78A4-9BA632685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80DA5-8295-3E96-F0BB-FA87761C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BA60-12C4-469E-B3C4-12846B644FE0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2C306F-5C64-9621-2A76-42FF2B02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4B1591-38F7-F368-8A4C-F4776BCB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1FCC-A827-45F0-A97E-A0327D46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39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1F3BB-B38C-3AA5-3D6E-4EF8F537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F274E8-711D-58A6-7BF5-09D35A43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E2EDD1-61C3-AAF0-6E7B-0F1DF275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BA60-12C4-469E-B3C4-12846B644FE0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01CA9A-9086-B241-C3C3-777D4B12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5ABA56-F4EB-B7E2-2F2B-FCBB5AD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1FCC-A827-45F0-A97E-A0327D46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7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7FC4CE-00EE-85B6-8713-450493A2A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68184A-A108-107F-78AB-AD95435C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EB852-5E5E-5478-E17F-4E0CB6D7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BA60-12C4-469E-B3C4-12846B644FE0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AE67A-B837-B744-65F7-91C1142C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64B86-7759-DFD5-53FE-65B2BCA0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1FCC-A827-45F0-A97E-A0327D46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0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07DA0-B0FA-52D7-48A4-383B2726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68541-4163-09C3-7BBB-246ABDB4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6409B5-1CE6-2C4F-C9ED-6D4C18F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BA60-12C4-469E-B3C4-12846B644FE0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FC5294-884D-8093-74C6-0296D71C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E88E4-CA34-37A4-D686-EB2C999D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1FCC-A827-45F0-A97E-A0327D46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49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5B700-2562-498F-75CD-C3C16654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55105-C9FF-5170-091D-F69769B2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6B3617-42EA-FDD0-25A8-13E50856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BA60-12C4-469E-B3C4-12846B644FE0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8E257D-B7C3-4388-AC4F-4225403F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EE6D86-5C8E-848B-846E-716DFEDA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1FCC-A827-45F0-A97E-A0327D46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30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6D453-3ED4-8AE1-9C2A-999ADD0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76E92-7D62-7C89-0965-EED821C8E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0AD461-0883-BC58-B9E8-29F9A7687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AE5059-29DE-1C4A-F21B-DA451C85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BA60-12C4-469E-B3C4-12846B644FE0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CD4BBD-B329-3FB9-FBD6-BA51CA69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21AD98-B9F6-DF27-49EB-D89AB55A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1FCC-A827-45F0-A97E-A0327D46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1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81B02-E341-47BD-0743-EB737363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9BD02-8EA4-F303-14E8-9D1C57E0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B49BE2-7793-5446-4F17-75F5937F2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AE6204-83EF-79BE-4113-3DA583393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0E372F-E2BB-9402-B8C0-47B1DBA37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69FFB0-12ED-5F16-5829-91B070C9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BA60-12C4-469E-B3C4-12846B644FE0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EAB209-0D8E-0142-2025-CC40DD2C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03000B-1D39-771E-89A9-79F6AD01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1FCC-A827-45F0-A97E-A0327D46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6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B4884-4CA7-38B2-3510-898EEFCD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3A6FE6-C6BF-3AC4-F5A9-930F8A9D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BA60-12C4-469E-B3C4-12846B644FE0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C0998D-615E-C319-03A2-DD3CB2BC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98F59C-5B4D-EF61-C5B3-84D385EB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1FCC-A827-45F0-A97E-A0327D46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6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24B28B-B3B1-A8D1-4AB8-B6F364F4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BA60-12C4-469E-B3C4-12846B644FE0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8CEE1A-D7B8-F38E-47D8-0667CB6D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BDBC65-976E-931B-51D7-F9CA1DE9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1FCC-A827-45F0-A97E-A0327D46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91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95B27-B66F-B2D4-586E-F2C6A046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C71B5-257F-2C60-27B3-9DEB5FD8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F7845A-FF8F-BD0F-A2C5-2608A23F2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C7ABC6-CFFD-E7BC-A2F6-6C2C3A9A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BA60-12C4-469E-B3C4-12846B644FE0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A0FC5D-C1B8-741D-7C83-2DFAAD5F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CD2679-FD9A-056D-E3A3-F4D2657C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1FCC-A827-45F0-A97E-A0327D46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7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8F885-C3A8-5B9A-B9CB-3145BE38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DE2400-8601-80D9-F0FC-0FB2C10BF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45FB35-90F0-52D5-5CFC-9308E8DF1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A7E27B-2355-5CF6-9A2F-13B8E0CB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BA60-12C4-469E-B3C4-12846B644FE0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29DD40-EE3F-C870-92E1-76BAF181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0FEDB-FA07-03DA-9F14-6567F2A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1FCC-A827-45F0-A97E-A0327D46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65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FD24-EA32-A4DF-D8B8-9FE3FF68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F61196-2FDD-A54D-3177-98D363D59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23852-4FE3-FC23-467E-EE7297E83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BA60-12C4-469E-B3C4-12846B644FE0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E1E222-0D56-083F-97B8-E3B42DFE2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3213B0-DE21-2643-0836-492996216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1FCC-A827-45F0-A97E-A0327D46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8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22C14-8275-29B1-2186-1F27E4647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Установка-изучение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901C8B-4701-0F69-6791-4BEB0B583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41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953E9B-C0FA-C236-5D9C-EBC00FA8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878ADC-B845-C598-9811-41BD6E31D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9"/>
          <a:stretch/>
        </p:blipFill>
        <p:spPr>
          <a:xfrm>
            <a:off x="553422" y="1475912"/>
            <a:ext cx="6220240" cy="33014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43EEC4-33BF-CAEB-2CAF-F458A638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40" y="1475912"/>
            <a:ext cx="4878391" cy="30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7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D5B1D5-5F24-75CB-2159-847CC972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1" y="5343384"/>
            <a:ext cx="2229618" cy="142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F99E58-DCC8-E58B-A433-3BE3275C8F45}"/>
              </a:ext>
            </a:extLst>
          </p:cNvPr>
          <p:cNvSpPr txBox="1"/>
          <p:nvPr/>
        </p:nvSpPr>
        <p:spPr>
          <a:xfrm>
            <a:off x="8387564" y="160656"/>
            <a:ext cx="380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https://code.visualstudio.com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B2F4D7-B2CF-277B-558C-03040B83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4" y="710212"/>
            <a:ext cx="7662550" cy="43098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B79D17-619C-1852-0C29-FD2E878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461" y="2613615"/>
            <a:ext cx="5380206" cy="41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6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D5B1D5-5F24-75CB-2159-847CC972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705" y="0"/>
            <a:ext cx="1560295" cy="99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ACC3FB98-86B9-B2BF-738A-A98D3863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</p:spPr>
        <p:txBody>
          <a:bodyPr/>
          <a:lstStyle/>
          <a:p>
            <a:r>
              <a:rPr lang="ru-RU" dirty="0"/>
              <a:t>Смена языка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7C2676-7771-9D3F-EAFC-040BD3FF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8" y="1390275"/>
            <a:ext cx="3733800" cy="4591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A653D9-CD79-4F8F-4299-E36B2B617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729" y="1242921"/>
            <a:ext cx="6554115" cy="14289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CE7D9E-7EAA-2854-C2EC-09C35EB16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650" y="2815711"/>
            <a:ext cx="5706271" cy="36771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B7990E-9D14-0CFE-F9CE-E28C9B0BDEAF}"/>
              </a:ext>
            </a:extLst>
          </p:cNvPr>
          <p:cNvSpPr txBox="1"/>
          <p:nvPr/>
        </p:nvSpPr>
        <p:spPr>
          <a:xfrm>
            <a:off x="612559" y="1429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0E235C-E4B0-836A-5F3D-B65BF6B7AE97}"/>
              </a:ext>
            </a:extLst>
          </p:cNvPr>
          <p:cNvSpPr txBox="1"/>
          <p:nvPr/>
        </p:nvSpPr>
        <p:spPr>
          <a:xfrm>
            <a:off x="4572000" y="1429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56025-CB14-C8AB-CD34-C54305BDE862}"/>
              </a:ext>
            </a:extLst>
          </p:cNvPr>
          <p:cNvSpPr txBox="1"/>
          <p:nvPr/>
        </p:nvSpPr>
        <p:spPr>
          <a:xfrm>
            <a:off x="9996256" y="5981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4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953E9B-C0FA-C236-5D9C-EBC00FA8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расширения для работы с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148E0C-7BC2-05E4-1203-3B1FA20E1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42" y="1690688"/>
            <a:ext cx="9271425" cy="447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953E9B-C0FA-C236-5D9C-EBC00FA8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47719E-3E2B-0663-2E3C-4101821B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13" y="1548645"/>
            <a:ext cx="4324930" cy="1325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831992-7AC6-6F18-097D-8949B29B0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4" b="5781"/>
          <a:stretch/>
        </p:blipFill>
        <p:spPr>
          <a:xfrm>
            <a:off x="5729172" y="1535482"/>
            <a:ext cx="5624628" cy="13518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A23C2E-EECC-2E09-7595-2E3BC065B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13" y="3165699"/>
            <a:ext cx="10022377" cy="141620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19B22A-79F8-1F8E-8F11-360055082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13" y="5157897"/>
            <a:ext cx="3000794" cy="12098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C63493-D3E6-22B3-B9AF-2033FB401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0590" y="4962608"/>
            <a:ext cx="5792008" cy="1600423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4B1B194-A8B0-2BA5-FD42-183DAA7C2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/>
          <a:stretch/>
        </p:blipFill>
        <p:spPr bwMode="auto">
          <a:xfrm>
            <a:off x="9780682" y="4873397"/>
            <a:ext cx="2272352" cy="168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60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953E9B-C0FA-C236-5D9C-EBC00FA8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Конец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97C4E8-8C4C-80C3-EF36-94B3417DD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0" t="41145" r="7385" b="1"/>
          <a:stretch/>
        </p:blipFill>
        <p:spPr>
          <a:xfrm flipH="1">
            <a:off x="-142042" y="2878585"/>
            <a:ext cx="3764133" cy="397941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8A357FD-41BB-EC80-DB4D-57FF07C0E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9" t="41974" r="23107"/>
          <a:stretch/>
        </p:blipFill>
        <p:spPr bwMode="auto">
          <a:xfrm flipH="1">
            <a:off x="9191348" y="2878584"/>
            <a:ext cx="3000652" cy="397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18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27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Установка-изучение Python</vt:lpstr>
      <vt:lpstr>Установка Python</vt:lpstr>
      <vt:lpstr>Презентация PowerPoint</vt:lpstr>
      <vt:lpstr>Смена языка</vt:lpstr>
      <vt:lpstr>Установка расширения для работы с Python</vt:lpstr>
      <vt:lpstr>Создание проекта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C++</dc:title>
  <dc:creator>Максим Гацкан</dc:creator>
  <cp:lastModifiedBy>Максим Гацкан</cp:lastModifiedBy>
  <cp:revision>17</cp:revision>
  <dcterms:created xsi:type="dcterms:W3CDTF">2022-12-24T06:32:55Z</dcterms:created>
  <dcterms:modified xsi:type="dcterms:W3CDTF">2023-01-12T07:19:03Z</dcterms:modified>
</cp:coreProperties>
</file>