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185ff59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185ff5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8185ff59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8185ff59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8185ff59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8185ff59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8185ff59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8185ff59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8185ff59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8185ff59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8185ff59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8185ff5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185ff59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185ff59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8185ff59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8185ff5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0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462" y="407100"/>
            <a:ext cx="2121425" cy="19851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1750" y="2696654"/>
            <a:ext cx="1928752" cy="2025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0375" y="2392250"/>
            <a:ext cx="2835450" cy="2306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795" y="3318250"/>
            <a:ext cx="1494046" cy="1720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050" y="1647060"/>
            <a:ext cx="1747151" cy="15719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10213" y="583151"/>
            <a:ext cx="2121426" cy="1378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94775" y="178573"/>
            <a:ext cx="1543900" cy="1643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8052" y="150650"/>
            <a:ext cx="2286074" cy="13971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25"/>
            <a:ext cx="5435999" cy="51092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"/>
            <a:ext cx="4897695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323951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56600" cy="48387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" y="-2"/>
            <a:ext cx="7918109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8572500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"/>
            <a:ext cx="4831130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0"/>
            <a:ext cx="4467623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