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5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E97"/>
    <a:srgbClr val="F2F2F2"/>
    <a:srgbClr val="D55638"/>
    <a:srgbClr val="FFFFFF"/>
    <a:srgbClr val="E6E6E6"/>
    <a:srgbClr val="648BBC"/>
    <a:srgbClr val="CF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39844-57B1-4839-8685-B4EBD5EC6D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7BCC-E9C9-4CB2-8AEE-B4ADD441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2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782" y="819149"/>
            <a:ext cx="7725818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3781" y="1866900"/>
            <a:ext cx="7725819" cy="3852976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218" name="Picture 2" descr="https://lh3.googleusercontent.com/3mcjYOebUKtT0Hc35EBsCMrA2tVHJGPx6t7AxdSMBjNNvP6sEt-TLo6suXD2SFgn8UINOlbgIo1VPbCzz9OSdADxLQ6YJwQMxwyVrb95VyaOoOJI05Rot2c-6t4L6BIEACzEqfwi=w552-h826-n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902" y="819148"/>
            <a:ext cx="3368610" cy="504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image00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190" r="2565"/>
          <a:stretch/>
        </p:blipFill>
        <p:spPr bwMode="auto">
          <a:xfrm>
            <a:off x="9525" y="704850"/>
            <a:ext cx="12197405" cy="5015026"/>
          </a:xfrm>
          <a:prstGeom prst="rect">
            <a:avLst/>
          </a:prstGeom>
          <a:solidFill>
            <a:schemeClr val="bg1">
              <a:alpha val="81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782" y="771074"/>
            <a:ext cx="5925594" cy="952261"/>
          </a:xfrm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3781" y="1819275"/>
            <a:ext cx="5925595" cy="3852976"/>
          </a:xfrm>
          <a:solidFill>
            <a:schemeClr val="bg1">
              <a:alpha val="81000"/>
            </a:schemeClr>
          </a:solidFill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8683" y="628496"/>
            <a:ext cx="5262954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708683" y="1736461"/>
            <a:ext cx="5262954" cy="4291702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122" name="Picture 7" descr="image00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8" r="9862" b="-2329"/>
          <a:stretch/>
        </p:blipFill>
        <p:spPr bwMode="auto">
          <a:xfrm>
            <a:off x="0" y="657224"/>
            <a:ext cx="6339811" cy="549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97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3881" y="767414"/>
            <a:ext cx="5147756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823881" y="1842447"/>
            <a:ext cx="5147756" cy="4185715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146" name="Picture 2" descr="https://lh3.googleusercontent.com/k4VWES1MC0jAQwfgnHWmsb5U4UlZ7bzIrUWORhtXDei9Wh5H8phyaDuLQEmWf1SGcayPDh8fvn8HlgPyDdAbSnpanECGObFhvh7iacni8LIxKzozVAOZnJffIKJW2cilTEW4fl8K=w1237-h826-n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4" r="3907"/>
          <a:stretch/>
        </p:blipFill>
        <p:spPr bwMode="auto">
          <a:xfrm>
            <a:off x="13647" y="750627"/>
            <a:ext cx="6619165" cy="52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1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3881" y="767414"/>
            <a:ext cx="5147756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823881" y="1842447"/>
            <a:ext cx="5147756" cy="4185715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194" name="Picture 2" descr="https://lh3.googleusercontent.com/VI82N0Zf4SysdZLR1hzCOW9Ci0znKoq_1Tr8_1OhCzcN3UE9TC-y5ntop566CXA7uzCjxBpMTG7A4FqL6jmJYjUHr7LGZYPIe5JJtjGeyZ35xVxREBOSR1SSTmPgwXPhquqAwI4o=w1032-h827-n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3" y="767414"/>
            <a:ext cx="6572751" cy="52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5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842" y="699176"/>
            <a:ext cx="6960357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54843" y="1774208"/>
            <a:ext cx="6960356" cy="4185715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170" name="Picture 2" descr="https://lh3.googleusercontent.com/xqddUd78w3p9UFecSwbiGOd_9fqJmysudR8K2BYrqBXg_cZVuFBCkXO-s_B5veMg3tM0hJxybqtMSmiAeW9sEo0ySVv3nhmK3t0JJqzPzvz6cPpoEciVogj90NXfVZOEkkNAf-Kz=w661-h826-n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32" y="699176"/>
            <a:ext cx="4197076" cy="526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82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3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3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Zilla Slab Regular" pitchFamily="50" charset="0"/>
                <a:ea typeface="Zilla Slab Regular" pitchFamily="50" charset="0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7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02" y="1105372"/>
            <a:ext cx="12190098" cy="46266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266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24E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5273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4E9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2925"/>
            <a:ext cx="10515600" cy="1147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2925"/>
            <a:ext cx="10515600" cy="1147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40595"/>
            <a:ext cx="5157787" cy="6644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40595"/>
            <a:ext cx="5183188" cy="6644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756" y="657224"/>
            <a:ext cx="6770938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84756" y="1704975"/>
            <a:ext cx="6770938" cy="4291702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https://lh3.googleusercontent.com/Qgs5Fhe5RnTYWHQzl9QmkAOXNDD8TeL5OAxB3RytlChU4jaz74_WcZRaKM-Pb2yzVMQbmyQ18xWNjLvYXWuxgKiZ3n9kaUU8U1oR6RiHikwRDzldLPFehQNfZKji4KLfQCLrgNkK=w518-h777-n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2" y="657224"/>
            <a:ext cx="3848743" cy="533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9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756" y="657224"/>
            <a:ext cx="6770938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84756" y="1704975"/>
            <a:ext cx="6770938" cy="4291702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4" descr="https://lh3.googleusercontent.com/GSK8R7pvhxnHr0OAJrfNigXcPgNkwinN5jGvnAcPSOWZg0FLfBlarYB0B_S7nSLRiBYRsN1_ERILNwK4jaq5lWCiiZrk5FbjbrJagbH8za8j4Fd1g2g1GlSNf6lk5ymR26FJueC-=w519-h777-n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657224"/>
            <a:ext cx="3852862" cy="535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7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782" y="819149"/>
            <a:ext cx="5925594" cy="952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3781" y="1866900"/>
            <a:ext cx="5925595" cy="3852976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074" name="Picture 2" descr="image019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/>
          <a:stretch/>
        </p:blipFill>
        <p:spPr bwMode="auto">
          <a:xfrm>
            <a:off x="6581776" y="819149"/>
            <a:ext cx="5100638" cy="490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0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847438" y="5987063"/>
            <a:ext cx="2430162" cy="687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4" t="89129" r="8784" b="3544"/>
          <a:stretch/>
        </p:blipFill>
        <p:spPr>
          <a:xfrm>
            <a:off x="9550742" y="6263600"/>
            <a:ext cx="1837039" cy="502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20" y="1623"/>
            <a:ext cx="7568797" cy="5025959"/>
          </a:xfrm>
          <a:prstGeom prst="rect">
            <a:avLst/>
          </a:prstGeom>
        </p:spPr>
      </p:pic>
      <p:grpSp>
        <p:nvGrpSpPr>
          <p:cNvPr id="37" name="Group 36"/>
          <p:cNvGrpSpPr/>
          <p:nvPr userDrawn="1"/>
        </p:nvGrpSpPr>
        <p:grpSpPr>
          <a:xfrm>
            <a:off x="-12240" y="-1983430"/>
            <a:ext cx="13681227" cy="10562204"/>
            <a:chOff x="-12240" y="-1983430"/>
            <a:chExt cx="13681227" cy="10562204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-12240" y="-1983430"/>
              <a:ext cx="12370896" cy="10562204"/>
              <a:chOff x="-12240" y="-1983430"/>
              <a:chExt cx="12370896" cy="1056220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0" y="3609082"/>
                <a:ext cx="6175842" cy="2898044"/>
              </a:xfrm>
              <a:prstGeom prst="rect">
                <a:avLst/>
              </a:prstGeom>
              <a:solidFill>
                <a:srgbClr val="CFD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 userDrawn="1"/>
            </p:nvSpPr>
            <p:spPr>
              <a:xfrm rot="5400000">
                <a:off x="5389207" y="4395717"/>
                <a:ext cx="2857857" cy="1284588"/>
              </a:xfrm>
              <a:prstGeom prst="triangle">
                <a:avLst>
                  <a:gd name="adj" fmla="val 52361"/>
                </a:avLst>
              </a:prstGeom>
              <a:solidFill>
                <a:srgbClr val="CFD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-12240" y="-13986"/>
                <a:ext cx="3115340" cy="36090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 userDrawn="1"/>
            </p:nvSpPr>
            <p:spPr>
              <a:xfrm rot="5400000">
                <a:off x="2755899" y="296584"/>
                <a:ext cx="3626614" cy="2998385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agonal Stripe 15"/>
              <p:cNvSpPr/>
              <p:nvPr userDrawn="1"/>
            </p:nvSpPr>
            <p:spPr>
              <a:xfrm rot="7584299">
                <a:off x="5192934" y="902352"/>
                <a:ext cx="1130161" cy="4696682"/>
              </a:xfrm>
              <a:prstGeom prst="diagStripe">
                <a:avLst>
                  <a:gd name="adj" fmla="val 89714"/>
                </a:avLst>
              </a:prstGeom>
              <a:solidFill>
                <a:srgbClr val="648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 userDrawn="1"/>
            </p:nvSpPr>
            <p:spPr>
              <a:xfrm rot="10800000">
                <a:off x="3078581" y="-12172"/>
                <a:ext cx="2998384" cy="1767113"/>
              </a:xfrm>
              <a:prstGeom prst="triangle">
                <a:avLst>
                  <a:gd name="adj" fmla="val 52173"/>
                </a:avLst>
              </a:prstGeom>
              <a:solidFill>
                <a:srgbClr val="124E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 userDrawn="1"/>
            </p:nvSpPr>
            <p:spPr>
              <a:xfrm rot="16200000">
                <a:off x="10464806" y="1239174"/>
                <a:ext cx="1910401" cy="1569708"/>
              </a:xfrm>
              <a:prstGeom prst="triangle">
                <a:avLst>
                  <a:gd name="adj" fmla="val 0"/>
                </a:avLst>
              </a:prstGeom>
              <a:solidFill>
                <a:srgbClr val="CFD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 userDrawn="1"/>
            </p:nvSpPr>
            <p:spPr>
              <a:xfrm rot="5400000" flipV="1">
                <a:off x="10427335" y="3141163"/>
                <a:ext cx="1928942" cy="1600389"/>
              </a:xfrm>
              <a:prstGeom prst="triangle">
                <a:avLst>
                  <a:gd name="adj" fmla="val 0"/>
                </a:avLst>
              </a:prstGeom>
              <a:solidFill>
                <a:srgbClr val="648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 userDrawn="1"/>
            </p:nvSpPr>
            <p:spPr>
              <a:xfrm>
                <a:off x="8924073" y="2991401"/>
                <a:ext cx="3434583" cy="2164277"/>
              </a:xfrm>
              <a:prstGeom prst="triangle">
                <a:avLst>
                  <a:gd name="adj" fmla="val 5004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agonal Stripe 31"/>
              <p:cNvSpPr/>
              <p:nvPr userDrawn="1"/>
            </p:nvSpPr>
            <p:spPr>
              <a:xfrm rot="12651944">
                <a:off x="9009032" y="-1983430"/>
                <a:ext cx="1564387" cy="10513031"/>
              </a:xfrm>
              <a:prstGeom prst="diagStripe">
                <a:avLst>
                  <a:gd name="adj" fmla="val 88630"/>
                </a:avLst>
              </a:prstGeom>
              <a:solidFill>
                <a:srgbClr val="D556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8684098" y="-1199836"/>
                <a:ext cx="1214519" cy="9778610"/>
                <a:chOff x="8684098" y="-1199836"/>
                <a:chExt cx="1214519" cy="9778610"/>
              </a:xfrm>
            </p:grpSpPr>
            <p:sp>
              <p:nvSpPr>
                <p:cNvPr id="22" name="Parallelogram 21"/>
                <p:cNvSpPr/>
                <p:nvPr userDrawn="1"/>
              </p:nvSpPr>
              <p:spPr>
                <a:xfrm rot="2310778">
                  <a:off x="8684098" y="-1199836"/>
                  <a:ext cx="892133" cy="9370803"/>
                </a:xfrm>
                <a:prstGeom prst="parallelogram">
                  <a:avLst>
                    <a:gd name="adj" fmla="val 10019"/>
                  </a:avLst>
                </a:prstGeom>
                <a:solidFill>
                  <a:srgbClr val="124E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/>
                </a:p>
              </p:txBody>
            </p:sp>
            <p:sp>
              <p:nvSpPr>
                <p:cNvPr id="24" name="Parallelogram 23"/>
                <p:cNvSpPr/>
                <p:nvPr userDrawn="1"/>
              </p:nvSpPr>
              <p:spPr>
                <a:xfrm rot="2316407">
                  <a:off x="9489541" y="-792029"/>
                  <a:ext cx="409076" cy="9370803"/>
                </a:xfrm>
                <a:prstGeom prst="parallelogram">
                  <a:avLst>
                    <a:gd name="adj" fmla="val 10019"/>
                  </a:avLst>
                </a:prstGeom>
                <a:solidFill>
                  <a:srgbClr val="124E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oup 33"/>
            <p:cNvGrpSpPr/>
            <p:nvPr userDrawn="1"/>
          </p:nvGrpSpPr>
          <p:grpSpPr>
            <a:xfrm>
              <a:off x="3539143" y="-1411967"/>
              <a:ext cx="10129844" cy="9186764"/>
              <a:chOff x="3431643" y="-1451428"/>
              <a:chExt cx="10129844" cy="9186764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9550741" y="-1451428"/>
                <a:ext cx="3582161" cy="140486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 rot="5400000">
                <a:off x="9120118" y="2810470"/>
                <a:ext cx="7392408" cy="14903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 rot="10800000">
                <a:off x="3431643" y="6842880"/>
                <a:ext cx="7392408" cy="8924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 userDrawn="1"/>
        </p:nvGrpSpPr>
        <p:grpSpPr>
          <a:xfrm>
            <a:off x="763398" y="3169102"/>
            <a:ext cx="4604277" cy="439980"/>
            <a:chOff x="763398" y="3169102"/>
            <a:chExt cx="4604277" cy="439980"/>
          </a:xfrm>
        </p:grpSpPr>
        <p:sp>
          <p:nvSpPr>
            <p:cNvPr id="10" name="Text Placeholder 2"/>
            <p:cNvSpPr txBox="1">
              <a:spLocks/>
            </p:cNvSpPr>
            <p:nvPr userDrawn="1"/>
          </p:nvSpPr>
          <p:spPr>
            <a:xfrm>
              <a:off x="763398" y="3169102"/>
              <a:ext cx="2533126" cy="439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 baseline="0">
                  <a:solidFill>
                    <a:schemeClr val="tx1"/>
                  </a:solidFill>
                  <a:latin typeface="Source Sans Pro Black" panose="020B0803030403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 smtClean="0">
                  <a:solidFill>
                    <a:srgbClr val="124E97"/>
                  </a:solidFill>
                  <a:latin typeface="Source Sans Pro Light" panose="020B0403030403020204" pitchFamily="34" charset="0"/>
                </a:rPr>
                <a:t>Operations</a:t>
              </a:r>
              <a:endParaRPr lang="en-US" sz="3600" dirty="0">
                <a:solidFill>
                  <a:srgbClr val="124E97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2" name="Text Placeholder 2"/>
            <p:cNvSpPr txBox="1">
              <a:spLocks/>
            </p:cNvSpPr>
            <p:nvPr userDrawn="1"/>
          </p:nvSpPr>
          <p:spPr>
            <a:xfrm>
              <a:off x="2834549" y="3169102"/>
              <a:ext cx="2533126" cy="439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 baseline="0">
                  <a:solidFill>
                    <a:schemeClr val="tx1"/>
                  </a:solidFill>
                  <a:latin typeface="Source Sans Pro Black" panose="020B0803030403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 smtClean="0">
                  <a:solidFill>
                    <a:srgbClr val="124E97"/>
                  </a:solidFill>
                  <a:latin typeface="Source Sans Pro Semibold" panose="020B0603030403020204" pitchFamily="34" charset="0"/>
                </a:rPr>
                <a:t>TRAINING</a:t>
              </a:r>
              <a:endParaRPr lang="en-US" sz="3600" dirty="0">
                <a:solidFill>
                  <a:srgbClr val="124E97"/>
                </a:solidFill>
                <a:latin typeface="Source Sans Pro Semibold" panose="020B060303040302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7047" y="6403549"/>
            <a:ext cx="583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7615" y="6413059"/>
            <a:ext cx="303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Version 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683" y="6417983"/>
            <a:ext cx="2332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illa Slab Medium" pitchFamily="50" charset="0"/>
          <a:ea typeface="Zilla Slab Medium" pitchFamily="50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 baseline="0">
          <a:solidFill>
            <a:srgbClr val="124E97"/>
          </a:solidFill>
          <a:latin typeface="Source Sans Pro Semibold" panose="020B06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04932"/>
            <a:ext cx="10515600" cy="108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9755" y="6339571"/>
            <a:ext cx="2332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5F8E-B33F-4F85-95E7-D11E492C14D4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2347" y="6356282"/>
            <a:ext cx="303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64401" y="-14827"/>
            <a:ext cx="6691086" cy="501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 userDrawn="1"/>
        </p:nvSpPr>
        <p:spPr>
          <a:xfrm>
            <a:off x="0" y="-519300"/>
            <a:ext cx="4278385" cy="100957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444524" y="77667"/>
            <a:ext cx="5138453" cy="43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Source Sans Pro Black" panose="020B08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124E97"/>
                </a:solidFill>
                <a:latin typeface="Source Sans Pro Light" panose="020B0403030403020204" pitchFamily="34" charset="0"/>
              </a:rPr>
              <a:t>M O D E L     T H E     W</a:t>
            </a:r>
            <a:r>
              <a:rPr lang="en-US" sz="2400" baseline="0" dirty="0" smtClean="0">
                <a:solidFill>
                  <a:srgbClr val="124E97"/>
                </a:solidFill>
                <a:latin typeface="Source Sans Pro Light" panose="020B0403030403020204" pitchFamily="34" charset="0"/>
              </a:rPr>
              <a:t> A Y</a:t>
            </a:r>
            <a:endParaRPr lang="en-US" sz="2400" dirty="0">
              <a:solidFill>
                <a:srgbClr val="124E97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136921" y="-633960"/>
            <a:ext cx="7392408" cy="63395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 userDrawn="1"/>
        </p:nvSpPr>
        <p:spPr>
          <a:xfrm rot="10800000">
            <a:off x="7170057" y="6170868"/>
            <a:ext cx="5021943" cy="1343967"/>
          </a:xfrm>
          <a:prstGeom prst="homePlat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546168" y="6349338"/>
            <a:ext cx="3765709" cy="439980"/>
            <a:chOff x="8854654" y="6927621"/>
            <a:chExt cx="3765709" cy="439980"/>
          </a:xfrm>
        </p:grpSpPr>
        <p:sp>
          <p:nvSpPr>
            <p:cNvPr id="12" name="Text Placeholder 2"/>
            <p:cNvSpPr txBox="1">
              <a:spLocks/>
            </p:cNvSpPr>
            <p:nvPr userDrawn="1"/>
          </p:nvSpPr>
          <p:spPr>
            <a:xfrm>
              <a:off x="10087237" y="6927621"/>
              <a:ext cx="2533126" cy="439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 baseline="0">
                  <a:solidFill>
                    <a:schemeClr val="tx1"/>
                  </a:solidFill>
                  <a:latin typeface="Source Sans Pro Black" panose="020B0803030403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124E97"/>
                  </a:solidFill>
                  <a:latin typeface="Source Sans Pro Semibold" panose="020B0603030403020204" pitchFamily="34" charset="0"/>
                </a:rPr>
                <a:t>TRAINING</a:t>
              </a:r>
              <a:endParaRPr lang="en-US" sz="2000" dirty="0">
                <a:solidFill>
                  <a:srgbClr val="124E97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" name="Text Placeholder 2"/>
            <p:cNvSpPr txBox="1">
              <a:spLocks/>
            </p:cNvSpPr>
            <p:nvPr userDrawn="1"/>
          </p:nvSpPr>
          <p:spPr>
            <a:xfrm>
              <a:off x="8854654" y="6927621"/>
              <a:ext cx="2533126" cy="439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 baseline="0">
                  <a:solidFill>
                    <a:schemeClr val="tx1"/>
                  </a:solidFill>
                  <a:latin typeface="Source Sans Pro Black" panose="020B0803030403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ource Sans Pro Light" panose="020B04030304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124E97"/>
                  </a:solidFill>
                  <a:latin typeface="Source Sans Pro Light" panose="020B0403030403020204" pitchFamily="34" charset="0"/>
                </a:rPr>
                <a:t>Operations</a:t>
              </a:r>
              <a:endParaRPr lang="en-US" sz="2000" dirty="0">
                <a:solidFill>
                  <a:srgbClr val="124E97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7780" y="6339571"/>
            <a:ext cx="583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A3D1-C87A-49E3-8FDA-9C3A4221F7FC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8594" y="6229155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Diagonal Stripe 19"/>
          <p:cNvSpPr/>
          <p:nvPr userDrawn="1"/>
        </p:nvSpPr>
        <p:spPr>
          <a:xfrm rot="21041385">
            <a:off x="6443139" y="6247522"/>
            <a:ext cx="1396270" cy="962920"/>
          </a:xfrm>
          <a:prstGeom prst="diagStripe">
            <a:avLst>
              <a:gd name="adj" fmla="val 88630"/>
            </a:avLst>
          </a:prstGeom>
          <a:solidFill>
            <a:srgbClr val="D55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737860" y="6853590"/>
            <a:ext cx="7737095" cy="81206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69380" y="6007773"/>
            <a:ext cx="5722620" cy="16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7" r:id="rId9"/>
    <p:sldLayoutId id="2147483672" r:id="rId10"/>
    <p:sldLayoutId id="2147483673" r:id="rId11"/>
    <p:sldLayoutId id="2147483674" r:id="rId12"/>
    <p:sldLayoutId id="2147483676" r:id="rId13"/>
    <p:sldLayoutId id="2147483675" r:id="rId14"/>
    <p:sldLayoutId id="2147483667" r:id="rId15"/>
    <p:sldLayoutId id="2147483668" r:id="rId16"/>
    <p:sldLayoutId id="214748366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illa Slab Medium" pitchFamily="50" charset="0"/>
          <a:ea typeface="Zilla Slab Medium" pitchFamily="50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5563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5563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5563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5563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5563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20034" y="3731036"/>
            <a:ext cx="6662073" cy="165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baseline="0">
                <a:solidFill>
                  <a:srgbClr val="124E97"/>
                </a:solidFill>
                <a:latin typeface="Source Sans Pro Semibold" panose="020B0603030403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ource Sans Pro" panose="020B0503030403020204" pitchFamily="34" charset="0"/>
              </a:rPr>
              <a:t>&lt;Department&gt;</a:t>
            </a:r>
          </a:p>
          <a:p>
            <a:r>
              <a:rPr lang="en-US" sz="2000" dirty="0" smtClean="0">
                <a:latin typeface="Source Sans Pro Light" panose="020B0403030403020204" pitchFamily="34" charset="0"/>
              </a:rPr>
              <a:t>&lt;Presentation</a:t>
            </a:r>
            <a:r>
              <a:rPr lang="en-US" sz="2000" baseline="0" dirty="0" smtClean="0">
                <a:latin typeface="Source Sans Pro Light" panose="020B0403030403020204" pitchFamily="34" charset="0"/>
              </a:rPr>
              <a:t> Topic&gt;</a:t>
            </a:r>
          </a:p>
          <a:p>
            <a:r>
              <a:rPr lang="en-US" sz="1600" baseline="0" dirty="0" smtClean="0"/>
              <a:t>&lt;Presenter name(s)&gt;</a:t>
            </a:r>
          </a:p>
          <a:p>
            <a:r>
              <a:rPr lang="en-US" sz="1600" baseline="0" dirty="0" smtClean="0"/>
              <a:t>&lt;date 00/00/2020&gt;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59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Source Sans Pro</vt:lpstr>
      <vt:lpstr>Source Sans Pro Light</vt:lpstr>
      <vt:lpstr>Source Sans Pro Semibold</vt:lpstr>
      <vt:lpstr>Zilla Slab Medium</vt:lpstr>
      <vt:lpstr>Zilla Slab Regular</vt:lpstr>
      <vt:lpstr>Office Theme</vt:lpstr>
      <vt:lpstr>1_Office Theme</vt:lpstr>
      <vt:lpstr>PowerPoint Presentation</vt:lpstr>
      <vt:lpstr>PowerPoint Presentation</vt:lpstr>
    </vt:vector>
  </TitlesOfParts>
  <Company>TriMet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Bernal-Graves, Michele</dc:creator>
  <cp:lastModifiedBy>Palmblad, Marylin</cp:lastModifiedBy>
  <cp:revision>28</cp:revision>
  <dcterms:created xsi:type="dcterms:W3CDTF">2020-04-20T20:25:55Z</dcterms:created>
  <dcterms:modified xsi:type="dcterms:W3CDTF">2021-04-22T22:03:03Z</dcterms:modified>
</cp:coreProperties>
</file>