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5E2A8-D9E7-4DDE-938C-1D9EC6B6B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231C2A-ED5F-4FDE-817D-790AD5102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E95DD2-86CA-4FFE-97EB-5AB09018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2606-C5FD-413E-93C9-B259ADBE8205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BBF37C-A24C-483B-8320-B7951DF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F91BDC-DA89-4D9C-BC5B-1B9F1A84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BCF4-D265-4E3B-9C20-CB061E562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80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65178-677B-43A2-8AB8-46B6C886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69FAF5-8344-4929-B003-3423CD2D1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2BE661-BBDC-4137-BC1E-1C87A8A2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2606-C5FD-413E-93C9-B259ADBE8205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F74563-19F4-4315-B871-6E4DC5DF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A36DF-C317-48BD-80C7-5A76283D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BCF4-D265-4E3B-9C20-CB061E562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61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03C8FB-2E4C-48DD-9AA2-A00D3063B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2594DF-D3B0-4211-8CEC-0371769B6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014E4C-9DF2-485A-95B9-FD4D12CE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2606-C5FD-413E-93C9-B259ADBE8205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16081E-DF47-482D-9C5B-DB3FC492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0CDAE2-1B29-48E7-B090-BAAD6809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BCF4-D265-4E3B-9C20-CB061E562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05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1455D-83C0-477C-BC89-AEA6A634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B12052-DBCC-4180-A50A-DA40770F7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FE5337-F35F-4640-949E-D92ADBEF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2606-C5FD-413E-93C9-B259ADBE8205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B7743-5D9F-491D-8EAE-52DA041F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67B411-8DA8-4435-9B5D-F16BDBD7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BCF4-D265-4E3B-9C20-CB061E562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90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D05756-E93B-425C-8662-FA2F671B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15CA23-CCC9-4175-ACB8-7B819C438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402A3D-D4D6-4B45-B045-88418C94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2606-C5FD-413E-93C9-B259ADBE8205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50B25-A02B-45AD-9357-77D46D73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6EB394-2744-4B4B-8AC9-2E631530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BCF4-D265-4E3B-9C20-CB061E562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60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BD831-565A-4F2F-B5C0-5E3E4EDE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98EB85-3394-4DCF-BA4B-BECD06942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B7C8B8-A659-4662-911B-6A3140D13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A8A0CC-554E-407A-BE10-C7F8C946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2606-C5FD-413E-93C9-B259ADBE8205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AAD99E-6459-4345-B779-26D80701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BEA45D-C2E3-4948-A01C-A54BAE26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BCF4-D265-4E3B-9C20-CB061E562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31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9F916-EF54-429A-9345-2792A91B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C20D20-75E6-4030-8B0E-D1056EFB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C64172-17A9-48EB-B513-C3466B4A1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459830-73DF-404C-8C16-8CF2263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0D0194-CB43-4F7C-9CAE-3CCBFFECD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B0BA02-508C-4283-B001-8597B7D2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2606-C5FD-413E-93C9-B259ADBE8205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81E2D6-7D9C-4992-9FF0-E96B97C5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0971AF-6ADE-4649-AD2E-1EBAFE50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BCF4-D265-4E3B-9C20-CB061E562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89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F5CD2-225E-450E-A4AB-D0F03901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A1CE9C-26E2-4B1C-86A8-91FB3F9B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2606-C5FD-413E-93C9-B259ADBE8205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53540A-E276-45D3-AA48-F15F699B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E7BFAA-2687-4922-8F8C-B8982EE3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BCF4-D265-4E3B-9C20-CB061E562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3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A10287-3045-42D7-9338-538A7E85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2606-C5FD-413E-93C9-B259ADBE8205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DD481D-D0C4-40DA-91C2-24D45B3F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398DEA-3184-4B30-B502-CC9926C8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BCF4-D265-4E3B-9C20-CB061E562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02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87E58-FB3E-4079-A784-9E002717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F2AA73-812B-4B2F-A8E4-7FD78E60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437A2F-1ABE-4FEF-A964-30011AC60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4E8565-9BED-447B-B301-5EC0B98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2606-C5FD-413E-93C9-B259ADBE8205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D720F5-CF00-46B9-ABE7-0A5F08AC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37B0D5-D5D9-4987-A2FB-91A9ACE6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BCF4-D265-4E3B-9C20-CB061E562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68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C4C55E-21B8-4E54-A4A6-0E24A460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D962AE-67F6-4C50-9565-45783BD9D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00CB65-0DDA-4C94-8C44-29AA7C73D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44B756-B184-42E0-B348-555F0373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2606-C5FD-413E-93C9-B259ADBE8205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D7E933-B36C-42DA-B9E8-B94A6771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C815B4-47E7-4F06-B9FC-5FE343EE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BCF4-D265-4E3B-9C20-CB061E562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57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4BD79F-C6BE-45EA-9912-5DB5866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03F777-971D-49A6-8566-08ABB623A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5286D8-CE17-4FAC-92F2-DBBA88BB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2606-C5FD-413E-93C9-B259ADBE8205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AC484-17B5-487E-AFB8-C8501F6BF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A4ACB4-4DFF-452B-BED0-90373153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BCF4-D265-4E3B-9C20-CB061E5625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88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88E68-9E9C-47E2-A6EB-41CF6EEDE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数字あてゲーム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8C3087-F8BF-4FD0-8FF7-286632803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から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までの範囲でランダムな数を生成し、ユーザーがその数を当てるシンプルな数当てゲーム</a:t>
            </a:r>
            <a:endParaRPr lang="en-US" altLang="ja-JP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kumimoji="1" lang="ja-JP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　</a:t>
            </a:r>
            <a:r>
              <a:rPr lang="ja-JP" altLang="en-US" sz="1800" i="0" dirty="0">
                <a:effectLst/>
                <a:latin typeface="Arial" panose="020B0604020202020204" pitchFamily="34" charset="0"/>
              </a:rPr>
              <a:t>久田光稀　吉田諒治　佐々木悠杜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00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25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数字あてゲーム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数字あてゲーム</dc:title>
  <dc:creator>23516140</dc:creator>
  <cp:lastModifiedBy>23516140</cp:lastModifiedBy>
  <cp:revision>1</cp:revision>
  <dcterms:created xsi:type="dcterms:W3CDTF">2025-02-07T09:09:05Z</dcterms:created>
  <dcterms:modified xsi:type="dcterms:W3CDTF">2025-02-07T09:09:40Z</dcterms:modified>
</cp:coreProperties>
</file>