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handoutMasterIdLst>
    <p:handoutMasterId r:id="rId26"/>
  </p:handoutMasterIdLst>
  <p:sldIdLst>
    <p:sldId id="256" r:id="rId4"/>
    <p:sldId id="257" r:id="rId5"/>
    <p:sldId id="258" r:id="rId6"/>
    <p:sldId id="317" r:id="rId8"/>
    <p:sldId id="316" r:id="rId9"/>
    <p:sldId id="260" r:id="rId10"/>
    <p:sldId id="261" r:id="rId11"/>
    <p:sldId id="262" r:id="rId12"/>
    <p:sldId id="285" r:id="rId13"/>
    <p:sldId id="272" r:id="rId14"/>
    <p:sldId id="266" r:id="rId15"/>
    <p:sldId id="307" r:id="rId16"/>
    <p:sldId id="293" r:id="rId17"/>
    <p:sldId id="267" r:id="rId18"/>
    <p:sldId id="308" r:id="rId19"/>
    <p:sldId id="268" r:id="rId20"/>
    <p:sldId id="306" r:id="rId21"/>
    <p:sldId id="273" r:id="rId22"/>
    <p:sldId id="274" r:id="rId23"/>
    <p:sldId id="335" r:id="rId24"/>
    <p:sldId id="299" r:id="rId25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C2B1A1"/>
    <a:srgbClr val="E1E4E9"/>
    <a:srgbClr val="E1E6E8"/>
    <a:srgbClr val="F3F4F6"/>
    <a:srgbClr val="D4C8BE"/>
    <a:srgbClr val="595959"/>
    <a:srgbClr val="E0E4E8"/>
    <a:srgbClr val="EFF0F4"/>
    <a:srgbClr val="E6E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96" autoAdjust="0"/>
    <p:restoredTop sz="93295" autoAdjust="0"/>
  </p:normalViewPr>
  <p:slideViewPr>
    <p:cSldViewPr snapToGrid="0" showGuides="1">
      <p:cViewPr>
        <p:scale>
          <a:sx n="90" d="100"/>
          <a:sy n="90" d="100"/>
        </p:scale>
        <p:origin x="-384" y="-660"/>
      </p:cViewPr>
      <p:guideLst>
        <p:guide orient="horz" pos="723"/>
        <p:guide orient="horz" pos="3928"/>
        <p:guide orient="horz" pos="38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gs" Target="tags/tag17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12A66-10D9-464F-B13C-87F15D19CF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35940-7885-4759-9A55-9235211D0C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模板来自于：第一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https://www.1ppt.com/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940-7885-4759-9A55-9235211D0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模板来自于：第一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https://www.1ppt.com/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940-7885-4759-9A55-9235211D0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0F2B-4190-4452-95C3-65C6EC779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40C3-9724-4F95-8E13-6536685711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0F2B-4190-4452-95C3-65C6EC779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40C3-9724-4F95-8E13-6536685711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0F2B-4190-4452-95C3-65C6EC779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40C3-9724-4F95-8E13-6536685711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0F2B-4190-4452-95C3-65C6EC779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40C3-9724-4F95-8E13-6536685711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0F2B-4190-4452-95C3-65C6EC779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40C3-9724-4F95-8E13-6536685711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0F2B-4190-4452-95C3-65C6EC779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40C3-9724-4F95-8E13-6536685711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0F2B-4190-4452-95C3-65C6EC779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40C3-9724-4F95-8E13-6536685711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0F2B-4190-4452-95C3-65C6EC779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40C3-9724-4F95-8E13-6536685711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0F2B-4190-4452-95C3-65C6EC779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40C3-9724-4F95-8E13-6536685711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0F2B-4190-4452-95C3-65C6EC779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40C3-9724-4F95-8E13-6536685711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0F2B-4190-4452-95C3-65C6EC779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40C3-9724-4F95-8E13-6536685711FB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651940" y="-2023"/>
            <a:ext cx="54006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仿宋" panose="02010609060101010101" charset="-122"/>
                <a:ea typeface="仿宋" panose="02010609060101010101" charset="-122"/>
              </a:defRPr>
            </a:lvl1pPr>
          </a:lstStyle>
          <a:p>
            <a:fld id="{4B800F2B-4190-4452-95C3-65C6EC779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仿宋" panose="02010609060101010101" charset="-122"/>
                <a:ea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仿宋" panose="02010609060101010101" charset="-122"/>
                <a:ea typeface="仿宋" panose="02010609060101010101" charset="-122"/>
              </a:defRPr>
            </a:lvl1pPr>
          </a:lstStyle>
          <a:p>
            <a:fld id="{A78540C3-9724-4F95-8E13-6536685711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5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6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image" Target="../media/image3.jpeg"/><Relationship Id="rId6" Type="http://schemas.openxmlformats.org/officeDocument/2006/relationships/image" Target="../media/image2.jpe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3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3" y="-2"/>
            <a:ext cx="12192003" cy="68580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4004" y="2387179"/>
            <a:ext cx="5799859" cy="1175985"/>
          </a:xfrm>
        </p:spPr>
        <p:txBody>
          <a:bodyPr>
            <a:noAutofit/>
          </a:bodyPr>
          <a:lstStyle/>
          <a:p>
            <a:r>
              <a:rPr lang="en-US" altLang="zh-CN" sz="8200" b="1" spc="600" dirty="0">
                <a:solidFill>
                  <a:srgbClr val="40404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Shell</a:t>
            </a:r>
            <a:r>
              <a:rPr lang="zh-CN" altLang="en-US" sz="8200" b="1" spc="600" dirty="0">
                <a:solidFill>
                  <a:srgbClr val="40404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程序</a:t>
            </a:r>
            <a:endParaRPr lang="zh-CN" altLang="en-US" sz="8200" b="1" spc="600" dirty="0">
              <a:solidFill>
                <a:srgbClr val="40404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0207" y="4605429"/>
            <a:ext cx="5578343" cy="297462"/>
          </a:xfrm>
        </p:spPr>
        <p:txBody>
          <a:bodyPr>
            <a:normAutofit/>
          </a:bodyPr>
          <a:lstStyle/>
          <a:p>
            <a:pPr algn="dist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BUSINESS  PLAN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11" name="副标题 2"/>
          <p:cNvSpPr txBox="1"/>
          <p:nvPr/>
        </p:nvSpPr>
        <p:spPr>
          <a:xfrm>
            <a:off x="664210" y="1530985"/>
            <a:ext cx="3734435" cy="1308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基于</a:t>
            </a:r>
            <a:r>
              <a:rPr lang="en-US" altLang="zh-CN" sz="31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c++</a:t>
            </a:r>
            <a:r>
              <a:rPr lang="zh-CN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标准库的</a:t>
            </a:r>
            <a:endParaRPr lang="zh-CN" altLang="en-US" sz="31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flipV="1">
            <a:off x="874714" y="4451438"/>
            <a:ext cx="5365751" cy="45719"/>
          </a:xfrm>
          <a:prstGeom prst="rect">
            <a:avLst/>
          </a:prstGeom>
          <a:solidFill>
            <a:schemeClr val="bg2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874713" y="3620185"/>
            <a:ext cx="2084388" cy="415958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160681" y="3628109"/>
            <a:ext cx="15124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 smtClean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2024</a:t>
            </a:r>
            <a:endParaRPr lang="zh-CN" altLang="en-US" sz="2000" b="1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83522" y="5937125"/>
            <a:ext cx="3027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汇报人</a:t>
            </a:r>
            <a:r>
              <a:rPr lang="zh-CN" altLang="en-US" sz="1600" dirty="0" smtClean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：聂安芹、向禹涵、代</a:t>
            </a:r>
            <a:r>
              <a:rPr lang="zh-CN" altLang="en-US" sz="1600" dirty="0" smtClean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鑫</a:t>
            </a:r>
            <a:endParaRPr lang="zh-CN" altLang="en-US" sz="1600" dirty="0" smtClean="0"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/>
      <p:bldP spid="2" grpId="1"/>
      <p:bldP spid="3" grpId="0" build="p"/>
      <p:bldP spid="4" grpId="0" animBg="1"/>
      <p:bldP spid="33" grpId="0" animBg="1"/>
      <p:bldP spid="34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3" y="0"/>
            <a:ext cx="12192003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0256" y="2996303"/>
            <a:ext cx="5799859" cy="1175985"/>
          </a:xfrm>
        </p:spPr>
        <p:txBody>
          <a:bodyPr>
            <a:noAutofit/>
          </a:bodyPr>
          <a:lstStyle/>
          <a:p>
            <a:pPr algn="l"/>
            <a:r>
              <a:rPr lang="zh-CN" altLang="en-US" sz="8200" b="1" dirty="0">
                <a:solidFill>
                  <a:srgbClr val="404040"/>
                </a:solidFill>
                <a:cs typeface="+mn-ea"/>
                <a:sym typeface="+mn-lt"/>
              </a:rPr>
              <a:t>关键技术</a:t>
            </a:r>
            <a:endParaRPr lang="zh-CN" altLang="en-US" sz="8200" b="1" spc="600" dirty="0">
              <a:solidFill>
                <a:srgbClr val="404040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  <a:sym typeface="+mn-lt"/>
            </a:endParaRPr>
          </a:p>
        </p:txBody>
      </p:sp>
      <p:sp>
        <p:nvSpPr>
          <p:cNvPr id="11" name="副标题 2"/>
          <p:cNvSpPr txBox="1"/>
          <p:nvPr/>
        </p:nvSpPr>
        <p:spPr>
          <a:xfrm>
            <a:off x="1344700" y="409336"/>
            <a:ext cx="915337" cy="3403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LOGO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: 圆角 32"/>
          <p:cNvSpPr/>
          <p:nvPr/>
        </p:nvSpPr>
        <p:spPr>
          <a:xfrm>
            <a:off x="874713" y="2204655"/>
            <a:ext cx="2084388" cy="415958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60681" y="2212579"/>
            <a:ext cx="15124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 smtClean="0">
                <a:solidFill>
                  <a:schemeClr val="bg1"/>
                </a:solidFill>
                <a:cs typeface="+mn-ea"/>
                <a:sym typeface="+mn-lt"/>
              </a:rPr>
              <a:t>PART 03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6128" y="4171880"/>
            <a:ext cx="59766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Add a detailed text description here, copy and paste the text content here; Add a detailed text description here, copy and paste the text content here. Add a detailed text description here, 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899451" y="6134100"/>
            <a:ext cx="612000" cy="36000"/>
          </a:xfrm>
          <a:prstGeom prst="rect">
            <a:avLst/>
          </a:prstGeom>
          <a:solidFill>
            <a:schemeClr val="bg2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/>
      <p:bldP spid="2" grpId="1"/>
      <p:bldP spid="12" grpId="0" animBg="1"/>
      <p:bldP spid="13" grpId="0"/>
      <p:bldP spid="14" grpId="0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1" y="-72190"/>
            <a:ext cx="12200023" cy="693018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381002" y="393033"/>
            <a:ext cx="11438021" cy="5999747"/>
          </a:xfrm>
          <a:prstGeom prst="roundRect">
            <a:avLst>
              <a:gd name="adj" fmla="val 2184"/>
            </a:avLst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279583" y="658145"/>
            <a:ext cx="1385320" cy="412415"/>
            <a:chOff x="874715" y="337303"/>
            <a:chExt cx="1385320" cy="412415"/>
          </a:xfrm>
        </p:grpSpPr>
        <p:sp>
          <p:nvSpPr>
            <p:cNvPr id="30" name="副标题 2"/>
            <p:cNvSpPr txBox="1"/>
            <p:nvPr/>
          </p:nvSpPr>
          <p:spPr>
            <a:xfrm>
              <a:off x="1344698" y="409336"/>
              <a:ext cx="915337" cy="3403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LOGO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874715" y="337303"/>
              <a:ext cx="467260" cy="386474"/>
              <a:chOff x="874715" y="337303"/>
              <a:chExt cx="467260" cy="386474"/>
            </a:xfrm>
          </p:grpSpPr>
          <p:sp>
            <p:nvSpPr>
              <p:cNvPr id="37" name="任意多边形 36"/>
              <p:cNvSpPr/>
              <p:nvPr/>
            </p:nvSpPr>
            <p:spPr>
              <a:xfrm>
                <a:off x="874715" y="337303"/>
                <a:ext cx="331739" cy="386474"/>
              </a:xfrm>
              <a:custGeom>
                <a:avLst/>
                <a:gdLst>
                  <a:gd name="connsiteX0" fmla="*/ 193237 w 331739"/>
                  <a:gd name="connsiteY0" fmla="*/ 0 h 386474"/>
                  <a:gd name="connsiteX1" fmla="*/ 329876 w 331739"/>
                  <a:gd name="connsiteY1" fmla="*/ 56598 h 386474"/>
                  <a:gd name="connsiteX2" fmla="*/ 331739 w 331739"/>
                  <a:gd name="connsiteY2" fmla="*/ 59360 h 386474"/>
                  <a:gd name="connsiteX3" fmla="*/ 277688 w 331739"/>
                  <a:gd name="connsiteY3" fmla="*/ 70273 h 386474"/>
                  <a:gd name="connsiteX4" fmla="*/ 190258 w 331739"/>
                  <a:gd name="connsiteY4" fmla="*/ 202174 h 386474"/>
                  <a:gd name="connsiteX5" fmla="*/ 277688 w 331739"/>
                  <a:gd name="connsiteY5" fmla="*/ 334075 h 386474"/>
                  <a:gd name="connsiteX6" fmla="*/ 313057 w 331739"/>
                  <a:gd name="connsiteY6" fmla="*/ 341216 h 386474"/>
                  <a:gd name="connsiteX7" fmla="*/ 268454 w 331739"/>
                  <a:gd name="connsiteY7" fmla="*/ 371289 h 386474"/>
                  <a:gd name="connsiteX8" fmla="*/ 193237 w 331739"/>
                  <a:gd name="connsiteY8" fmla="*/ 386474 h 386474"/>
                  <a:gd name="connsiteX9" fmla="*/ 0 w 331739"/>
                  <a:gd name="connsiteY9" fmla="*/ 193237 h 386474"/>
                  <a:gd name="connsiteX10" fmla="*/ 193237 w 331739"/>
                  <a:gd name="connsiteY10" fmla="*/ 0 h 386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1739" h="386474">
                    <a:moveTo>
                      <a:pt x="193237" y="0"/>
                    </a:moveTo>
                    <a:cubicBezTo>
                      <a:pt x="246598" y="0"/>
                      <a:pt x="294907" y="21629"/>
                      <a:pt x="329876" y="56598"/>
                    </a:cubicBezTo>
                    <a:lnTo>
                      <a:pt x="331739" y="59360"/>
                    </a:lnTo>
                    <a:lnTo>
                      <a:pt x="277688" y="70273"/>
                    </a:lnTo>
                    <a:cubicBezTo>
                      <a:pt x="226309" y="92004"/>
                      <a:pt x="190258" y="142879"/>
                      <a:pt x="190258" y="202174"/>
                    </a:cubicBezTo>
                    <a:cubicBezTo>
                      <a:pt x="190258" y="261469"/>
                      <a:pt x="226309" y="312344"/>
                      <a:pt x="277688" y="334075"/>
                    </a:cubicBezTo>
                    <a:lnTo>
                      <a:pt x="313057" y="341216"/>
                    </a:lnTo>
                    <a:lnTo>
                      <a:pt x="268454" y="371289"/>
                    </a:lnTo>
                    <a:cubicBezTo>
                      <a:pt x="245335" y="381067"/>
                      <a:pt x="219918" y="386474"/>
                      <a:pt x="193237" y="386474"/>
                    </a:cubicBezTo>
                    <a:cubicBezTo>
                      <a:pt x="86515" y="386474"/>
                      <a:pt x="0" y="299959"/>
                      <a:pt x="0" y="193237"/>
                    </a:cubicBezTo>
                    <a:cubicBezTo>
                      <a:pt x="0" y="86515"/>
                      <a:pt x="86515" y="0"/>
                      <a:pt x="193237" y="0"/>
                    </a:cubicBezTo>
                    <a:close/>
                  </a:path>
                </a:pathLst>
              </a:custGeom>
              <a:solidFill>
                <a:srgbClr val="C2B1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097738" y="419969"/>
                <a:ext cx="244237" cy="2442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9" name="椭圆 38"/>
          <p:cNvSpPr/>
          <p:nvPr/>
        </p:nvSpPr>
        <p:spPr>
          <a:xfrm>
            <a:off x="660401" y="687408"/>
            <a:ext cx="439987" cy="439986"/>
          </a:xfrm>
          <a:prstGeom prst="ellipse">
            <a:avLst/>
          </a:prstGeom>
          <a:solidFill>
            <a:srgbClr val="C2B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115400" y="676571"/>
            <a:ext cx="25683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cs typeface="+mn-ea"/>
                <a:sym typeface="+mn-lt"/>
              </a:rPr>
              <a:t>读取命令</a:t>
            </a:r>
            <a:r>
              <a:rPr lang="zh-CN" altLang="en-US" sz="2400" b="1" dirty="0">
                <a:solidFill>
                  <a:srgbClr val="404040"/>
                </a:solidFill>
                <a:cs typeface="+mn-ea"/>
                <a:sym typeface="+mn-lt"/>
              </a:rPr>
              <a:t>函数</a:t>
            </a:r>
            <a:endParaRPr lang="zh-CN" altLang="en-US" sz="2400" b="1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70" y="1784350"/>
            <a:ext cx="7435215" cy="41490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840470" y="2377440"/>
            <a:ext cx="23228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这段代码实现了一个函数 next_cmd，其作用是从文件 fp 中读取用户输入的命令，</a:t>
            </a:r>
            <a:r>
              <a:rPr lang="zh-CN" altLang="en-US">
                <a:sym typeface="+mn-ea"/>
              </a:rPr>
              <a:t>动态分配足够的内存空间来存储命令，</a:t>
            </a:r>
            <a:r>
              <a:rPr lang="zh-CN" altLang="en-US"/>
              <a:t>并返回一个指向包含该命令的字符串的指针。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9" grpId="0" animBg="1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1" y="-72190"/>
            <a:ext cx="12200023" cy="693018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381002" y="393033"/>
            <a:ext cx="11438021" cy="5999747"/>
          </a:xfrm>
          <a:prstGeom prst="roundRect">
            <a:avLst>
              <a:gd name="adj" fmla="val 2184"/>
            </a:avLst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279583" y="658145"/>
            <a:ext cx="1385320" cy="412415"/>
            <a:chOff x="874715" y="337303"/>
            <a:chExt cx="1385320" cy="412415"/>
          </a:xfrm>
        </p:grpSpPr>
        <p:sp>
          <p:nvSpPr>
            <p:cNvPr id="30" name="副标题 2"/>
            <p:cNvSpPr txBox="1"/>
            <p:nvPr/>
          </p:nvSpPr>
          <p:spPr>
            <a:xfrm>
              <a:off x="1344698" y="409336"/>
              <a:ext cx="915337" cy="3403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LOGO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874715" y="337303"/>
              <a:ext cx="467260" cy="386474"/>
              <a:chOff x="874715" y="337303"/>
              <a:chExt cx="467260" cy="386474"/>
            </a:xfrm>
          </p:grpSpPr>
          <p:sp>
            <p:nvSpPr>
              <p:cNvPr id="37" name="任意多边形 36"/>
              <p:cNvSpPr/>
              <p:nvPr/>
            </p:nvSpPr>
            <p:spPr>
              <a:xfrm>
                <a:off x="874715" y="337303"/>
                <a:ext cx="331739" cy="386474"/>
              </a:xfrm>
              <a:custGeom>
                <a:avLst/>
                <a:gdLst>
                  <a:gd name="connsiteX0" fmla="*/ 193237 w 331739"/>
                  <a:gd name="connsiteY0" fmla="*/ 0 h 386474"/>
                  <a:gd name="connsiteX1" fmla="*/ 329876 w 331739"/>
                  <a:gd name="connsiteY1" fmla="*/ 56598 h 386474"/>
                  <a:gd name="connsiteX2" fmla="*/ 331739 w 331739"/>
                  <a:gd name="connsiteY2" fmla="*/ 59360 h 386474"/>
                  <a:gd name="connsiteX3" fmla="*/ 277688 w 331739"/>
                  <a:gd name="connsiteY3" fmla="*/ 70273 h 386474"/>
                  <a:gd name="connsiteX4" fmla="*/ 190258 w 331739"/>
                  <a:gd name="connsiteY4" fmla="*/ 202174 h 386474"/>
                  <a:gd name="connsiteX5" fmla="*/ 277688 w 331739"/>
                  <a:gd name="connsiteY5" fmla="*/ 334075 h 386474"/>
                  <a:gd name="connsiteX6" fmla="*/ 313057 w 331739"/>
                  <a:gd name="connsiteY6" fmla="*/ 341216 h 386474"/>
                  <a:gd name="connsiteX7" fmla="*/ 268454 w 331739"/>
                  <a:gd name="connsiteY7" fmla="*/ 371289 h 386474"/>
                  <a:gd name="connsiteX8" fmla="*/ 193237 w 331739"/>
                  <a:gd name="connsiteY8" fmla="*/ 386474 h 386474"/>
                  <a:gd name="connsiteX9" fmla="*/ 0 w 331739"/>
                  <a:gd name="connsiteY9" fmla="*/ 193237 h 386474"/>
                  <a:gd name="connsiteX10" fmla="*/ 193237 w 331739"/>
                  <a:gd name="connsiteY10" fmla="*/ 0 h 386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1739" h="386474">
                    <a:moveTo>
                      <a:pt x="193237" y="0"/>
                    </a:moveTo>
                    <a:cubicBezTo>
                      <a:pt x="246598" y="0"/>
                      <a:pt x="294907" y="21629"/>
                      <a:pt x="329876" y="56598"/>
                    </a:cubicBezTo>
                    <a:lnTo>
                      <a:pt x="331739" y="59360"/>
                    </a:lnTo>
                    <a:lnTo>
                      <a:pt x="277688" y="70273"/>
                    </a:lnTo>
                    <a:cubicBezTo>
                      <a:pt x="226309" y="92004"/>
                      <a:pt x="190258" y="142879"/>
                      <a:pt x="190258" y="202174"/>
                    </a:cubicBezTo>
                    <a:cubicBezTo>
                      <a:pt x="190258" y="261469"/>
                      <a:pt x="226309" y="312344"/>
                      <a:pt x="277688" y="334075"/>
                    </a:cubicBezTo>
                    <a:lnTo>
                      <a:pt x="313057" y="341216"/>
                    </a:lnTo>
                    <a:lnTo>
                      <a:pt x="268454" y="371289"/>
                    </a:lnTo>
                    <a:cubicBezTo>
                      <a:pt x="245335" y="381067"/>
                      <a:pt x="219918" y="386474"/>
                      <a:pt x="193237" y="386474"/>
                    </a:cubicBezTo>
                    <a:cubicBezTo>
                      <a:pt x="86515" y="386474"/>
                      <a:pt x="0" y="299959"/>
                      <a:pt x="0" y="193237"/>
                    </a:cubicBezTo>
                    <a:cubicBezTo>
                      <a:pt x="0" y="86515"/>
                      <a:pt x="86515" y="0"/>
                      <a:pt x="193237" y="0"/>
                    </a:cubicBezTo>
                    <a:close/>
                  </a:path>
                </a:pathLst>
              </a:custGeom>
              <a:solidFill>
                <a:srgbClr val="C2B1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097738" y="419969"/>
                <a:ext cx="244237" cy="2442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9" name="椭圆 38"/>
          <p:cNvSpPr/>
          <p:nvPr/>
        </p:nvSpPr>
        <p:spPr>
          <a:xfrm>
            <a:off x="660401" y="687408"/>
            <a:ext cx="439987" cy="439986"/>
          </a:xfrm>
          <a:prstGeom prst="ellipse">
            <a:avLst/>
          </a:prstGeom>
          <a:solidFill>
            <a:srgbClr val="C2B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115695" y="676275"/>
            <a:ext cx="3876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cs typeface="+mn-ea"/>
                <a:sym typeface="+mn-lt"/>
              </a:rPr>
              <a:t>读取命令函数</a:t>
            </a:r>
            <a:r>
              <a:rPr lang="zh-CN" altLang="en-US" sz="2400" b="1" dirty="0">
                <a:solidFill>
                  <a:srgbClr val="404040"/>
                </a:solidFill>
                <a:cs typeface="+mn-ea"/>
                <a:sym typeface="+mn-lt"/>
              </a:rPr>
              <a:t>具体解读</a:t>
            </a:r>
            <a:endParaRPr lang="zh-CN" altLang="en-US" sz="2400" b="1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13" name="ïS1íḋé"/>
          <p:cNvSpPr/>
          <p:nvPr/>
        </p:nvSpPr>
        <p:spPr>
          <a:xfrm>
            <a:off x="1253337" y="1808322"/>
            <a:ext cx="5846165" cy="4060536"/>
          </a:xfrm>
          <a:prstGeom prst="rect">
            <a:avLst/>
          </a:prstGeom>
          <a:solidFill>
            <a:schemeClr val="bg1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bg1">
                <a:lumMod val="6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 defTabSz="914400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4775" y="1977390"/>
            <a:ext cx="54946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next_cmd 函数接收两个参数：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prompt：一个指向常量字符串的指针，用于显示给用户的提示信息。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fp：一个指向 FILE 结构的指针，表示要从中读取输入的文件。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在 while 循环中，使用 getc(fp) 逐字符读取文件 fp 中的内容，直到遇到文件结尾 EOF。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如果 buf 中的空间不足以存储新字符（即 pos + 1 &gt;= bufspace），则调用 emalloc 或 erealloc 来扩展 buf 的内存空间。这些函数的具体实现不在代码片段中，但通常用于动态分配内存。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如果读取到换行符 \n，则停止读取，并退出循环。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6" name="ïsľiḓé"/>
          <p:cNvSpPr/>
          <p:nvPr/>
        </p:nvSpPr>
        <p:spPr>
          <a:xfrm>
            <a:off x="7996555" y="1809115"/>
            <a:ext cx="3519170" cy="4060825"/>
          </a:xfrm>
          <a:prstGeom prst="rect">
            <a:avLst/>
          </a:prstGeom>
          <a:blipFill dpi="0" rotWithShape="1">
            <a:blip r:embed="rId2" cstate="email"/>
            <a:srcRect/>
            <a:tile tx="0" ty="0" sx="100000" sy="100000" flip="none" algn="tr"/>
          </a:blip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9" grpId="0" bldLvl="0" animBg="1"/>
      <p:bldP spid="40" grpId="0"/>
      <p:bldP spid="13" grpId="0" bldLvl="0" animBg="1"/>
      <p:bldP spid="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1" y="-72190"/>
            <a:ext cx="12200023" cy="693018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381002" y="393033"/>
            <a:ext cx="11438021" cy="5999747"/>
          </a:xfrm>
          <a:prstGeom prst="roundRect">
            <a:avLst>
              <a:gd name="adj" fmla="val 2184"/>
            </a:avLst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279583" y="658145"/>
            <a:ext cx="1385320" cy="412415"/>
            <a:chOff x="874715" y="337303"/>
            <a:chExt cx="1385320" cy="412415"/>
          </a:xfrm>
        </p:grpSpPr>
        <p:sp>
          <p:nvSpPr>
            <p:cNvPr id="30" name="副标题 2"/>
            <p:cNvSpPr txBox="1"/>
            <p:nvPr/>
          </p:nvSpPr>
          <p:spPr>
            <a:xfrm>
              <a:off x="1344698" y="409336"/>
              <a:ext cx="915337" cy="3403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LOGO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874715" y="337303"/>
              <a:ext cx="467260" cy="386474"/>
              <a:chOff x="874715" y="337303"/>
              <a:chExt cx="467260" cy="386474"/>
            </a:xfrm>
          </p:grpSpPr>
          <p:sp>
            <p:nvSpPr>
              <p:cNvPr id="37" name="任意多边形 36"/>
              <p:cNvSpPr/>
              <p:nvPr/>
            </p:nvSpPr>
            <p:spPr>
              <a:xfrm>
                <a:off x="874715" y="337303"/>
                <a:ext cx="331739" cy="386474"/>
              </a:xfrm>
              <a:custGeom>
                <a:avLst/>
                <a:gdLst>
                  <a:gd name="connsiteX0" fmla="*/ 193237 w 331739"/>
                  <a:gd name="connsiteY0" fmla="*/ 0 h 386474"/>
                  <a:gd name="connsiteX1" fmla="*/ 329876 w 331739"/>
                  <a:gd name="connsiteY1" fmla="*/ 56598 h 386474"/>
                  <a:gd name="connsiteX2" fmla="*/ 331739 w 331739"/>
                  <a:gd name="connsiteY2" fmla="*/ 59360 h 386474"/>
                  <a:gd name="connsiteX3" fmla="*/ 277688 w 331739"/>
                  <a:gd name="connsiteY3" fmla="*/ 70273 h 386474"/>
                  <a:gd name="connsiteX4" fmla="*/ 190258 w 331739"/>
                  <a:gd name="connsiteY4" fmla="*/ 202174 h 386474"/>
                  <a:gd name="connsiteX5" fmla="*/ 277688 w 331739"/>
                  <a:gd name="connsiteY5" fmla="*/ 334075 h 386474"/>
                  <a:gd name="connsiteX6" fmla="*/ 313057 w 331739"/>
                  <a:gd name="connsiteY6" fmla="*/ 341216 h 386474"/>
                  <a:gd name="connsiteX7" fmla="*/ 268454 w 331739"/>
                  <a:gd name="connsiteY7" fmla="*/ 371289 h 386474"/>
                  <a:gd name="connsiteX8" fmla="*/ 193237 w 331739"/>
                  <a:gd name="connsiteY8" fmla="*/ 386474 h 386474"/>
                  <a:gd name="connsiteX9" fmla="*/ 0 w 331739"/>
                  <a:gd name="connsiteY9" fmla="*/ 193237 h 386474"/>
                  <a:gd name="connsiteX10" fmla="*/ 193237 w 331739"/>
                  <a:gd name="connsiteY10" fmla="*/ 0 h 386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1739" h="386474">
                    <a:moveTo>
                      <a:pt x="193237" y="0"/>
                    </a:moveTo>
                    <a:cubicBezTo>
                      <a:pt x="246598" y="0"/>
                      <a:pt x="294907" y="21629"/>
                      <a:pt x="329876" y="56598"/>
                    </a:cubicBezTo>
                    <a:lnTo>
                      <a:pt x="331739" y="59360"/>
                    </a:lnTo>
                    <a:lnTo>
                      <a:pt x="277688" y="70273"/>
                    </a:lnTo>
                    <a:cubicBezTo>
                      <a:pt x="226309" y="92004"/>
                      <a:pt x="190258" y="142879"/>
                      <a:pt x="190258" y="202174"/>
                    </a:cubicBezTo>
                    <a:cubicBezTo>
                      <a:pt x="190258" y="261469"/>
                      <a:pt x="226309" y="312344"/>
                      <a:pt x="277688" y="334075"/>
                    </a:cubicBezTo>
                    <a:lnTo>
                      <a:pt x="313057" y="341216"/>
                    </a:lnTo>
                    <a:lnTo>
                      <a:pt x="268454" y="371289"/>
                    </a:lnTo>
                    <a:cubicBezTo>
                      <a:pt x="245335" y="381067"/>
                      <a:pt x="219918" y="386474"/>
                      <a:pt x="193237" y="386474"/>
                    </a:cubicBezTo>
                    <a:cubicBezTo>
                      <a:pt x="86515" y="386474"/>
                      <a:pt x="0" y="299959"/>
                      <a:pt x="0" y="193237"/>
                    </a:cubicBezTo>
                    <a:cubicBezTo>
                      <a:pt x="0" y="86515"/>
                      <a:pt x="86515" y="0"/>
                      <a:pt x="193237" y="0"/>
                    </a:cubicBezTo>
                    <a:close/>
                  </a:path>
                </a:pathLst>
              </a:custGeom>
              <a:solidFill>
                <a:srgbClr val="C2B1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097738" y="419969"/>
                <a:ext cx="244237" cy="2442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9" name="椭圆 38"/>
          <p:cNvSpPr/>
          <p:nvPr/>
        </p:nvSpPr>
        <p:spPr>
          <a:xfrm>
            <a:off x="660401" y="687408"/>
            <a:ext cx="439987" cy="439986"/>
          </a:xfrm>
          <a:prstGeom prst="ellipse">
            <a:avLst/>
          </a:prstGeom>
          <a:solidFill>
            <a:srgbClr val="C2B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115400" y="676571"/>
            <a:ext cx="25683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cs typeface="+mn-ea"/>
                <a:sym typeface="+mn-lt"/>
              </a:rPr>
              <a:t>解析命令</a:t>
            </a:r>
            <a:r>
              <a:rPr lang="zh-CN" altLang="en-US" sz="2400" b="1" dirty="0">
                <a:solidFill>
                  <a:srgbClr val="404040"/>
                </a:solidFill>
                <a:cs typeface="+mn-ea"/>
                <a:sym typeface="+mn-lt"/>
              </a:rPr>
              <a:t>函数</a:t>
            </a:r>
            <a:endParaRPr lang="zh-CN" altLang="en-US" sz="2400" b="1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65" y="1270000"/>
            <a:ext cx="6595110" cy="54235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78165" y="2413635"/>
            <a:ext cx="28308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这段代码实现了一个名为 splitline 的函数，其作用是将输入的字符串 line 按照一定的分隔符分割成多个子字符串，并将这些子字符串存储在一个字符串数组中，最后返回这个数组的指针。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9" grpId="0" animBg="1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1" y="-72190"/>
            <a:ext cx="12200023" cy="693018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381002" y="393033"/>
            <a:ext cx="11438021" cy="5999747"/>
          </a:xfrm>
          <a:prstGeom prst="roundRect">
            <a:avLst>
              <a:gd name="adj" fmla="val 2184"/>
            </a:avLst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279583" y="658145"/>
            <a:ext cx="1385320" cy="412415"/>
            <a:chOff x="874715" y="337303"/>
            <a:chExt cx="1385320" cy="412415"/>
          </a:xfrm>
        </p:grpSpPr>
        <p:sp>
          <p:nvSpPr>
            <p:cNvPr id="30" name="副标题 2"/>
            <p:cNvSpPr txBox="1"/>
            <p:nvPr/>
          </p:nvSpPr>
          <p:spPr>
            <a:xfrm>
              <a:off x="1344698" y="409336"/>
              <a:ext cx="915337" cy="3403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LOGO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874715" y="337303"/>
              <a:ext cx="467260" cy="386474"/>
              <a:chOff x="874715" y="337303"/>
              <a:chExt cx="467260" cy="386474"/>
            </a:xfrm>
          </p:grpSpPr>
          <p:sp>
            <p:nvSpPr>
              <p:cNvPr id="37" name="任意多边形 36"/>
              <p:cNvSpPr/>
              <p:nvPr/>
            </p:nvSpPr>
            <p:spPr>
              <a:xfrm>
                <a:off x="874715" y="337303"/>
                <a:ext cx="331739" cy="386474"/>
              </a:xfrm>
              <a:custGeom>
                <a:avLst/>
                <a:gdLst>
                  <a:gd name="connsiteX0" fmla="*/ 193237 w 331739"/>
                  <a:gd name="connsiteY0" fmla="*/ 0 h 386474"/>
                  <a:gd name="connsiteX1" fmla="*/ 329876 w 331739"/>
                  <a:gd name="connsiteY1" fmla="*/ 56598 h 386474"/>
                  <a:gd name="connsiteX2" fmla="*/ 331739 w 331739"/>
                  <a:gd name="connsiteY2" fmla="*/ 59360 h 386474"/>
                  <a:gd name="connsiteX3" fmla="*/ 277688 w 331739"/>
                  <a:gd name="connsiteY3" fmla="*/ 70273 h 386474"/>
                  <a:gd name="connsiteX4" fmla="*/ 190258 w 331739"/>
                  <a:gd name="connsiteY4" fmla="*/ 202174 h 386474"/>
                  <a:gd name="connsiteX5" fmla="*/ 277688 w 331739"/>
                  <a:gd name="connsiteY5" fmla="*/ 334075 h 386474"/>
                  <a:gd name="connsiteX6" fmla="*/ 313057 w 331739"/>
                  <a:gd name="connsiteY6" fmla="*/ 341216 h 386474"/>
                  <a:gd name="connsiteX7" fmla="*/ 268454 w 331739"/>
                  <a:gd name="connsiteY7" fmla="*/ 371289 h 386474"/>
                  <a:gd name="connsiteX8" fmla="*/ 193237 w 331739"/>
                  <a:gd name="connsiteY8" fmla="*/ 386474 h 386474"/>
                  <a:gd name="connsiteX9" fmla="*/ 0 w 331739"/>
                  <a:gd name="connsiteY9" fmla="*/ 193237 h 386474"/>
                  <a:gd name="connsiteX10" fmla="*/ 193237 w 331739"/>
                  <a:gd name="connsiteY10" fmla="*/ 0 h 386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1739" h="386474">
                    <a:moveTo>
                      <a:pt x="193237" y="0"/>
                    </a:moveTo>
                    <a:cubicBezTo>
                      <a:pt x="246598" y="0"/>
                      <a:pt x="294907" y="21629"/>
                      <a:pt x="329876" y="56598"/>
                    </a:cubicBezTo>
                    <a:lnTo>
                      <a:pt x="331739" y="59360"/>
                    </a:lnTo>
                    <a:lnTo>
                      <a:pt x="277688" y="70273"/>
                    </a:lnTo>
                    <a:cubicBezTo>
                      <a:pt x="226309" y="92004"/>
                      <a:pt x="190258" y="142879"/>
                      <a:pt x="190258" y="202174"/>
                    </a:cubicBezTo>
                    <a:cubicBezTo>
                      <a:pt x="190258" y="261469"/>
                      <a:pt x="226309" y="312344"/>
                      <a:pt x="277688" y="334075"/>
                    </a:cubicBezTo>
                    <a:lnTo>
                      <a:pt x="313057" y="341216"/>
                    </a:lnTo>
                    <a:lnTo>
                      <a:pt x="268454" y="371289"/>
                    </a:lnTo>
                    <a:cubicBezTo>
                      <a:pt x="245335" y="381067"/>
                      <a:pt x="219918" y="386474"/>
                      <a:pt x="193237" y="386474"/>
                    </a:cubicBezTo>
                    <a:cubicBezTo>
                      <a:pt x="86515" y="386474"/>
                      <a:pt x="0" y="299959"/>
                      <a:pt x="0" y="193237"/>
                    </a:cubicBezTo>
                    <a:cubicBezTo>
                      <a:pt x="0" y="86515"/>
                      <a:pt x="86515" y="0"/>
                      <a:pt x="193237" y="0"/>
                    </a:cubicBezTo>
                    <a:close/>
                  </a:path>
                </a:pathLst>
              </a:custGeom>
              <a:solidFill>
                <a:srgbClr val="C2B1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097738" y="419969"/>
                <a:ext cx="244237" cy="2442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9" name="椭圆 38"/>
          <p:cNvSpPr/>
          <p:nvPr/>
        </p:nvSpPr>
        <p:spPr>
          <a:xfrm>
            <a:off x="660401" y="687408"/>
            <a:ext cx="439987" cy="439986"/>
          </a:xfrm>
          <a:prstGeom prst="ellipse">
            <a:avLst/>
          </a:prstGeom>
          <a:solidFill>
            <a:srgbClr val="C2B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115400" y="676571"/>
            <a:ext cx="25683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cs typeface="+mn-ea"/>
                <a:sym typeface="+mn-lt"/>
              </a:rPr>
              <a:t>主函数</a:t>
            </a:r>
            <a:endParaRPr lang="zh-CN" altLang="en-US" sz="2400" b="1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381125"/>
            <a:ext cx="7776845" cy="48977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732520" y="2555240"/>
            <a:ext cx="27673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这段代码实现了一个基于 Qt 的命令行解析和执行框架，其中通过循环读取用户输入的命令行并执行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9" grpId="0" animBg="1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1" y="-72190"/>
            <a:ext cx="12200023" cy="693018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381002" y="393033"/>
            <a:ext cx="11438021" cy="5999747"/>
          </a:xfrm>
          <a:prstGeom prst="roundRect">
            <a:avLst>
              <a:gd name="adj" fmla="val 2184"/>
            </a:avLst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279583" y="658145"/>
            <a:ext cx="1385320" cy="412415"/>
            <a:chOff x="874715" y="337303"/>
            <a:chExt cx="1385320" cy="412415"/>
          </a:xfrm>
        </p:grpSpPr>
        <p:sp>
          <p:nvSpPr>
            <p:cNvPr id="30" name="副标题 2"/>
            <p:cNvSpPr txBox="1"/>
            <p:nvPr/>
          </p:nvSpPr>
          <p:spPr>
            <a:xfrm>
              <a:off x="1344698" y="409336"/>
              <a:ext cx="915337" cy="3403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LOGO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874715" y="337303"/>
              <a:ext cx="467260" cy="386474"/>
              <a:chOff x="874715" y="337303"/>
              <a:chExt cx="467260" cy="386474"/>
            </a:xfrm>
          </p:grpSpPr>
          <p:sp>
            <p:nvSpPr>
              <p:cNvPr id="37" name="任意多边形 36"/>
              <p:cNvSpPr/>
              <p:nvPr/>
            </p:nvSpPr>
            <p:spPr>
              <a:xfrm>
                <a:off x="874715" y="337303"/>
                <a:ext cx="331739" cy="386474"/>
              </a:xfrm>
              <a:custGeom>
                <a:avLst/>
                <a:gdLst>
                  <a:gd name="connsiteX0" fmla="*/ 193237 w 331739"/>
                  <a:gd name="connsiteY0" fmla="*/ 0 h 386474"/>
                  <a:gd name="connsiteX1" fmla="*/ 329876 w 331739"/>
                  <a:gd name="connsiteY1" fmla="*/ 56598 h 386474"/>
                  <a:gd name="connsiteX2" fmla="*/ 331739 w 331739"/>
                  <a:gd name="connsiteY2" fmla="*/ 59360 h 386474"/>
                  <a:gd name="connsiteX3" fmla="*/ 277688 w 331739"/>
                  <a:gd name="connsiteY3" fmla="*/ 70273 h 386474"/>
                  <a:gd name="connsiteX4" fmla="*/ 190258 w 331739"/>
                  <a:gd name="connsiteY4" fmla="*/ 202174 h 386474"/>
                  <a:gd name="connsiteX5" fmla="*/ 277688 w 331739"/>
                  <a:gd name="connsiteY5" fmla="*/ 334075 h 386474"/>
                  <a:gd name="connsiteX6" fmla="*/ 313057 w 331739"/>
                  <a:gd name="connsiteY6" fmla="*/ 341216 h 386474"/>
                  <a:gd name="connsiteX7" fmla="*/ 268454 w 331739"/>
                  <a:gd name="connsiteY7" fmla="*/ 371289 h 386474"/>
                  <a:gd name="connsiteX8" fmla="*/ 193237 w 331739"/>
                  <a:gd name="connsiteY8" fmla="*/ 386474 h 386474"/>
                  <a:gd name="connsiteX9" fmla="*/ 0 w 331739"/>
                  <a:gd name="connsiteY9" fmla="*/ 193237 h 386474"/>
                  <a:gd name="connsiteX10" fmla="*/ 193237 w 331739"/>
                  <a:gd name="connsiteY10" fmla="*/ 0 h 386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1739" h="386474">
                    <a:moveTo>
                      <a:pt x="193237" y="0"/>
                    </a:moveTo>
                    <a:cubicBezTo>
                      <a:pt x="246598" y="0"/>
                      <a:pt x="294907" y="21629"/>
                      <a:pt x="329876" y="56598"/>
                    </a:cubicBezTo>
                    <a:lnTo>
                      <a:pt x="331739" y="59360"/>
                    </a:lnTo>
                    <a:lnTo>
                      <a:pt x="277688" y="70273"/>
                    </a:lnTo>
                    <a:cubicBezTo>
                      <a:pt x="226309" y="92004"/>
                      <a:pt x="190258" y="142879"/>
                      <a:pt x="190258" y="202174"/>
                    </a:cubicBezTo>
                    <a:cubicBezTo>
                      <a:pt x="190258" y="261469"/>
                      <a:pt x="226309" y="312344"/>
                      <a:pt x="277688" y="334075"/>
                    </a:cubicBezTo>
                    <a:lnTo>
                      <a:pt x="313057" y="341216"/>
                    </a:lnTo>
                    <a:lnTo>
                      <a:pt x="268454" y="371289"/>
                    </a:lnTo>
                    <a:cubicBezTo>
                      <a:pt x="245335" y="381067"/>
                      <a:pt x="219918" y="386474"/>
                      <a:pt x="193237" y="386474"/>
                    </a:cubicBezTo>
                    <a:cubicBezTo>
                      <a:pt x="86515" y="386474"/>
                      <a:pt x="0" y="299959"/>
                      <a:pt x="0" y="193237"/>
                    </a:cubicBezTo>
                    <a:cubicBezTo>
                      <a:pt x="0" y="86515"/>
                      <a:pt x="86515" y="0"/>
                      <a:pt x="193237" y="0"/>
                    </a:cubicBezTo>
                    <a:close/>
                  </a:path>
                </a:pathLst>
              </a:custGeom>
              <a:solidFill>
                <a:srgbClr val="C2B1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097738" y="419969"/>
                <a:ext cx="244237" cy="2442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9" name="椭圆 38"/>
          <p:cNvSpPr/>
          <p:nvPr/>
        </p:nvSpPr>
        <p:spPr>
          <a:xfrm>
            <a:off x="660401" y="687408"/>
            <a:ext cx="439987" cy="439986"/>
          </a:xfrm>
          <a:prstGeom prst="ellipse">
            <a:avLst/>
          </a:prstGeom>
          <a:solidFill>
            <a:srgbClr val="C2B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115400" y="676571"/>
            <a:ext cx="25683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cs typeface="+mn-ea"/>
                <a:sym typeface="+mn-lt"/>
              </a:rPr>
              <a:t>主函数具体</a:t>
            </a:r>
            <a:r>
              <a:rPr lang="zh-CN" altLang="en-US" sz="2400" b="1" dirty="0">
                <a:solidFill>
                  <a:srgbClr val="404040"/>
                </a:solidFill>
                <a:cs typeface="+mn-ea"/>
                <a:sym typeface="+mn-lt"/>
              </a:rPr>
              <a:t>解读</a:t>
            </a:r>
            <a:endParaRPr lang="zh-CN" altLang="en-US" sz="2400" b="1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13" name="ïS1íḋé"/>
          <p:cNvSpPr/>
          <p:nvPr/>
        </p:nvSpPr>
        <p:spPr>
          <a:xfrm>
            <a:off x="1253337" y="1808322"/>
            <a:ext cx="5846165" cy="4060536"/>
          </a:xfrm>
          <a:prstGeom prst="rect">
            <a:avLst/>
          </a:prstGeom>
          <a:solidFill>
            <a:schemeClr val="bg1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bg1">
                <a:lumMod val="6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 defTabSz="914400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4275" y="1989455"/>
            <a:ext cx="54946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while ((cmdline = next_cmd(prompt, stdin)) != NULL) 循环读取用户输入的命令行，直到用户输入结束（返回 NULL）为止。</a:t>
            </a:r>
            <a:endParaRPr lang="zh-CN" altLang="en-US"/>
          </a:p>
          <a:p>
            <a:r>
              <a:rPr lang="zh-CN" altLang="en-US"/>
              <a:t>if ((arglist = splitline(cmdline)) != NULL) 调用 splitline(cmdline) 函数，将用户输入的命令行解析成参数列表 arglist。</a:t>
            </a:r>
            <a:endParaRPr lang="zh-CN" altLang="en-US"/>
          </a:p>
          <a:p>
            <a:r>
              <a:rPr lang="zh-CN" altLang="en-US"/>
              <a:t>如果解析成功且 arglist 不为 NULL，则调用 execute5(arglist) 函数执行解析后的命令</a:t>
            </a:r>
            <a:endParaRPr lang="zh-CN" altLang="en-US"/>
          </a:p>
          <a:p>
            <a:r>
              <a:rPr lang="zh-CN" altLang="en-US"/>
              <a:t>freelist(arglist) 函数用于释放 splitline() 分配的参数列表 arglist 的内存空间，避免内存泄漏</a:t>
            </a:r>
            <a:endParaRPr lang="zh-CN" altLang="en-US"/>
          </a:p>
          <a:p>
            <a:r>
              <a:rPr lang="zh-CN" altLang="en-US"/>
              <a:t>free(cmdline) 释放掉 next_cmd() 返回的命令行字符串 cmdline 的内存空间，确保内存管理的完整性。</a:t>
            </a:r>
            <a:endParaRPr lang="zh-CN" altLang="en-US"/>
          </a:p>
        </p:txBody>
      </p:sp>
      <p:sp>
        <p:nvSpPr>
          <p:cNvPr id="6" name="ïsľiḓé"/>
          <p:cNvSpPr/>
          <p:nvPr/>
        </p:nvSpPr>
        <p:spPr>
          <a:xfrm>
            <a:off x="9742127" y="1808958"/>
            <a:ext cx="1773608" cy="4060535"/>
          </a:xfrm>
          <a:prstGeom prst="rect">
            <a:avLst/>
          </a:prstGeom>
          <a:blipFill dpi="0" rotWithShape="1">
            <a:blip r:embed="rId2" cstate="email"/>
            <a:srcRect/>
            <a:tile tx="0" ty="0" sx="100000" sy="100000" flip="none" algn="tr"/>
          </a:blip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9" grpId="0" bldLvl="0" animBg="1"/>
      <p:bldP spid="40" grpId="0"/>
      <p:bldP spid="13" grpId="0" bldLvl="0" animBg="1"/>
      <p:bldP spid="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1" y="-72190"/>
            <a:ext cx="12200023" cy="693018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381002" y="393033"/>
            <a:ext cx="11438021" cy="5999747"/>
          </a:xfrm>
          <a:prstGeom prst="roundRect">
            <a:avLst>
              <a:gd name="adj" fmla="val 2184"/>
            </a:avLst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279583" y="658145"/>
            <a:ext cx="1385320" cy="412415"/>
            <a:chOff x="874715" y="337303"/>
            <a:chExt cx="1385320" cy="412415"/>
          </a:xfrm>
        </p:grpSpPr>
        <p:sp>
          <p:nvSpPr>
            <p:cNvPr id="30" name="副标题 2"/>
            <p:cNvSpPr txBox="1"/>
            <p:nvPr/>
          </p:nvSpPr>
          <p:spPr>
            <a:xfrm>
              <a:off x="1344698" y="409336"/>
              <a:ext cx="915337" cy="3403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LOGO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874715" y="337303"/>
              <a:ext cx="467260" cy="386474"/>
              <a:chOff x="874715" y="337303"/>
              <a:chExt cx="467260" cy="386474"/>
            </a:xfrm>
          </p:grpSpPr>
          <p:sp>
            <p:nvSpPr>
              <p:cNvPr id="37" name="任意多边形 36"/>
              <p:cNvSpPr/>
              <p:nvPr/>
            </p:nvSpPr>
            <p:spPr>
              <a:xfrm>
                <a:off x="874715" y="337303"/>
                <a:ext cx="331739" cy="386474"/>
              </a:xfrm>
              <a:custGeom>
                <a:avLst/>
                <a:gdLst>
                  <a:gd name="connsiteX0" fmla="*/ 193237 w 331739"/>
                  <a:gd name="connsiteY0" fmla="*/ 0 h 386474"/>
                  <a:gd name="connsiteX1" fmla="*/ 329876 w 331739"/>
                  <a:gd name="connsiteY1" fmla="*/ 56598 h 386474"/>
                  <a:gd name="connsiteX2" fmla="*/ 331739 w 331739"/>
                  <a:gd name="connsiteY2" fmla="*/ 59360 h 386474"/>
                  <a:gd name="connsiteX3" fmla="*/ 277688 w 331739"/>
                  <a:gd name="connsiteY3" fmla="*/ 70273 h 386474"/>
                  <a:gd name="connsiteX4" fmla="*/ 190258 w 331739"/>
                  <a:gd name="connsiteY4" fmla="*/ 202174 h 386474"/>
                  <a:gd name="connsiteX5" fmla="*/ 277688 w 331739"/>
                  <a:gd name="connsiteY5" fmla="*/ 334075 h 386474"/>
                  <a:gd name="connsiteX6" fmla="*/ 313057 w 331739"/>
                  <a:gd name="connsiteY6" fmla="*/ 341216 h 386474"/>
                  <a:gd name="connsiteX7" fmla="*/ 268454 w 331739"/>
                  <a:gd name="connsiteY7" fmla="*/ 371289 h 386474"/>
                  <a:gd name="connsiteX8" fmla="*/ 193237 w 331739"/>
                  <a:gd name="connsiteY8" fmla="*/ 386474 h 386474"/>
                  <a:gd name="connsiteX9" fmla="*/ 0 w 331739"/>
                  <a:gd name="connsiteY9" fmla="*/ 193237 h 386474"/>
                  <a:gd name="connsiteX10" fmla="*/ 193237 w 331739"/>
                  <a:gd name="connsiteY10" fmla="*/ 0 h 386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1739" h="386474">
                    <a:moveTo>
                      <a:pt x="193237" y="0"/>
                    </a:moveTo>
                    <a:cubicBezTo>
                      <a:pt x="246598" y="0"/>
                      <a:pt x="294907" y="21629"/>
                      <a:pt x="329876" y="56598"/>
                    </a:cubicBezTo>
                    <a:lnTo>
                      <a:pt x="331739" y="59360"/>
                    </a:lnTo>
                    <a:lnTo>
                      <a:pt x="277688" y="70273"/>
                    </a:lnTo>
                    <a:cubicBezTo>
                      <a:pt x="226309" y="92004"/>
                      <a:pt x="190258" y="142879"/>
                      <a:pt x="190258" y="202174"/>
                    </a:cubicBezTo>
                    <a:cubicBezTo>
                      <a:pt x="190258" y="261469"/>
                      <a:pt x="226309" y="312344"/>
                      <a:pt x="277688" y="334075"/>
                    </a:cubicBezTo>
                    <a:lnTo>
                      <a:pt x="313057" y="341216"/>
                    </a:lnTo>
                    <a:lnTo>
                      <a:pt x="268454" y="371289"/>
                    </a:lnTo>
                    <a:cubicBezTo>
                      <a:pt x="245335" y="381067"/>
                      <a:pt x="219918" y="386474"/>
                      <a:pt x="193237" y="386474"/>
                    </a:cubicBezTo>
                    <a:cubicBezTo>
                      <a:pt x="86515" y="386474"/>
                      <a:pt x="0" y="299959"/>
                      <a:pt x="0" y="193237"/>
                    </a:cubicBezTo>
                    <a:cubicBezTo>
                      <a:pt x="0" y="86515"/>
                      <a:pt x="86515" y="0"/>
                      <a:pt x="193237" y="0"/>
                    </a:cubicBezTo>
                    <a:close/>
                  </a:path>
                </a:pathLst>
              </a:custGeom>
              <a:solidFill>
                <a:srgbClr val="C2B1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097738" y="419969"/>
                <a:ext cx="244237" cy="2442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9" name="椭圆 38"/>
          <p:cNvSpPr/>
          <p:nvPr/>
        </p:nvSpPr>
        <p:spPr>
          <a:xfrm>
            <a:off x="660401" y="687408"/>
            <a:ext cx="439987" cy="439986"/>
          </a:xfrm>
          <a:prstGeom prst="ellipse">
            <a:avLst/>
          </a:prstGeom>
          <a:solidFill>
            <a:srgbClr val="C2B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115400" y="676571"/>
            <a:ext cx="25683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cs typeface="+mn-ea"/>
                <a:sym typeface="+mn-lt"/>
              </a:rPr>
              <a:t>重定向和</a:t>
            </a:r>
            <a:r>
              <a:rPr lang="zh-CN" altLang="en-US" sz="2400" b="1" dirty="0">
                <a:solidFill>
                  <a:srgbClr val="404040"/>
                </a:solidFill>
                <a:cs typeface="+mn-ea"/>
                <a:sym typeface="+mn-lt"/>
              </a:rPr>
              <a:t>管道</a:t>
            </a:r>
            <a:endParaRPr lang="zh-CN" altLang="en-US" sz="2400" b="1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 flipH="1">
            <a:off x="911816" y="2258458"/>
            <a:ext cx="3528000" cy="723325"/>
            <a:chOff x="7658100" y="2705675"/>
            <a:chExt cx="3155950" cy="723325"/>
          </a:xfrm>
        </p:grpSpPr>
        <p:cxnSp>
          <p:nvCxnSpPr>
            <p:cNvPr id="12" name="直接连接符 11"/>
            <p:cNvCxnSpPr/>
            <p:nvPr/>
          </p:nvCxnSpPr>
          <p:spPr>
            <a:xfrm flipV="1">
              <a:off x="7658100" y="2705675"/>
              <a:ext cx="457200" cy="723325"/>
            </a:xfrm>
            <a:prstGeom prst="line">
              <a:avLst/>
            </a:prstGeom>
            <a:ln w="12700">
              <a:solidFill>
                <a:schemeClr val="bg1">
                  <a:lumMod val="9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115300" y="2705675"/>
              <a:ext cx="2698750" cy="0"/>
            </a:xfrm>
            <a:prstGeom prst="line">
              <a:avLst/>
            </a:prstGeom>
            <a:ln w="12700">
              <a:solidFill>
                <a:schemeClr val="bg1">
                  <a:lumMod val="9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1"/>
          <p:cNvSpPr>
            <a:spLocks noEditPoints="1"/>
          </p:cNvSpPr>
          <p:nvPr/>
        </p:nvSpPr>
        <p:spPr bwMode="auto">
          <a:xfrm>
            <a:off x="5916000" y="3430418"/>
            <a:ext cx="360000" cy="360000"/>
          </a:xfrm>
          <a:custGeom>
            <a:avLst/>
            <a:gdLst>
              <a:gd name="T0" fmla="*/ 156 w 698"/>
              <a:gd name="T1" fmla="*/ 235 h 755"/>
              <a:gd name="T2" fmla="*/ 304 w 698"/>
              <a:gd name="T3" fmla="*/ 19 h 755"/>
              <a:gd name="T4" fmla="*/ 414 w 698"/>
              <a:gd name="T5" fmla="*/ 65 h 755"/>
              <a:gd name="T6" fmla="*/ 671 w 698"/>
              <a:gd name="T7" fmla="*/ 235 h 755"/>
              <a:gd name="T8" fmla="*/ 698 w 698"/>
              <a:gd name="T9" fmla="*/ 728 h 755"/>
              <a:gd name="T10" fmla="*/ 27 w 698"/>
              <a:gd name="T11" fmla="*/ 755 h 755"/>
              <a:gd name="T12" fmla="*/ 0 w 698"/>
              <a:gd name="T13" fmla="*/ 262 h 755"/>
              <a:gd name="T14" fmla="*/ 326 w 698"/>
              <a:gd name="T15" fmla="*/ 87 h 755"/>
              <a:gd name="T16" fmla="*/ 349 w 698"/>
              <a:gd name="T17" fmla="*/ 97 h 755"/>
              <a:gd name="T18" fmla="*/ 372 w 698"/>
              <a:gd name="T19" fmla="*/ 88 h 755"/>
              <a:gd name="T20" fmla="*/ 372 w 698"/>
              <a:gd name="T21" fmla="*/ 87 h 755"/>
              <a:gd name="T22" fmla="*/ 372 w 698"/>
              <a:gd name="T23" fmla="*/ 42 h 755"/>
              <a:gd name="T24" fmla="*/ 317 w 698"/>
              <a:gd name="T25" fmla="*/ 65 h 755"/>
              <a:gd name="T26" fmla="*/ 316 w 698"/>
              <a:gd name="T27" fmla="*/ 120 h 755"/>
              <a:gd name="T28" fmla="*/ 382 w 698"/>
              <a:gd name="T29" fmla="*/ 120 h 755"/>
              <a:gd name="T30" fmla="*/ 396 w 698"/>
              <a:gd name="T31" fmla="*/ 574 h 755"/>
              <a:gd name="T32" fmla="*/ 418 w 698"/>
              <a:gd name="T33" fmla="*/ 578 h 755"/>
              <a:gd name="T34" fmla="*/ 440 w 698"/>
              <a:gd name="T35" fmla="*/ 542 h 755"/>
              <a:gd name="T36" fmla="*/ 404 w 698"/>
              <a:gd name="T37" fmla="*/ 521 h 755"/>
              <a:gd name="T38" fmla="*/ 385 w 698"/>
              <a:gd name="T39" fmla="*/ 536 h 755"/>
              <a:gd name="T40" fmla="*/ 543 w 698"/>
              <a:gd name="T41" fmla="*/ 456 h 755"/>
              <a:gd name="T42" fmla="*/ 471 w 698"/>
              <a:gd name="T43" fmla="*/ 534 h 755"/>
              <a:gd name="T44" fmla="*/ 426 w 698"/>
              <a:gd name="T45" fmla="*/ 609 h 755"/>
              <a:gd name="T46" fmla="*/ 380 w 698"/>
              <a:gd name="T47" fmla="*/ 602 h 755"/>
              <a:gd name="T48" fmla="*/ 315 w 698"/>
              <a:gd name="T49" fmla="*/ 491 h 755"/>
              <a:gd name="T50" fmla="*/ 193 w 698"/>
              <a:gd name="T51" fmla="*/ 572 h 755"/>
              <a:gd name="T52" fmla="*/ 151 w 698"/>
              <a:gd name="T53" fmla="*/ 651 h 755"/>
              <a:gd name="T54" fmla="*/ 103 w 698"/>
              <a:gd name="T55" fmla="*/ 645 h 755"/>
              <a:gd name="T56" fmla="*/ 119 w 698"/>
              <a:gd name="T57" fmla="*/ 533 h 755"/>
              <a:gd name="T58" fmla="*/ 236 w 698"/>
              <a:gd name="T59" fmla="*/ 453 h 755"/>
              <a:gd name="T60" fmla="*/ 279 w 698"/>
              <a:gd name="T61" fmla="*/ 373 h 755"/>
              <a:gd name="T62" fmla="*/ 353 w 698"/>
              <a:gd name="T63" fmla="*/ 453 h 755"/>
              <a:gd name="T64" fmla="*/ 396 w 698"/>
              <a:gd name="T65" fmla="*/ 490 h 755"/>
              <a:gd name="T66" fmla="*/ 504 w 698"/>
              <a:gd name="T67" fmla="*/ 414 h 755"/>
              <a:gd name="T68" fmla="*/ 622 w 698"/>
              <a:gd name="T69" fmla="*/ 382 h 755"/>
              <a:gd name="T70" fmla="*/ 579 w 698"/>
              <a:gd name="T71" fmla="*/ 457 h 755"/>
              <a:gd name="T72" fmla="*/ 396 w 698"/>
              <a:gd name="T73" fmla="*/ 574 h 755"/>
              <a:gd name="T74" fmla="*/ 386 w 698"/>
              <a:gd name="T75" fmla="*/ 534 h 755"/>
              <a:gd name="T76" fmla="*/ 386 w 698"/>
              <a:gd name="T77" fmla="*/ 534 h 755"/>
              <a:gd name="T78" fmla="*/ 280 w 698"/>
              <a:gd name="T79" fmla="*/ 458 h 755"/>
              <a:gd name="T80" fmla="*/ 323 w 698"/>
              <a:gd name="T81" fmla="*/ 425 h 755"/>
              <a:gd name="T82" fmla="*/ 269 w 698"/>
              <a:gd name="T83" fmla="*/ 418 h 755"/>
              <a:gd name="T84" fmla="*/ 107 w 698"/>
              <a:gd name="T85" fmla="*/ 600 h 755"/>
              <a:gd name="T86" fmla="*/ 142 w 698"/>
              <a:gd name="T87" fmla="*/ 620 h 755"/>
              <a:gd name="T88" fmla="*/ 163 w 698"/>
              <a:gd name="T89" fmla="*/ 584 h 755"/>
              <a:gd name="T90" fmla="*/ 127 w 698"/>
              <a:gd name="T91" fmla="*/ 564 h 755"/>
              <a:gd name="T92" fmla="*/ 535 w 698"/>
              <a:gd name="T93" fmla="*/ 405 h 755"/>
              <a:gd name="T94" fmla="*/ 588 w 698"/>
              <a:gd name="T95" fmla="*/ 413 h 755"/>
              <a:gd name="T96" fmla="*/ 555 w 698"/>
              <a:gd name="T97" fmla="*/ 369 h 755"/>
              <a:gd name="T98" fmla="*/ 535 w 698"/>
              <a:gd name="T99" fmla="*/ 405 h 755"/>
              <a:gd name="T100" fmla="*/ 53 w 698"/>
              <a:gd name="T101" fmla="*/ 288 h 755"/>
              <a:gd name="T102" fmla="*/ 644 w 698"/>
              <a:gd name="T103" fmla="*/ 288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98" h="755">
                <a:moveTo>
                  <a:pt x="27" y="235"/>
                </a:moveTo>
                <a:cubicBezTo>
                  <a:pt x="27" y="235"/>
                  <a:pt x="27" y="235"/>
                  <a:pt x="27" y="235"/>
                </a:cubicBezTo>
                <a:cubicBezTo>
                  <a:pt x="156" y="235"/>
                  <a:pt x="156" y="235"/>
                  <a:pt x="156" y="235"/>
                </a:cubicBezTo>
                <a:cubicBezTo>
                  <a:pt x="294" y="97"/>
                  <a:pt x="294" y="97"/>
                  <a:pt x="294" y="97"/>
                </a:cubicBezTo>
                <a:cubicBezTo>
                  <a:pt x="287" y="88"/>
                  <a:pt x="284" y="76"/>
                  <a:pt x="284" y="65"/>
                </a:cubicBezTo>
                <a:cubicBezTo>
                  <a:pt x="284" y="47"/>
                  <a:pt x="292" y="31"/>
                  <a:pt x="304" y="19"/>
                </a:cubicBezTo>
                <a:cubicBezTo>
                  <a:pt x="315" y="7"/>
                  <a:pt x="331" y="0"/>
                  <a:pt x="349" y="0"/>
                </a:cubicBezTo>
                <a:cubicBezTo>
                  <a:pt x="367" y="0"/>
                  <a:pt x="383" y="7"/>
                  <a:pt x="395" y="19"/>
                </a:cubicBezTo>
                <a:cubicBezTo>
                  <a:pt x="406" y="31"/>
                  <a:pt x="414" y="47"/>
                  <a:pt x="414" y="65"/>
                </a:cubicBezTo>
                <a:cubicBezTo>
                  <a:pt x="414" y="76"/>
                  <a:pt x="410" y="88"/>
                  <a:pt x="405" y="97"/>
                </a:cubicBezTo>
                <a:cubicBezTo>
                  <a:pt x="542" y="235"/>
                  <a:pt x="542" y="235"/>
                  <a:pt x="542" y="235"/>
                </a:cubicBezTo>
                <a:cubicBezTo>
                  <a:pt x="671" y="235"/>
                  <a:pt x="671" y="235"/>
                  <a:pt x="671" y="235"/>
                </a:cubicBezTo>
                <a:cubicBezTo>
                  <a:pt x="686" y="235"/>
                  <a:pt x="698" y="246"/>
                  <a:pt x="698" y="262"/>
                </a:cubicBezTo>
                <a:cubicBezTo>
                  <a:pt x="698" y="262"/>
                  <a:pt x="698" y="262"/>
                  <a:pt x="698" y="262"/>
                </a:cubicBezTo>
                <a:cubicBezTo>
                  <a:pt x="698" y="728"/>
                  <a:pt x="698" y="728"/>
                  <a:pt x="698" y="728"/>
                </a:cubicBezTo>
                <a:cubicBezTo>
                  <a:pt x="698" y="743"/>
                  <a:pt x="686" y="755"/>
                  <a:pt x="671" y="755"/>
                </a:cubicBezTo>
                <a:cubicBezTo>
                  <a:pt x="671" y="755"/>
                  <a:pt x="671" y="755"/>
                  <a:pt x="671" y="755"/>
                </a:cubicBezTo>
                <a:cubicBezTo>
                  <a:pt x="27" y="755"/>
                  <a:pt x="27" y="755"/>
                  <a:pt x="27" y="755"/>
                </a:cubicBezTo>
                <a:cubicBezTo>
                  <a:pt x="12" y="755"/>
                  <a:pt x="0" y="743"/>
                  <a:pt x="0" y="728"/>
                </a:cubicBezTo>
                <a:cubicBezTo>
                  <a:pt x="0" y="728"/>
                  <a:pt x="0" y="728"/>
                  <a:pt x="0" y="728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46"/>
                  <a:pt x="12" y="235"/>
                  <a:pt x="27" y="235"/>
                </a:cubicBezTo>
                <a:close/>
                <a:moveTo>
                  <a:pt x="326" y="87"/>
                </a:moveTo>
                <a:cubicBezTo>
                  <a:pt x="326" y="87"/>
                  <a:pt x="326" y="87"/>
                  <a:pt x="326" y="87"/>
                </a:cubicBezTo>
                <a:cubicBezTo>
                  <a:pt x="326" y="88"/>
                  <a:pt x="326" y="88"/>
                  <a:pt x="326" y="88"/>
                </a:cubicBezTo>
                <a:cubicBezTo>
                  <a:pt x="326" y="88"/>
                  <a:pt x="326" y="88"/>
                  <a:pt x="326" y="88"/>
                </a:cubicBezTo>
                <a:cubicBezTo>
                  <a:pt x="332" y="93"/>
                  <a:pt x="340" y="97"/>
                  <a:pt x="349" y="97"/>
                </a:cubicBezTo>
                <a:cubicBezTo>
                  <a:pt x="358" y="97"/>
                  <a:pt x="365" y="93"/>
                  <a:pt x="371" y="88"/>
                </a:cubicBezTo>
                <a:cubicBezTo>
                  <a:pt x="371" y="88"/>
                  <a:pt x="371" y="88"/>
                  <a:pt x="371" y="88"/>
                </a:cubicBezTo>
                <a:cubicBezTo>
                  <a:pt x="372" y="88"/>
                  <a:pt x="372" y="88"/>
                  <a:pt x="372" y="88"/>
                </a:cubicBezTo>
                <a:cubicBezTo>
                  <a:pt x="372" y="88"/>
                  <a:pt x="372" y="88"/>
                  <a:pt x="372" y="88"/>
                </a:cubicBezTo>
                <a:cubicBezTo>
                  <a:pt x="372" y="87"/>
                  <a:pt x="372" y="87"/>
                  <a:pt x="372" y="87"/>
                </a:cubicBezTo>
                <a:cubicBezTo>
                  <a:pt x="372" y="87"/>
                  <a:pt x="372" y="87"/>
                  <a:pt x="372" y="87"/>
                </a:cubicBezTo>
                <a:cubicBezTo>
                  <a:pt x="372" y="87"/>
                  <a:pt x="372" y="87"/>
                  <a:pt x="372" y="87"/>
                </a:cubicBezTo>
                <a:cubicBezTo>
                  <a:pt x="378" y="81"/>
                  <a:pt x="381" y="73"/>
                  <a:pt x="381" y="65"/>
                </a:cubicBezTo>
                <a:cubicBezTo>
                  <a:pt x="381" y="56"/>
                  <a:pt x="377" y="47"/>
                  <a:pt x="372" y="42"/>
                </a:cubicBezTo>
                <a:cubicBezTo>
                  <a:pt x="366" y="36"/>
                  <a:pt x="358" y="32"/>
                  <a:pt x="349" y="32"/>
                </a:cubicBezTo>
                <a:cubicBezTo>
                  <a:pt x="340" y="32"/>
                  <a:pt x="332" y="36"/>
                  <a:pt x="326" y="42"/>
                </a:cubicBezTo>
                <a:cubicBezTo>
                  <a:pt x="320" y="47"/>
                  <a:pt x="317" y="56"/>
                  <a:pt x="317" y="65"/>
                </a:cubicBezTo>
                <a:cubicBezTo>
                  <a:pt x="317" y="73"/>
                  <a:pt x="320" y="81"/>
                  <a:pt x="326" y="87"/>
                </a:cubicBezTo>
                <a:close/>
                <a:moveTo>
                  <a:pt x="316" y="120"/>
                </a:moveTo>
                <a:cubicBezTo>
                  <a:pt x="316" y="120"/>
                  <a:pt x="316" y="120"/>
                  <a:pt x="316" y="120"/>
                </a:cubicBezTo>
                <a:cubicBezTo>
                  <a:pt x="202" y="235"/>
                  <a:pt x="202" y="235"/>
                  <a:pt x="202" y="235"/>
                </a:cubicBezTo>
                <a:cubicBezTo>
                  <a:pt x="496" y="235"/>
                  <a:pt x="496" y="235"/>
                  <a:pt x="496" y="235"/>
                </a:cubicBezTo>
                <a:cubicBezTo>
                  <a:pt x="382" y="120"/>
                  <a:pt x="382" y="120"/>
                  <a:pt x="382" y="120"/>
                </a:cubicBezTo>
                <a:cubicBezTo>
                  <a:pt x="372" y="126"/>
                  <a:pt x="361" y="129"/>
                  <a:pt x="349" y="129"/>
                </a:cubicBezTo>
                <a:cubicBezTo>
                  <a:pt x="337" y="129"/>
                  <a:pt x="326" y="126"/>
                  <a:pt x="316" y="120"/>
                </a:cubicBezTo>
                <a:close/>
                <a:moveTo>
                  <a:pt x="396" y="574"/>
                </a:moveTo>
                <a:cubicBezTo>
                  <a:pt x="396" y="574"/>
                  <a:pt x="396" y="574"/>
                  <a:pt x="396" y="574"/>
                </a:cubicBezTo>
                <a:cubicBezTo>
                  <a:pt x="397" y="575"/>
                  <a:pt x="397" y="575"/>
                  <a:pt x="397" y="575"/>
                </a:cubicBezTo>
                <a:cubicBezTo>
                  <a:pt x="404" y="579"/>
                  <a:pt x="411" y="580"/>
                  <a:pt x="418" y="578"/>
                </a:cubicBezTo>
                <a:cubicBezTo>
                  <a:pt x="419" y="578"/>
                  <a:pt x="419" y="578"/>
                  <a:pt x="419" y="578"/>
                </a:cubicBezTo>
                <a:cubicBezTo>
                  <a:pt x="426" y="576"/>
                  <a:pt x="432" y="571"/>
                  <a:pt x="436" y="564"/>
                </a:cubicBezTo>
                <a:cubicBezTo>
                  <a:pt x="441" y="557"/>
                  <a:pt x="441" y="549"/>
                  <a:pt x="440" y="542"/>
                </a:cubicBezTo>
                <a:cubicBezTo>
                  <a:pt x="437" y="534"/>
                  <a:pt x="433" y="528"/>
                  <a:pt x="426" y="524"/>
                </a:cubicBezTo>
                <a:cubicBezTo>
                  <a:pt x="426" y="524"/>
                  <a:pt x="426" y="524"/>
                  <a:pt x="426" y="524"/>
                </a:cubicBezTo>
                <a:cubicBezTo>
                  <a:pt x="419" y="520"/>
                  <a:pt x="411" y="519"/>
                  <a:pt x="404" y="521"/>
                </a:cubicBezTo>
                <a:cubicBezTo>
                  <a:pt x="404" y="522"/>
                  <a:pt x="404" y="522"/>
                  <a:pt x="404" y="522"/>
                </a:cubicBezTo>
                <a:cubicBezTo>
                  <a:pt x="396" y="523"/>
                  <a:pt x="390" y="528"/>
                  <a:pt x="386" y="534"/>
                </a:cubicBezTo>
                <a:cubicBezTo>
                  <a:pt x="385" y="536"/>
                  <a:pt x="385" y="536"/>
                  <a:pt x="385" y="536"/>
                </a:cubicBezTo>
                <a:cubicBezTo>
                  <a:pt x="382" y="543"/>
                  <a:pt x="381" y="550"/>
                  <a:pt x="383" y="557"/>
                </a:cubicBezTo>
                <a:cubicBezTo>
                  <a:pt x="385" y="564"/>
                  <a:pt x="389" y="570"/>
                  <a:pt x="396" y="574"/>
                </a:cubicBezTo>
                <a:close/>
                <a:moveTo>
                  <a:pt x="543" y="456"/>
                </a:moveTo>
                <a:cubicBezTo>
                  <a:pt x="543" y="456"/>
                  <a:pt x="543" y="456"/>
                  <a:pt x="543" y="456"/>
                </a:cubicBezTo>
                <a:cubicBezTo>
                  <a:pt x="469" y="529"/>
                  <a:pt x="469" y="529"/>
                  <a:pt x="469" y="529"/>
                </a:cubicBezTo>
                <a:cubicBezTo>
                  <a:pt x="471" y="534"/>
                  <a:pt x="471" y="534"/>
                  <a:pt x="471" y="534"/>
                </a:cubicBezTo>
                <a:cubicBezTo>
                  <a:pt x="475" y="549"/>
                  <a:pt x="473" y="565"/>
                  <a:pt x="464" y="580"/>
                </a:cubicBezTo>
                <a:cubicBezTo>
                  <a:pt x="456" y="595"/>
                  <a:pt x="442" y="605"/>
                  <a:pt x="427" y="609"/>
                </a:cubicBezTo>
                <a:cubicBezTo>
                  <a:pt x="426" y="609"/>
                  <a:pt x="426" y="609"/>
                  <a:pt x="426" y="609"/>
                </a:cubicBezTo>
                <a:cubicBezTo>
                  <a:pt x="411" y="613"/>
                  <a:pt x="395" y="611"/>
                  <a:pt x="380" y="603"/>
                </a:cubicBezTo>
                <a:cubicBezTo>
                  <a:pt x="380" y="602"/>
                  <a:pt x="380" y="602"/>
                  <a:pt x="380" y="602"/>
                </a:cubicBezTo>
                <a:cubicBezTo>
                  <a:pt x="380" y="602"/>
                  <a:pt x="380" y="602"/>
                  <a:pt x="380" y="602"/>
                </a:cubicBezTo>
                <a:cubicBezTo>
                  <a:pt x="366" y="594"/>
                  <a:pt x="356" y="581"/>
                  <a:pt x="352" y="565"/>
                </a:cubicBezTo>
                <a:cubicBezTo>
                  <a:pt x="349" y="554"/>
                  <a:pt x="349" y="541"/>
                  <a:pt x="353" y="529"/>
                </a:cubicBezTo>
                <a:cubicBezTo>
                  <a:pt x="315" y="491"/>
                  <a:pt x="315" y="491"/>
                  <a:pt x="315" y="491"/>
                </a:cubicBezTo>
                <a:cubicBezTo>
                  <a:pt x="310" y="492"/>
                  <a:pt x="310" y="492"/>
                  <a:pt x="310" y="492"/>
                </a:cubicBezTo>
                <a:cubicBezTo>
                  <a:pt x="299" y="495"/>
                  <a:pt x="286" y="495"/>
                  <a:pt x="274" y="491"/>
                </a:cubicBezTo>
                <a:cubicBezTo>
                  <a:pt x="193" y="572"/>
                  <a:pt x="193" y="572"/>
                  <a:pt x="193" y="572"/>
                </a:cubicBezTo>
                <a:cubicBezTo>
                  <a:pt x="194" y="576"/>
                  <a:pt x="194" y="576"/>
                  <a:pt x="194" y="576"/>
                </a:cubicBezTo>
                <a:cubicBezTo>
                  <a:pt x="198" y="591"/>
                  <a:pt x="197" y="608"/>
                  <a:pt x="188" y="623"/>
                </a:cubicBezTo>
                <a:cubicBezTo>
                  <a:pt x="180" y="638"/>
                  <a:pt x="166" y="647"/>
                  <a:pt x="151" y="651"/>
                </a:cubicBezTo>
                <a:cubicBezTo>
                  <a:pt x="150" y="652"/>
                  <a:pt x="150" y="652"/>
                  <a:pt x="150" y="652"/>
                </a:cubicBezTo>
                <a:cubicBezTo>
                  <a:pt x="135" y="655"/>
                  <a:pt x="119" y="653"/>
                  <a:pt x="104" y="645"/>
                </a:cubicBezTo>
                <a:cubicBezTo>
                  <a:pt x="103" y="645"/>
                  <a:pt x="103" y="645"/>
                  <a:pt x="103" y="645"/>
                </a:cubicBezTo>
                <a:cubicBezTo>
                  <a:pt x="89" y="636"/>
                  <a:pt x="79" y="623"/>
                  <a:pt x="76" y="608"/>
                </a:cubicBezTo>
                <a:cubicBezTo>
                  <a:pt x="71" y="593"/>
                  <a:pt x="73" y="576"/>
                  <a:pt x="82" y="561"/>
                </a:cubicBezTo>
                <a:cubicBezTo>
                  <a:pt x="90" y="546"/>
                  <a:pt x="104" y="537"/>
                  <a:pt x="119" y="533"/>
                </a:cubicBezTo>
                <a:cubicBezTo>
                  <a:pt x="120" y="532"/>
                  <a:pt x="120" y="532"/>
                  <a:pt x="120" y="532"/>
                </a:cubicBezTo>
                <a:cubicBezTo>
                  <a:pt x="131" y="530"/>
                  <a:pt x="143" y="530"/>
                  <a:pt x="155" y="534"/>
                </a:cubicBezTo>
                <a:cubicBezTo>
                  <a:pt x="236" y="453"/>
                  <a:pt x="236" y="453"/>
                  <a:pt x="236" y="453"/>
                </a:cubicBezTo>
                <a:cubicBezTo>
                  <a:pt x="235" y="449"/>
                  <a:pt x="235" y="449"/>
                  <a:pt x="235" y="449"/>
                </a:cubicBezTo>
                <a:cubicBezTo>
                  <a:pt x="231" y="433"/>
                  <a:pt x="233" y="417"/>
                  <a:pt x="241" y="402"/>
                </a:cubicBezTo>
                <a:cubicBezTo>
                  <a:pt x="250" y="387"/>
                  <a:pt x="263" y="377"/>
                  <a:pt x="279" y="373"/>
                </a:cubicBezTo>
                <a:cubicBezTo>
                  <a:pt x="294" y="369"/>
                  <a:pt x="310" y="371"/>
                  <a:pt x="325" y="380"/>
                </a:cubicBezTo>
                <a:cubicBezTo>
                  <a:pt x="340" y="388"/>
                  <a:pt x="350" y="402"/>
                  <a:pt x="354" y="417"/>
                </a:cubicBezTo>
                <a:cubicBezTo>
                  <a:pt x="357" y="428"/>
                  <a:pt x="356" y="441"/>
                  <a:pt x="353" y="453"/>
                </a:cubicBezTo>
                <a:cubicBezTo>
                  <a:pt x="391" y="491"/>
                  <a:pt x="391" y="491"/>
                  <a:pt x="391" y="491"/>
                </a:cubicBezTo>
                <a:cubicBezTo>
                  <a:pt x="395" y="490"/>
                  <a:pt x="395" y="490"/>
                  <a:pt x="395" y="490"/>
                </a:cubicBezTo>
                <a:cubicBezTo>
                  <a:pt x="396" y="490"/>
                  <a:pt x="396" y="490"/>
                  <a:pt x="396" y="490"/>
                </a:cubicBezTo>
                <a:cubicBezTo>
                  <a:pt x="408" y="487"/>
                  <a:pt x="420" y="487"/>
                  <a:pt x="432" y="491"/>
                </a:cubicBezTo>
                <a:cubicBezTo>
                  <a:pt x="505" y="418"/>
                  <a:pt x="505" y="418"/>
                  <a:pt x="505" y="418"/>
                </a:cubicBezTo>
                <a:cubicBezTo>
                  <a:pt x="504" y="414"/>
                  <a:pt x="504" y="414"/>
                  <a:pt x="504" y="414"/>
                </a:cubicBezTo>
                <a:cubicBezTo>
                  <a:pt x="504" y="414"/>
                  <a:pt x="504" y="414"/>
                  <a:pt x="504" y="414"/>
                </a:cubicBezTo>
                <a:cubicBezTo>
                  <a:pt x="495" y="381"/>
                  <a:pt x="515" y="347"/>
                  <a:pt x="547" y="338"/>
                </a:cubicBezTo>
                <a:cubicBezTo>
                  <a:pt x="580" y="330"/>
                  <a:pt x="614" y="349"/>
                  <a:pt x="622" y="382"/>
                </a:cubicBezTo>
                <a:cubicBezTo>
                  <a:pt x="627" y="397"/>
                  <a:pt x="625" y="414"/>
                  <a:pt x="616" y="428"/>
                </a:cubicBezTo>
                <a:cubicBezTo>
                  <a:pt x="616" y="428"/>
                  <a:pt x="616" y="428"/>
                  <a:pt x="616" y="428"/>
                </a:cubicBezTo>
                <a:cubicBezTo>
                  <a:pt x="608" y="443"/>
                  <a:pt x="594" y="453"/>
                  <a:pt x="579" y="457"/>
                </a:cubicBezTo>
                <a:cubicBezTo>
                  <a:pt x="567" y="460"/>
                  <a:pt x="555" y="460"/>
                  <a:pt x="543" y="456"/>
                </a:cubicBezTo>
                <a:close/>
                <a:moveTo>
                  <a:pt x="396" y="574"/>
                </a:moveTo>
                <a:cubicBezTo>
                  <a:pt x="396" y="574"/>
                  <a:pt x="396" y="574"/>
                  <a:pt x="396" y="574"/>
                </a:cubicBezTo>
                <a:cubicBezTo>
                  <a:pt x="396" y="575"/>
                  <a:pt x="396" y="575"/>
                  <a:pt x="396" y="575"/>
                </a:cubicBezTo>
                <a:cubicBezTo>
                  <a:pt x="396" y="574"/>
                  <a:pt x="396" y="574"/>
                  <a:pt x="396" y="574"/>
                </a:cubicBezTo>
                <a:close/>
                <a:moveTo>
                  <a:pt x="386" y="534"/>
                </a:moveTo>
                <a:cubicBezTo>
                  <a:pt x="386" y="534"/>
                  <a:pt x="386" y="534"/>
                  <a:pt x="386" y="534"/>
                </a:cubicBezTo>
                <a:cubicBezTo>
                  <a:pt x="386" y="535"/>
                  <a:pt x="386" y="535"/>
                  <a:pt x="386" y="535"/>
                </a:cubicBezTo>
                <a:cubicBezTo>
                  <a:pt x="386" y="534"/>
                  <a:pt x="386" y="534"/>
                  <a:pt x="386" y="534"/>
                </a:cubicBezTo>
                <a:close/>
                <a:moveTo>
                  <a:pt x="266" y="440"/>
                </a:moveTo>
                <a:cubicBezTo>
                  <a:pt x="266" y="440"/>
                  <a:pt x="266" y="440"/>
                  <a:pt x="266" y="440"/>
                </a:cubicBezTo>
                <a:cubicBezTo>
                  <a:pt x="268" y="447"/>
                  <a:pt x="273" y="454"/>
                  <a:pt x="280" y="458"/>
                </a:cubicBezTo>
                <a:cubicBezTo>
                  <a:pt x="287" y="462"/>
                  <a:pt x="295" y="463"/>
                  <a:pt x="302" y="461"/>
                </a:cubicBezTo>
                <a:cubicBezTo>
                  <a:pt x="309" y="459"/>
                  <a:pt x="316" y="454"/>
                  <a:pt x="320" y="447"/>
                </a:cubicBezTo>
                <a:cubicBezTo>
                  <a:pt x="324" y="441"/>
                  <a:pt x="325" y="432"/>
                  <a:pt x="323" y="425"/>
                </a:cubicBezTo>
                <a:cubicBezTo>
                  <a:pt x="321" y="418"/>
                  <a:pt x="316" y="411"/>
                  <a:pt x="309" y="408"/>
                </a:cubicBezTo>
                <a:cubicBezTo>
                  <a:pt x="302" y="403"/>
                  <a:pt x="294" y="403"/>
                  <a:pt x="287" y="404"/>
                </a:cubicBezTo>
                <a:cubicBezTo>
                  <a:pt x="279" y="406"/>
                  <a:pt x="273" y="411"/>
                  <a:pt x="269" y="418"/>
                </a:cubicBezTo>
                <a:cubicBezTo>
                  <a:pt x="265" y="425"/>
                  <a:pt x="264" y="433"/>
                  <a:pt x="266" y="440"/>
                </a:cubicBezTo>
                <a:close/>
                <a:moveTo>
                  <a:pt x="107" y="600"/>
                </a:moveTo>
                <a:cubicBezTo>
                  <a:pt x="107" y="600"/>
                  <a:pt x="107" y="600"/>
                  <a:pt x="107" y="600"/>
                </a:cubicBezTo>
                <a:cubicBezTo>
                  <a:pt x="109" y="607"/>
                  <a:pt x="113" y="613"/>
                  <a:pt x="120" y="617"/>
                </a:cubicBezTo>
                <a:cubicBezTo>
                  <a:pt x="120" y="618"/>
                  <a:pt x="120" y="618"/>
                  <a:pt x="120" y="618"/>
                </a:cubicBezTo>
                <a:cubicBezTo>
                  <a:pt x="127" y="621"/>
                  <a:pt x="135" y="622"/>
                  <a:pt x="142" y="620"/>
                </a:cubicBezTo>
                <a:cubicBezTo>
                  <a:pt x="143" y="620"/>
                  <a:pt x="143" y="620"/>
                  <a:pt x="143" y="620"/>
                </a:cubicBezTo>
                <a:cubicBezTo>
                  <a:pt x="150" y="618"/>
                  <a:pt x="156" y="614"/>
                  <a:pt x="161" y="607"/>
                </a:cubicBezTo>
                <a:cubicBezTo>
                  <a:pt x="164" y="600"/>
                  <a:pt x="165" y="592"/>
                  <a:pt x="163" y="584"/>
                </a:cubicBezTo>
                <a:cubicBezTo>
                  <a:pt x="161" y="577"/>
                  <a:pt x="157" y="571"/>
                  <a:pt x="150" y="566"/>
                </a:cubicBezTo>
                <a:cubicBezTo>
                  <a:pt x="143" y="563"/>
                  <a:pt x="135" y="562"/>
                  <a:pt x="128" y="564"/>
                </a:cubicBezTo>
                <a:cubicBezTo>
                  <a:pt x="127" y="564"/>
                  <a:pt x="127" y="564"/>
                  <a:pt x="127" y="564"/>
                </a:cubicBezTo>
                <a:cubicBezTo>
                  <a:pt x="120" y="566"/>
                  <a:pt x="114" y="570"/>
                  <a:pt x="110" y="578"/>
                </a:cubicBezTo>
                <a:cubicBezTo>
                  <a:pt x="106" y="584"/>
                  <a:pt x="105" y="593"/>
                  <a:pt x="107" y="600"/>
                </a:cubicBezTo>
                <a:close/>
                <a:moveTo>
                  <a:pt x="535" y="405"/>
                </a:moveTo>
                <a:cubicBezTo>
                  <a:pt x="535" y="405"/>
                  <a:pt x="535" y="405"/>
                  <a:pt x="535" y="405"/>
                </a:cubicBezTo>
                <a:cubicBezTo>
                  <a:pt x="539" y="421"/>
                  <a:pt x="555" y="430"/>
                  <a:pt x="570" y="426"/>
                </a:cubicBezTo>
                <a:cubicBezTo>
                  <a:pt x="578" y="424"/>
                  <a:pt x="584" y="420"/>
                  <a:pt x="588" y="413"/>
                </a:cubicBezTo>
                <a:cubicBezTo>
                  <a:pt x="589" y="411"/>
                  <a:pt x="589" y="411"/>
                  <a:pt x="589" y="411"/>
                </a:cubicBezTo>
                <a:cubicBezTo>
                  <a:pt x="593" y="405"/>
                  <a:pt x="593" y="397"/>
                  <a:pt x="591" y="390"/>
                </a:cubicBezTo>
                <a:cubicBezTo>
                  <a:pt x="587" y="374"/>
                  <a:pt x="571" y="365"/>
                  <a:pt x="555" y="369"/>
                </a:cubicBezTo>
                <a:cubicBezTo>
                  <a:pt x="540" y="373"/>
                  <a:pt x="531" y="390"/>
                  <a:pt x="535" y="405"/>
                </a:cubicBezTo>
                <a:cubicBezTo>
                  <a:pt x="535" y="405"/>
                  <a:pt x="535" y="405"/>
                  <a:pt x="535" y="405"/>
                </a:cubicBezTo>
                <a:cubicBezTo>
                  <a:pt x="535" y="405"/>
                  <a:pt x="535" y="405"/>
                  <a:pt x="535" y="405"/>
                </a:cubicBezTo>
                <a:close/>
                <a:moveTo>
                  <a:pt x="644" y="288"/>
                </a:moveTo>
                <a:cubicBezTo>
                  <a:pt x="644" y="288"/>
                  <a:pt x="644" y="288"/>
                  <a:pt x="644" y="288"/>
                </a:cubicBezTo>
                <a:cubicBezTo>
                  <a:pt x="53" y="288"/>
                  <a:pt x="53" y="288"/>
                  <a:pt x="53" y="288"/>
                </a:cubicBezTo>
                <a:cubicBezTo>
                  <a:pt x="53" y="702"/>
                  <a:pt x="53" y="702"/>
                  <a:pt x="53" y="702"/>
                </a:cubicBezTo>
                <a:cubicBezTo>
                  <a:pt x="644" y="702"/>
                  <a:pt x="644" y="702"/>
                  <a:pt x="644" y="702"/>
                </a:cubicBezTo>
                <a:cubicBezTo>
                  <a:pt x="644" y="288"/>
                  <a:pt x="644" y="288"/>
                  <a:pt x="644" y="2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77418" y="3905671"/>
            <a:ext cx="1037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5" y="1508125"/>
            <a:ext cx="4743450" cy="4203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780" y="1817370"/>
            <a:ext cx="4743450" cy="3765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9" grpId="0" animBg="1"/>
      <p:bldP spid="40" grpId="0"/>
      <p:bldP spid="18" grpId="0" animBg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1" y="-72190"/>
            <a:ext cx="12200023" cy="693018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381002" y="393033"/>
            <a:ext cx="11438021" cy="5999747"/>
          </a:xfrm>
          <a:prstGeom prst="roundRect">
            <a:avLst>
              <a:gd name="adj" fmla="val 2184"/>
            </a:avLst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279583" y="658145"/>
            <a:ext cx="1385320" cy="412415"/>
            <a:chOff x="874715" y="337303"/>
            <a:chExt cx="1385320" cy="412415"/>
          </a:xfrm>
        </p:grpSpPr>
        <p:sp>
          <p:nvSpPr>
            <p:cNvPr id="30" name="副标题 2"/>
            <p:cNvSpPr txBox="1"/>
            <p:nvPr/>
          </p:nvSpPr>
          <p:spPr>
            <a:xfrm>
              <a:off x="1344698" y="409336"/>
              <a:ext cx="915337" cy="3403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LOGO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874715" y="337303"/>
              <a:ext cx="467260" cy="386474"/>
              <a:chOff x="874715" y="337303"/>
              <a:chExt cx="467260" cy="386474"/>
            </a:xfrm>
          </p:grpSpPr>
          <p:sp>
            <p:nvSpPr>
              <p:cNvPr id="37" name="任意多边形 36"/>
              <p:cNvSpPr/>
              <p:nvPr/>
            </p:nvSpPr>
            <p:spPr>
              <a:xfrm>
                <a:off x="874715" y="337303"/>
                <a:ext cx="331739" cy="386474"/>
              </a:xfrm>
              <a:custGeom>
                <a:avLst/>
                <a:gdLst>
                  <a:gd name="connsiteX0" fmla="*/ 193237 w 331739"/>
                  <a:gd name="connsiteY0" fmla="*/ 0 h 386474"/>
                  <a:gd name="connsiteX1" fmla="*/ 329876 w 331739"/>
                  <a:gd name="connsiteY1" fmla="*/ 56598 h 386474"/>
                  <a:gd name="connsiteX2" fmla="*/ 331739 w 331739"/>
                  <a:gd name="connsiteY2" fmla="*/ 59360 h 386474"/>
                  <a:gd name="connsiteX3" fmla="*/ 277688 w 331739"/>
                  <a:gd name="connsiteY3" fmla="*/ 70273 h 386474"/>
                  <a:gd name="connsiteX4" fmla="*/ 190258 w 331739"/>
                  <a:gd name="connsiteY4" fmla="*/ 202174 h 386474"/>
                  <a:gd name="connsiteX5" fmla="*/ 277688 w 331739"/>
                  <a:gd name="connsiteY5" fmla="*/ 334075 h 386474"/>
                  <a:gd name="connsiteX6" fmla="*/ 313057 w 331739"/>
                  <a:gd name="connsiteY6" fmla="*/ 341216 h 386474"/>
                  <a:gd name="connsiteX7" fmla="*/ 268454 w 331739"/>
                  <a:gd name="connsiteY7" fmla="*/ 371289 h 386474"/>
                  <a:gd name="connsiteX8" fmla="*/ 193237 w 331739"/>
                  <a:gd name="connsiteY8" fmla="*/ 386474 h 386474"/>
                  <a:gd name="connsiteX9" fmla="*/ 0 w 331739"/>
                  <a:gd name="connsiteY9" fmla="*/ 193237 h 386474"/>
                  <a:gd name="connsiteX10" fmla="*/ 193237 w 331739"/>
                  <a:gd name="connsiteY10" fmla="*/ 0 h 386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1739" h="386474">
                    <a:moveTo>
                      <a:pt x="193237" y="0"/>
                    </a:moveTo>
                    <a:cubicBezTo>
                      <a:pt x="246598" y="0"/>
                      <a:pt x="294907" y="21629"/>
                      <a:pt x="329876" y="56598"/>
                    </a:cubicBezTo>
                    <a:lnTo>
                      <a:pt x="331739" y="59360"/>
                    </a:lnTo>
                    <a:lnTo>
                      <a:pt x="277688" y="70273"/>
                    </a:lnTo>
                    <a:cubicBezTo>
                      <a:pt x="226309" y="92004"/>
                      <a:pt x="190258" y="142879"/>
                      <a:pt x="190258" y="202174"/>
                    </a:cubicBezTo>
                    <a:cubicBezTo>
                      <a:pt x="190258" y="261469"/>
                      <a:pt x="226309" y="312344"/>
                      <a:pt x="277688" y="334075"/>
                    </a:cubicBezTo>
                    <a:lnTo>
                      <a:pt x="313057" y="341216"/>
                    </a:lnTo>
                    <a:lnTo>
                      <a:pt x="268454" y="371289"/>
                    </a:lnTo>
                    <a:cubicBezTo>
                      <a:pt x="245335" y="381067"/>
                      <a:pt x="219918" y="386474"/>
                      <a:pt x="193237" y="386474"/>
                    </a:cubicBezTo>
                    <a:cubicBezTo>
                      <a:pt x="86515" y="386474"/>
                      <a:pt x="0" y="299959"/>
                      <a:pt x="0" y="193237"/>
                    </a:cubicBezTo>
                    <a:cubicBezTo>
                      <a:pt x="0" y="86515"/>
                      <a:pt x="86515" y="0"/>
                      <a:pt x="193237" y="0"/>
                    </a:cubicBezTo>
                    <a:close/>
                  </a:path>
                </a:pathLst>
              </a:custGeom>
              <a:solidFill>
                <a:srgbClr val="C2B1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097738" y="419969"/>
                <a:ext cx="244237" cy="2442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9" name="椭圆 38"/>
          <p:cNvSpPr/>
          <p:nvPr/>
        </p:nvSpPr>
        <p:spPr>
          <a:xfrm>
            <a:off x="660401" y="687408"/>
            <a:ext cx="439987" cy="439986"/>
          </a:xfrm>
          <a:prstGeom prst="ellipse">
            <a:avLst/>
          </a:prstGeom>
          <a:solidFill>
            <a:srgbClr val="C2B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115400" y="676571"/>
            <a:ext cx="25683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cs typeface="+mn-ea"/>
                <a:sym typeface="+mn-lt"/>
              </a:rPr>
              <a:t>重定向和</a:t>
            </a:r>
            <a:r>
              <a:rPr lang="zh-CN" altLang="en-US" sz="2400" b="1" dirty="0">
                <a:solidFill>
                  <a:srgbClr val="404040"/>
                </a:solidFill>
                <a:cs typeface="+mn-ea"/>
                <a:sym typeface="+mn-lt"/>
              </a:rPr>
              <a:t>管道</a:t>
            </a:r>
            <a:endParaRPr lang="zh-CN" altLang="en-US" sz="2400" b="1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 flipH="1">
            <a:off x="911816" y="2258458"/>
            <a:ext cx="3528000" cy="723325"/>
            <a:chOff x="7658100" y="2705675"/>
            <a:chExt cx="3155950" cy="723325"/>
          </a:xfrm>
        </p:grpSpPr>
        <p:cxnSp>
          <p:nvCxnSpPr>
            <p:cNvPr id="12" name="直接连接符 11"/>
            <p:cNvCxnSpPr/>
            <p:nvPr/>
          </p:nvCxnSpPr>
          <p:spPr>
            <a:xfrm flipV="1">
              <a:off x="7658100" y="2705675"/>
              <a:ext cx="457200" cy="723325"/>
            </a:xfrm>
            <a:prstGeom prst="line">
              <a:avLst/>
            </a:prstGeom>
            <a:ln w="12700">
              <a:solidFill>
                <a:schemeClr val="bg1">
                  <a:lumMod val="9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115300" y="2705675"/>
              <a:ext cx="2698750" cy="0"/>
            </a:xfrm>
            <a:prstGeom prst="line">
              <a:avLst/>
            </a:prstGeom>
            <a:ln w="12700">
              <a:solidFill>
                <a:schemeClr val="bg1">
                  <a:lumMod val="9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1"/>
          <p:cNvSpPr>
            <a:spLocks noEditPoints="1"/>
          </p:cNvSpPr>
          <p:nvPr/>
        </p:nvSpPr>
        <p:spPr bwMode="auto">
          <a:xfrm>
            <a:off x="5916000" y="3430418"/>
            <a:ext cx="360000" cy="360000"/>
          </a:xfrm>
          <a:custGeom>
            <a:avLst/>
            <a:gdLst>
              <a:gd name="T0" fmla="*/ 156 w 698"/>
              <a:gd name="T1" fmla="*/ 235 h 755"/>
              <a:gd name="T2" fmla="*/ 304 w 698"/>
              <a:gd name="T3" fmla="*/ 19 h 755"/>
              <a:gd name="T4" fmla="*/ 414 w 698"/>
              <a:gd name="T5" fmla="*/ 65 h 755"/>
              <a:gd name="T6" fmla="*/ 671 w 698"/>
              <a:gd name="T7" fmla="*/ 235 h 755"/>
              <a:gd name="T8" fmla="*/ 698 w 698"/>
              <a:gd name="T9" fmla="*/ 728 h 755"/>
              <a:gd name="T10" fmla="*/ 27 w 698"/>
              <a:gd name="T11" fmla="*/ 755 h 755"/>
              <a:gd name="T12" fmla="*/ 0 w 698"/>
              <a:gd name="T13" fmla="*/ 262 h 755"/>
              <a:gd name="T14" fmla="*/ 326 w 698"/>
              <a:gd name="T15" fmla="*/ 87 h 755"/>
              <a:gd name="T16" fmla="*/ 349 w 698"/>
              <a:gd name="T17" fmla="*/ 97 h 755"/>
              <a:gd name="T18" fmla="*/ 372 w 698"/>
              <a:gd name="T19" fmla="*/ 88 h 755"/>
              <a:gd name="T20" fmla="*/ 372 w 698"/>
              <a:gd name="T21" fmla="*/ 87 h 755"/>
              <a:gd name="T22" fmla="*/ 372 w 698"/>
              <a:gd name="T23" fmla="*/ 42 h 755"/>
              <a:gd name="T24" fmla="*/ 317 w 698"/>
              <a:gd name="T25" fmla="*/ 65 h 755"/>
              <a:gd name="T26" fmla="*/ 316 w 698"/>
              <a:gd name="T27" fmla="*/ 120 h 755"/>
              <a:gd name="T28" fmla="*/ 382 w 698"/>
              <a:gd name="T29" fmla="*/ 120 h 755"/>
              <a:gd name="T30" fmla="*/ 396 w 698"/>
              <a:gd name="T31" fmla="*/ 574 h 755"/>
              <a:gd name="T32" fmla="*/ 418 w 698"/>
              <a:gd name="T33" fmla="*/ 578 h 755"/>
              <a:gd name="T34" fmla="*/ 440 w 698"/>
              <a:gd name="T35" fmla="*/ 542 h 755"/>
              <a:gd name="T36" fmla="*/ 404 w 698"/>
              <a:gd name="T37" fmla="*/ 521 h 755"/>
              <a:gd name="T38" fmla="*/ 385 w 698"/>
              <a:gd name="T39" fmla="*/ 536 h 755"/>
              <a:gd name="T40" fmla="*/ 543 w 698"/>
              <a:gd name="T41" fmla="*/ 456 h 755"/>
              <a:gd name="T42" fmla="*/ 471 w 698"/>
              <a:gd name="T43" fmla="*/ 534 h 755"/>
              <a:gd name="T44" fmla="*/ 426 w 698"/>
              <a:gd name="T45" fmla="*/ 609 h 755"/>
              <a:gd name="T46" fmla="*/ 380 w 698"/>
              <a:gd name="T47" fmla="*/ 602 h 755"/>
              <a:gd name="T48" fmla="*/ 315 w 698"/>
              <a:gd name="T49" fmla="*/ 491 h 755"/>
              <a:gd name="T50" fmla="*/ 193 w 698"/>
              <a:gd name="T51" fmla="*/ 572 h 755"/>
              <a:gd name="T52" fmla="*/ 151 w 698"/>
              <a:gd name="T53" fmla="*/ 651 h 755"/>
              <a:gd name="T54" fmla="*/ 103 w 698"/>
              <a:gd name="T55" fmla="*/ 645 h 755"/>
              <a:gd name="T56" fmla="*/ 119 w 698"/>
              <a:gd name="T57" fmla="*/ 533 h 755"/>
              <a:gd name="T58" fmla="*/ 236 w 698"/>
              <a:gd name="T59" fmla="*/ 453 h 755"/>
              <a:gd name="T60" fmla="*/ 279 w 698"/>
              <a:gd name="T61" fmla="*/ 373 h 755"/>
              <a:gd name="T62" fmla="*/ 353 w 698"/>
              <a:gd name="T63" fmla="*/ 453 h 755"/>
              <a:gd name="T64" fmla="*/ 396 w 698"/>
              <a:gd name="T65" fmla="*/ 490 h 755"/>
              <a:gd name="T66" fmla="*/ 504 w 698"/>
              <a:gd name="T67" fmla="*/ 414 h 755"/>
              <a:gd name="T68" fmla="*/ 622 w 698"/>
              <a:gd name="T69" fmla="*/ 382 h 755"/>
              <a:gd name="T70" fmla="*/ 579 w 698"/>
              <a:gd name="T71" fmla="*/ 457 h 755"/>
              <a:gd name="T72" fmla="*/ 396 w 698"/>
              <a:gd name="T73" fmla="*/ 574 h 755"/>
              <a:gd name="T74" fmla="*/ 386 w 698"/>
              <a:gd name="T75" fmla="*/ 534 h 755"/>
              <a:gd name="T76" fmla="*/ 386 w 698"/>
              <a:gd name="T77" fmla="*/ 534 h 755"/>
              <a:gd name="T78" fmla="*/ 280 w 698"/>
              <a:gd name="T79" fmla="*/ 458 h 755"/>
              <a:gd name="T80" fmla="*/ 323 w 698"/>
              <a:gd name="T81" fmla="*/ 425 h 755"/>
              <a:gd name="T82" fmla="*/ 269 w 698"/>
              <a:gd name="T83" fmla="*/ 418 h 755"/>
              <a:gd name="T84" fmla="*/ 107 w 698"/>
              <a:gd name="T85" fmla="*/ 600 h 755"/>
              <a:gd name="T86" fmla="*/ 142 w 698"/>
              <a:gd name="T87" fmla="*/ 620 h 755"/>
              <a:gd name="T88" fmla="*/ 163 w 698"/>
              <a:gd name="T89" fmla="*/ 584 h 755"/>
              <a:gd name="T90" fmla="*/ 127 w 698"/>
              <a:gd name="T91" fmla="*/ 564 h 755"/>
              <a:gd name="T92" fmla="*/ 535 w 698"/>
              <a:gd name="T93" fmla="*/ 405 h 755"/>
              <a:gd name="T94" fmla="*/ 588 w 698"/>
              <a:gd name="T95" fmla="*/ 413 h 755"/>
              <a:gd name="T96" fmla="*/ 555 w 698"/>
              <a:gd name="T97" fmla="*/ 369 h 755"/>
              <a:gd name="T98" fmla="*/ 535 w 698"/>
              <a:gd name="T99" fmla="*/ 405 h 755"/>
              <a:gd name="T100" fmla="*/ 53 w 698"/>
              <a:gd name="T101" fmla="*/ 288 h 755"/>
              <a:gd name="T102" fmla="*/ 644 w 698"/>
              <a:gd name="T103" fmla="*/ 288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98" h="755">
                <a:moveTo>
                  <a:pt x="27" y="235"/>
                </a:moveTo>
                <a:cubicBezTo>
                  <a:pt x="27" y="235"/>
                  <a:pt x="27" y="235"/>
                  <a:pt x="27" y="235"/>
                </a:cubicBezTo>
                <a:cubicBezTo>
                  <a:pt x="156" y="235"/>
                  <a:pt x="156" y="235"/>
                  <a:pt x="156" y="235"/>
                </a:cubicBezTo>
                <a:cubicBezTo>
                  <a:pt x="294" y="97"/>
                  <a:pt x="294" y="97"/>
                  <a:pt x="294" y="97"/>
                </a:cubicBezTo>
                <a:cubicBezTo>
                  <a:pt x="287" y="88"/>
                  <a:pt x="284" y="76"/>
                  <a:pt x="284" y="65"/>
                </a:cubicBezTo>
                <a:cubicBezTo>
                  <a:pt x="284" y="47"/>
                  <a:pt x="292" y="31"/>
                  <a:pt x="304" y="19"/>
                </a:cubicBezTo>
                <a:cubicBezTo>
                  <a:pt x="315" y="7"/>
                  <a:pt x="331" y="0"/>
                  <a:pt x="349" y="0"/>
                </a:cubicBezTo>
                <a:cubicBezTo>
                  <a:pt x="367" y="0"/>
                  <a:pt x="383" y="7"/>
                  <a:pt x="395" y="19"/>
                </a:cubicBezTo>
                <a:cubicBezTo>
                  <a:pt x="406" y="31"/>
                  <a:pt x="414" y="47"/>
                  <a:pt x="414" y="65"/>
                </a:cubicBezTo>
                <a:cubicBezTo>
                  <a:pt x="414" y="76"/>
                  <a:pt x="410" y="88"/>
                  <a:pt x="405" y="97"/>
                </a:cubicBezTo>
                <a:cubicBezTo>
                  <a:pt x="542" y="235"/>
                  <a:pt x="542" y="235"/>
                  <a:pt x="542" y="235"/>
                </a:cubicBezTo>
                <a:cubicBezTo>
                  <a:pt x="671" y="235"/>
                  <a:pt x="671" y="235"/>
                  <a:pt x="671" y="235"/>
                </a:cubicBezTo>
                <a:cubicBezTo>
                  <a:pt x="686" y="235"/>
                  <a:pt x="698" y="246"/>
                  <a:pt x="698" y="262"/>
                </a:cubicBezTo>
                <a:cubicBezTo>
                  <a:pt x="698" y="262"/>
                  <a:pt x="698" y="262"/>
                  <a:pt x="698" y="262"/>
                </a:cubicBezTo>
                <a:cubicBezTo>
                  <a:pt x="698" y="728"/>
                  <a:pt x="698" y="728"/>
                  <a:pt x="698" y="728"/>
                </a:cubicBezTo>
                <a:cubicBezTo>
                  <a:pt x="698" y="743"/>
                  <a:pt x="686" y="755"/>
                  <a:pt x="671" y="755"/>
                </a:cubicBezTo>
                <a:cubicBezTo>
                  <a:pt x="671" y="755"/>
                  <a:pt x="671" y="755"/>
                  <a:pt x="671" y="755"/>
                </a:cubicBezTo>
                <a:cubicBezTo>
                  <a:pt x="27" y="755"/>
                  <a:pt x="27" y="755"/>
                  <a:pt x="27" y="755"/>
                </a:cubicBezTo>
                <a:cubicBezTo>
                  <a:pt x="12" y="755"/>
                  <a:pt x="0" y="743"/>
                  <a:pt x="0" y="728"/>
                </a:cubicBezTo>
                <a:cubicBezTo>
                  <a:pt x="0" y="728"/>
                  <a:pt x="0" y="728"/>
                  <a:pt x="0" y="728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46"/>
                  <a:pt x="12" y="235"/>
                  <a:pt x="27" y="235"/>
                </a:cubicBezTo>
                <a:close/>
                <a:moveTo>
                  <a:pt x="326" y="87"/>
                </a:moveTo>
                <a:cubicBezTo>
                  <a:pt x="326" y="87"/>
                  <a:pt x="326" y="87"/>
                  <a:pt x="326" y="87"/>
                </a:cubicBezTo>
                <a:cubicBezTo>
                  <a:pt x="326" y="88"/>
                  <a:pt x="326" y="88"/>
                  <a:pt x="326" y="88"/>
                </a:cubicBezTo>
                <a:cubicBezTo>
                  <a:pt x="326" y="88"/>
                  <a:pt x="326" y="88"/>
                  <a:pt x="326" y="88"/>
                </a:cubicBezTo>
                <a:cubicBezTo>
                  <a:pt x="332" y="93"/>
                  <a:pt x="340" y="97"/>
                  <a:pt x="349" y="97"/>
                </a:cubicBezTo>
                <a:cubicBezTo>
                  <a:pt x="358" y="97"/>
                  <a:pt x="365" y="93"/>
                  <a:pt x="371" y="88"/>
                </a:cubicBezTo>
                <a:cubicBezTo>
                  <a:pt x="371" y="88"/>
                  <a:pt x="371" y="88"/>
                  <a:pt x="371" y="88"/>
                </a:cubicBezTo>
                <a:cubicBezTo>
                  <a:pt x="372" y="88"/>
                  <a:pt x="372" y="88"/>
                  <a:pt x="372" y="88"/>
                </a:cubicBezTo>
                <a:cubicBezTo>
                  <a:pt x="372" y="88"/>
                  <a:pt x="372" y="88"/>
                  <a:pt x="372" y="88"/>
                </a:cubicBezTo>
                <a:cubicBezTo>
                  <a:pt x="372" y="87"/>
                  <a:pt x="372" y="87"/>
                  <a:pt x="372" y="87"/>
                </a:cubicBezTo>
                <a:cubicBezTo>
                  <a:pt x="372" y="87"/>
                  <a:pt x="372" y="87"/>
                  <a:pt x="372" y="87"/>
                </a:cubicBezTo>
                <a:cubicBezTo>
                  <a:pt x="372" y="87"/>
                  <a:pt x="372" y="87"/>
                  <a:pt x="372" y="87"/>
                </a:cubicBezTo>
                <a:cubicBezTo>
                  <a:pt x="378" y="81"/>
                  <a:pt x="381" y="73"/>
                  <a:pt x="381" y="65"/>
                </a:cubicBezTo>
                <a:cubicBezTo>
                  <a:pt x="381" y="56"/>
                  <a:pt x="377" y="47"/>
                  <a:pt x="372" y="42"/>
                </a:cubicBezTo>
                <a:cubicBezTo>
                  <a:pt x="366" y="36"/>
                  <a:pt x="358" y="32"/>
                  <a:pt x="349" y="32"/>
                </a:cubicBezTo>
                <a:cubicBezTo>
                  <a:pt x="340" y="32"/>
                  <a:pt x="332" y="36"/>
                  <a:pt x="326" y="42"/>
                </a:cubicBezTo>
                <a:cubicBezTo>
                  <a:pt x="320" y="47"/>
                  <a:pt x="317" y="56"/>
                  <a:pt x="317" y="65"/>
                </a:cubicBezTo>
                <a:cubicBezTo>
                  <a:pt x="317" y="73"/>
                  <a:pt x="320" y="81"/>
                  <a:pt x="326" y="87"/>
                </a:cubicBezTo>
                <a:close/>
                <a:moveTo>
                  <a:pt x="316" y="120"/>
                </a:moveTo>
                <a:cubicBezTo>
                  <a:pt x="316" y="120"/>
                  <a:pt x="316" y="120"/>
                  <a:pt x="316" y="120"/>
                </a:cubicBezTo>
                <a:cubicBezTo>
                  <a:pt x="202" y="235"/>
                  <a:pt x="202" y="235"/>
                  <a:pt x="202" y="235"/>
                </a:cubicBezTo>
                <a:cubicBezTo>
                  <a:pt x="496" y="235"/>
                  <a:pt x="496" y="235"/>
                  <a:pt x="496" y="235"/>
                </a:cubicBezTo>
                <a:cubicBezTo>
                  <a:pt x="382" y="120"/>
                  <a:pt x="382" y="120"/>
                  <a:pt x="382" y="120"/>
                </a:cubicBezTo>
                <a:cubicBezTo>
                  <a:pt x="372" y="126"/>
                  <a:pt x="361" y="129"/>
                  <a:pt x="349" y="129"/>
                </a:cubicBezTo>
                <a:cubicBezTo>
                  <a:pt x="337" y="129"/>
                  <a:pt x="326" y="126"/>
                  <a:pt x="316" y="120"/>
                </a:cubicBezTo>
                <a:close/>
                <a:moveTo>
                  <a:pt x="396" y="574"/>
                </a:moveTo>
                <a:cubicBezTo>
                  <a:pt x="396" y="574"/>
                  <a:pt x="396" y="574"/>
                  <a:pt x="396" y="574"/>
                </a:cubicBezTo>
                <a:cubicBezTo>
                  <a:pt x="397" y="575"/>
                  <a:pt x="397" y="575"/>
                  <a:pt x="397" y="575"/>
                </a:cubicBezTo>
                <a:cubicBezTo>
                  <a:pt x="404" y="579"/>
                  <a:pt x="411" y="580"/>
                  <a:pt x="418" y="578"/>
                </a:cubicBezTo>
                <a:cubicBezTo>
                  <a:pt x="419" y="578"/>
                  <a:pt x="419" y="578"/>
                  <a:pt x="419" y="578"/>
                </a:cubicBezTo>
                <a:cubicBezTo>
                  <a:pt x="426" y="576"/>
                  <a:pt x="432" y="571"/>
                  <a:pt x="436" y="564"/>
                </a:cubicBezTo>
                <a:cubicBezTo>
                  <a:pt x="441" y="557"/>
                  <a:pt x="441" y="549"/>
                  <a:pt x="440" y="542"/>
                </a:cubicBezTo>
                <a:cubicBezTo>
                  <a:pt x="437" y="534"/>
                  <a:pt x="433" y="528"/>
                  <a:pt x="426" y="524"/>
                </a:cubicBezTo>
                <a:cubicBezTo>
                  <a:pt x="426" y="524"/>
                  <a:pt x="426" y="524"/>
                  <a:pt x="426" y="524"/>
                </a:cubicBezTo>
                <a:cubicBezTo>
                  <a:pt x="419" y="520"/>
                  <a:pt x="411" y="519"/>
                  <a:pt x="404" y="521"/>
                </a:cubicBezTo>
                <a:cubicBezTo>
                  <a:pt x="404" y="522"/>
                  <a:pt x="404" y="522"/>
                  <a:pt x="404" y="522"/>
                </a:cubicBezTo>
                <a:cubicBezTo>
                  <a:pt x="396" y="523"/>
                  <a:pt x="390" y="528"/>
                  <a:pt x="386" y="534"/>
                </a:cubicBezTo>
                <a:cubicBezTo>
                  <a:pt x="385" y="536"/>
                  <a:pt x="385" y="536"/>
                  <a:pt x="385" y="536"/>
                </a:cubicBezTo>
                <a:cubicBezTo>
                  <a:pt x="382" y="543"/>
                  <a:pt x="381" y="550"/>
                  <a:pt x="383" y="557"/>
                </a:cubicBezTo>
                <a:cubicBezTo>
                  <a:pt x="385" y="564"/>
                  <a:pt x="389" y="570"/>
                  <a:pt x="396" y="574"/>
                </a:cubicBezTo>
                <a:close/>
                <a:moveTo>
                  <a:pt x="543" y="456"/>
                </a:moveTo>
                <a:cubicBezTo>
                  <a:pt x="543" y="456"/>
                  <a:pt x="543" y="456"/>
                  <a:pt x="543" y="456"/>
                </a:cubicBezTo>
                <a:cubicBezTo>
                  <a:pt x="469" y="529"/>
                  <a:pt x="469" y="529"/>
                  <a:pt x="469" y="529"/>
                </a:cubicBezTo>
                <a:cubicBezTo>
                  <a:pt x="471" y="534"/>
                  <a:pt x="471" y="534"/>
                  <a:pt x="471" y="534"/>
                </a:cubicBezTo>
                <a:cubicBezTo>
                  <a:pt x="475" y="549"/>
                  <a:pt x="473" y="565"/>
                  <a:pt x="464" y="580"/>
                </a:cubicBezTo>
                <a:cubicBezTo>
                  <a:pt x="456" y="595"/>
                  <a:pt x="442" y="605"/>
                  <a:pt x="427" y="609"/>
                </a:cubicBezTo>
                <a:cubicBezTo>
                  <a:pt x="426" y="609"/>
                  <a:pt x="426" y="609"/>
                  <a:pt x="426" y="609"/>
                </a:cubicBezTo>
                <a:cubicBezTo>
                  <a:pt x="411" y="613"/>
                  <a:pt x="395" y="611"/>
                  <a:pt x="380" y="603"/>
                </a:cubicBezTo>
                <a:cubicBezTo>
                  <a:pt x="380" y="602"/>
                  <a:pt x="380" y="602"/>
                  <a:pt x="380" y="602"/>
                </a:cubicBezTo>
                <a:cubicBezTo>
                  <a:pt x="380" y="602"/>
                  <a:pt x="380" y="602"/>
                  <a:pt x="380" y="602"/>
                </a:cubicBezTo>
                <a:cubicBezTo>
                  <a:pt x="366" y="594"/>
                  <a:pt x="356" y="581"/>
                  <a:pt x="352" y="565"/>
                </a:cubicBezTo>
                <a:cubicBezTo>
                  <a:pt x="349" y="554"/>
                  <a:pt x="349" y="541"/>
                  <a:pt x="353" y="529"/>
                </a:cubicBezTo>
                <a:cubicBezTo>
                  <a:pt x="315" y="491"/>
                  <a:pt x="315" y="491"/>
                  <a:pt x="315" y="491"/>
                </a:cubicBezTo>
                <a:cubicBezTo>
                  <a:pt x="310" y="492"/>
                  <a:pt x="310" y="492"/>
                  <a:pt x="310" y="492"/>
                </a:cubicBezTo>
                <a:cubicBezTo>
                  <a:pt x="299" y="495"/>
                  <a:pt x="286" y="495"/>
                  <a:pt x="274" y="491"/>
                </a:cubicBezTo>
                <a:cubicBezTo>
                  <a:pt x="193" y="572"/>
                  <a:pt x="193" y="572"/>
                  <a:pt x="193" y="572"/>
                </a:cubicBezTo>
                <a:cubicBezTo>
                  <a:pt x="194" y="576"/>
                  <a:pt x="194" y="576"/>
                  <a:pt x="194" y="576"/>
                </a:cubicBezTo>
                <a:cubicBezTo>
                  <a:pt x="198" y="591"/>
                  <a:pt x="197" y="608"/>
                  <a:pt x="188" y="623"/>
                </a:cubicBezTo>
                <a:cubicBezTo>
                  <a:pt x="180" y="638"/>
                  <a:pt x="166" y="647"/>
                  <a:pt x="151" y="651"/>
                </a:cubicBezTo>
                <a:cubicBezTo>
                  <a:pt x="150" y="652"/>
                  <a:pt x="150" y="652"/>
                  <a:pt x="150" y="652"/>
                </a:cubicBezTo>
                <a:cubicBezTo>
                  <a:pt x="135" y="655"/>
                  <a:pt x="119" y="653"/>
                  <a:pt x="104" y="645"/>
                </a:cubicBezTo>
                <a:cubicBezTo>
                  <a:pt x="103" y="645"/>
                  <a:pt x="103" y="645"/>
                  <a:pt x="103" y="645"/>
                </a:cubicBezTo>
                <a:cubicBezTo>
                  <a:pt x="89" y="636"/>
                  <a:pt x="79" y="623"/>
                  <a:pt x="76" y="608"/>
                </a:cubicBezTo>
                <a:cubicBezTo>
                  <a:pt x="71" y="593"/>
                  <a:pt x="73" y="576"/>
                  <a:pt x="82" y="561"/>
                </a:cubicBezTo>
                <a:cubicBezTo>
                  <a:pt x="90" y="546"/>
                  <a:pt x="104" y="537"/>
                  <a:pt x="119" y="533"/>
                </a:cubicBezTo>
                <a:cubicBezTo>
                  <a:pt x="120" y="532"/>
                  <a:pt x="120" y="532"/>
                  <a:pt x="120" y="532"/>
                </a:cubicBezTo>
                <a:cubicBezTo>
                  <a:pt x="131" y="530"/>
                  <a:pt x="143" y="530"/>
                  <a:pt x="155" y="534"/>
                </a:cubicBezTo>
                <a:cubicBezTo>
                  <a:pt x="236" y="453"/>
                  <a:pt x="236" y="453"/>
                  <a:pt x="236" y="453"/>
                </a:cubicBezTo>
                <a:cubicBezTo>
                  <a:pt x="235" y="449"/>
                  <a:pt x="235" y="449"/>
                  <a:pt x="235" y="449"/>
                </a:cubicBezTo>
                <a:cubicBezTo>
                  <a:pt x="231" y="433"/>
                  <a:pt x="233" y="417"/>
                  <a:pt x="241" y="402"/>
                </a:cubicBezTo>
                <a:cubicBezTo>
                  <a:pt x="250" y="387"/>
                  <a:pt x="263" y="377"/>
                  <a:pt x="279" y="373"/>
                </a:cubicBezTo>
                <a:cubicBezTo>
                  <a:pt x="294" y="369"/>
                  <a:pt x="310" y="371"/>
                  <a:pt x="325" y="380"/>
                </a:cubicBezTo>
                <a:cubicBezTo>
                  <a:pt x="340" y="388"/>
                  <a:pt x="350" y="402"/>
                  <a:pt x="354" y="417"/>
                </a:cubicBezTo>
                <a:cubicBezTo>
                  <a:pt x="357" y="428"/>
                  <a:pt x="356" y="441"/>
                  <a:pt x="353" y="453"/>
                </a:cubicBezTo>
                <a:cubicBezTo>
                  <a:pt x="391" y="491"/>
                  <a:pt x="391" y="491"/>
                  <a:pt x="391" y="491"/>
                </a:cubicBezTo>
                <a:cubicBezTo>
                  <a:pt x="395" y="490"/>
                  <a:pt x="395" y="490"/>
                  <a:pt x="395" y="490"/>
                </a:cubicBezTo>
                <a:cubicBezTo>
                  <a:pt x="396" y="490"/>
                  <a:pt x="396" y="490"/>
                  <a:pt x="396" y="490"/>
                </a:cubicBezTo>
                <a:cubicBezTo>
                  <a:pt x="408" y="487"/>
                  <a:pt x="420" y="487"/>
                  <a:pt x="432" y="491"/>
                </a:cubicBezTo>
                <a:cubicBezTo>
                  <a:pt x="505" y="418"/>
                  <a:pt x="505" y="418"/>
                  <a:pt x="505" y="418"/>
                </a:cubicBezTo>
                <a:cubicBezTo>
                  <a:pt x="504" y="414"/>
                  <a:pt x="504" y="414"/>
                  <a:pt x="504" y="414"/>
                </a:cubicBezTo>
                <a:cubicBezTo>
                  <a:pt x="504" y="414"/>
                  <a:pt x="504" y="414"/>
                  <a:pt x="504" y="414"/>
                </a:cubicBezTo>
                <a:cubicBezTo>
                  <a:pt x="495" y="381"/>
                  <a:pt x="515" y="347"/>
                  <a:pt x="547" y="338"/>
                </a:cubicBezTo>
                <a:cubicBezTo>
                  <a:pt x="580" y="330"/>
                  <a:pt x="614" y="349"/>
                  <a:pt x="622" y="382"/>
                </a:cubicBezTo>
                <a:cubicBezTo>
                  <a:pt x="627" y="397"/>
                  <a:pt x="625" y="414"/>
                  <a:pt x="616" y="428"/>
                </a:cubicBezTo>
                <a:cubicBezTo>
                  <a:pt x="616" y="428"/>
                  <a:pt x="616" y="428"/>
                  <a:pt x="616" y="428"/>
                </a:cubicBezTo>
                <a:cubicBezTo>
                  <a:pt x="608" y="443"/>
                  <a:pt x="594" y="453"/>
                  <a:pt x="579" y="457"/>
                </a:cubicBezTo>
                <a:cubicBezTo>
                  <a:pt x="567" y="460"/>
                  <a:pt x="555" y="460"/>
                  <a:pt x="543" y="456"/>
                </a:cubicBezTo>
                <a:close/>
                <a:moveTo>
                  <a:pt x="396" y="574"/>
                </a:moveTo>
                <a:cubicBezTo>
                  <a:pt x="396" y="574"/>
                  <a:pt x="396" y="574"/>
                  <a:pt x="396" y="574"/>
                </a:cubicBezTo>
                <a:cubicBezTo>
                  <a:pt x="396" y="575"/>
                  <a:pt x="396" y="575"/>
                  <a:pt x="396" y="575"/>
                </a:cubicBezTo>
                <a:cubicBezTo>
                  <a:pt x="396" y="574"/>
                  <a:pt x="396" y="574"/>
                  <a:pt x="396" y="574"/>
                </a:cubicBezTo>
                <a:close/>
                <a:moveTo>
                  <a:pt x="386" y="534"/>
                </a:moveTo>
                <a:cubicBezTo>
                  <a:pt x="386" y="534"/>
                  <a:pt x="386" y="534"/>
                  <a:pt x="386" y="534"/>
                </a:cubicBezTo>
                <a:cubicBezTo>
                  <a:pt x="386" y="535"/>
                  <a:pt x="386" y="535"/>
                  <a:pt x="386" y="535"/>
                </a:cubicBezTo>
                <a:cubicBezTo>
                  <a:pt x="386" y="534"/>
                  <a:pt x="386" y="534"/>
                  <a:pt x="386" y="534"/>
                </a:cubicBezTo>
                <a:close/>
                <a:moveTo>
                  <a:pt x="266" y="440"/>
                </a:moveTo>
                <a:cubicBezTo>
                  <a:pt x="266" y="440"/>
                  <a:pt x="266" y="440"/>
                  <a:pt x="266" y="440"/>
                </a:cubicBezTo>
                <a:cubicBezTo>
                  <a:pt x="268" y="447"/>
                  <a:pt x="273" y="454"/>
                  <a:pt x="280" y="458"/>
                </a:cubicBezTo>
                <a:cubicBezTo>
                  <a:pt x="287" y="462"/>
                  <a:pt x="295" y="463"/>
                  <a:pt x="302" y="461"/>
                </a:cubicBezTo>
                <a:cubicBezTo>
                  <a:pt x="309" y="459"/>
                  <a:pt x="316" y="454"/>
                  <a:pt x="320" y="447"/>
                </a:cubicBezTo>
                <a:cubicBezTo>
                  <a:pt x="324" y="441"/>
                  <a:pt x="325" y="432"/>
                  <a:pt x="323" y="425"/>
                </a:cubicBezTo>
                <a:cubicBezTo>
                  <a:pt x="321" y="418"/>
                  <a:pt x="316" y="411"/>
                  <a:pt x="309" y="408"/>
                </a:cubicBezTo>
                <a:cubicBezTo>
                  <a:pt x="302" y="403"/>
                  <a:pt x="294" y="403"/>
                  <a:pt x="287" y="404"/>
                </a:cubicBezTo>
                <a:cubicBezTo>
                  <a:pt x="279" y="406"/>
                  <a:pt x="273" y="411"/>
                  <a:pt x="269" y="418"/>
                </a:cubicBezTo>
                <a:cubicBezTo>
                  <a:pt x="265" y="425"/>
                  <a:pt x="264" y="433"/>
                  <a:pt x="266" y="440"/>
                </a:cubicBezTo>
                <a:close/>
                <a:moveTo>
                  <a:pt x="107" y="600"/>
                </a:moveTo>
                <a:cubicBezTo>
                  <a:pt x="107" y="600"/>
                  <a:pt x="107" y="600"/>
                  <a:pt x="107" y="600"/>
                </a:cubicBezTo>
                <a:cubicBezTo>
                  <a:pt x="109" y="607"/>
                  <a:pt x="113" y="613"/>
                  <a:pt x="120" y="617"/>
                </a:cubicBezTo>
                <a:cubicBezTo>
                  <a:pt x="120" y="618"/>
                  <a:pt x="120" y="618"/>
                  <a:pt x="120" y="618"/>
                </a:cubicBezTo>
                <a:cubicBezTo>
                  <a:pt x="127" y="621"/>
                  <a:pt x="135" y="622"/>
                  <a:pt x="142" y="620"/>
                </a:cubicBezTo>
                <a:cubicBezTo>
                  <a:pt x="143" y="620"/>
                  <a:pt x="143" y="620"/>
                  <a:pt x="143" y="620"/>
                </a:cubicBezTo>
                <a:cubicBezTo>
                  <a:pt x="150" y="618"/>
                  <a:pt x="156" y="614"/>
                  <a:pt x="161" y="607"/>
                </a:cubicBezTo>
                <a:cubicBezTo>
                  <a:pt x="164" y="600"/>
                  <a:pt x="165" y="592"/>
                  <a:pt x="163" y="584"/>
                </a:cubicBezTo>
                <a:cubicBezTo>
                  <a:pt x="161" y="577"/>
                  <a:pt x="157" y="571"/>
                  <a:pt x="150" y="566"/>
                </a:cubicBezTo>
                <a:cubicBezTo>
                  <a:pt x="143" y="563"/>
                  <a:pt x="135" y="562"/>
                  <a:pt x="128" y="564"/>
                </a:cubicBezTo>
                <a:cubicBezTo>
                  <a:pt x="127" y="564"/>
                  <a:pt x="127" y="564"/>
                  <a:pt x="127" y="564"/>
                </a:cubicBezTo>
                <a:cubicBezTo>
                  <a:pt x="120" y="566"/>
                  <a:pt x="114" y="570"/>
                  <a:pt x="110" y="578"/>
                </a:cubicBezTo>
                <a:cubicBezTo>
                  <a:pt x="106" y="584"/>
                  <a:pt x="105" y="593"/>
                  <a:pt x="107" y="600"/>
                </a:cubicBezTo>
                <a:close/>
                <a:moveTo>
                  <a:pt x="535" y="405"/>
                </a:moveTo>
                <a:cubicBezTo>
                  <a:pt x="535" y="405"/>
                  <a:pt x="535" y="405"/>
                  <a:pt x="535" y="405"/>
                </a:cubicBezTo>
                <a:cubicBezTo>
                  <a:pt x="539" y="421"/>
                  <a:pt x="555" y="430"/>
                  <a:pt x="570" y="426"/>
                </a:cubicBezTo>
                <a:cubicBezTo>
                  <a:pt x="578" y="424"/>
                  <a:pt x="584" y="420"/>
                  <a:pt x="588" y="413"/>
                </a:cubicBezTo>
                <a:cubicBezTo>
                  <a:pt x="589" y="411"/>
                  <a:pt x="589" y="411"/>
                  <a:pt x="589" y="411"/>
                </a:cubicBezTo>
                <a:cubicBezTo>
                  <a:pt x="593" y="405"/>
                  <a:pt x="593" y="397"/>
                  <a:pt x="591" y="390"/>
                </a:cubicBezTo>
                <a:cubicBezTo>
                  <a:pt x="587" y="374"/>
                  <a:pt x="571" y="365"/>
                  <a:pt x="555" y="369"/>
                </a:cubicBezTo>
                <a:cubicBezTo>
                  <a:pt x="540" y="373"/>
                  <a:pt x="531" y="390"/>
                  <a:pt x="535" y="405"/>
                </a:cubicBezTo>
                <a:cubicBezTo>
                  <a:pt x="535" y="405"/>
                  <a:pt x="535" y="405"/>
                  <a:pt x="535" y="405"/>
                </a:cubicBezTo>
                <a:cubicBezTo>
                  <a:pt x="535" y="405"/>
                  <a:pt x="535" y="405"/>
                  <a:pt x="535" y="405"/>
                </a:cubicBezTo>
                <a:close/>
                <a:moveTo>
                  <a:pt x="644" y="288"/>
                </a:moveTo>
                <a:cubicBezTo>
                  <a:pt x="644" y="288"/>
                  <a:pt x="644" y="288"/>
                  <a:pt x="644" y="288"/>
                </a:cubicBezTo>
                <a:cubicBezTo>
                  <a:pt x="53" y="288"/>
                  <a:pt x="53" y="288"/>
                  <a:pt x="53" y="288"/>
                </a:cubicBezTo>
                <a:cubicBezTo>
                  <a:pt x="53" y="702"/>
                  <a:pt x="53" y="702"/>
                  <a:pt x="53" y="702"/>
                </a:cubicBezTo>
                <a:cubicBezTo>
                  <a:pt x="644" y="702"/>
                  <a:pt x="644" y="702"/>
                  <a:pt x="644" y="702"/>
                </a:cubicBezTo>
                <a:cubicBezTo>
                  <a:pt x="644" y="288"/>
                  <a:pt x="644" y="288"/>
                  <a:pt x="644" y="2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77418" y="3905671"/>
            <a:ext cx="1037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383030"/>
            <a:ext cx="6064885" cy="5139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38390" y="2552700"/>
            <a:ext cx="33108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这段代码实现了一个简单的管道命令执行器，能够处理多个命令之间的管道传输和输入输出重定向。每个子进程负责执行一个具体的命令，并通过管道将输出传递给下一个命令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9" grpId="0" bldLvl="0" animBg="1"/>
      <p:bldP spid="40" grpId="0"/>
      <p:bldP spid="18" grpId="0" bldLvl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3" y="0"/>
            <a:ext cx="12192003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0256" y="2996303"/>
            <a:ext cx="5799859" cy="1175985"/>
          </a:xfrm>
        </p:spPr>
        <p:txBody>
          <a:bodyPr>
            <a:noAutofit/>
          </a:bodyPr>
          <a:lstStyle/>
          <a:p>
            <a:pPr algn="l"/>
            <a:r>
              <a:rPr lang="zh-CN" altLang="en-US" sz="8200" b="1" dirty="0">
                <a:solidFill>
                  <a:srgbClr val="404040"/>
                </a:solidFill>
                <a:cs typeface="+mn-ea"/>
                <a:sym typeface="+mn-lt"/>
              </a:rPr>
              <a:t>示例和演示</a:t>
            </a:r>
            <a:endParaRPr lang="zh-CN" altLang="en-US" sz="8200" b="1" spc="600" dirty="0">
              <a:solidFill>
                <a:srgbClr val="404040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  <a:sym typeface="+mn-lt"/>
            </a:endParaRPr>
          </a:p>
        </p:txBody>
      </p:sp>
      <p:sp>
        <p:nvSpPr>
          <p:cNvPr id="11" name="副标题 2"/>
          <p:cNvSpPr txBox="1"/>
          <p:nvPr/>
        </p:nvSpPr>
        <p:spPr>
          <a:xfrm>
            <a:off x="1344700" y="409336"/>
            <a:ext cx="915337" cy="3403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LOGO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: 圆角 32"/>
          <p:cNvSpPr/>
          <p:nvPr/>
        </p:nvSpPr>
        <p:spPr>
          <a:xfrm>
            <a:off x="874713" y="2204655"/>
            <a:ext cx="2084388" cy="41595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60681" y="2212579"/>
            <a:ext cx="1512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 smtClean="0">
                <a:solidFill>
                  <a:schemeClr val="bg1"/>
                </a:solidFill>
                <a:cs typeface="+mn-ea"/>
                <a:sym typeface="+mn-lt"/>
              </a:rPr>
              <a:t>PART 04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6128" y="4171880"/>
            <a:ext cx="59766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Add a detailed text description here, copy and paste the text content here; Add a detailed text description here, copy and paste the text content here. Add a detailed text description here, 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899451" y="6134100"/>
            <a:ext cx="612000" cy="36000"/>
          </a:xfrm>
          <a:prstGeom prst="rect">
            <a:avLst/>
          </a:prstGeom>
          <a:solidFill>
            <a:srgbClr val="C2B1A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/>
      <p:bldP spid="2" grpId="1"/>
      <p:bldP spid="12" grpId="0" animBg="1"/>
      <p:bldP spid="13" grpId="0"/>
      <p:bldP spid="14" grpId="0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1" y="-72190"/>
            <a:ext cx="12200023" cy="693018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381002" y="393033"/>
            <a:ext cx="11438021" cy="5999747"/>
          </a:xfrm>
          <a:prstGeom prst="roundRect">
            <a:avLst>
              <a:gd name="adj" fmla="val 2184"/>
            </a:avLst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279583" y="658145"/>
            <a:ext cx="1385320" cy="412415"/>
            <a:chOff x="874715" y="337303"/>
            <a:chExt cx="1385320" cy="412415"/>
          </a:xfrm>
        </p:grpSpPr>
        <p:sp>
          <p:nvSpPr>
            <p:cNvPr id="30" name="副标题 2"/>
            <p:cNvSpPr txBox="1"/>
            <p:nvPr/>
          </p:nvSpPr>
          <p:spPr>
            <a:xfrm>
              <a:off x="1344698" y="409336"/>
              <a:ext cx="915337" cy="3403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LOGO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874715" y="337303"/>
              <a:ext cx="467260" cy="386474"/>
              <a:chOff x="874715" y="337303"/>
              <a:chExt cx="467260" cy="386474"/>
            </a:xfrm>
          </p:grpSpPr>
          <p:sp>
            <p:nvSpPr>
              <p:cNvPr id="37" name="任意多边形 36"/>
              <p:cNvSpPr/>
              <p:nvPr/>
            </p:nvSpPr>
            <p:spPr>
              <a:xfrm>
                <a:off x="874715" y="337303"/>
                <a:ext cx="331739" cy="386474"/>
              </a:xfrm>
              <a:custGeom>
                <a:avLst/>
                <a:gdLst>
                  <a:gd name="connsiteX0" fmla="*/ 193237 w 331739"/>
                  <a:gd name="connsiteY0" fmla="*/ 0 h 386474"/>
                  <a:gd name="connsiteX1" fmla="*/ 329876 w 331739"/>
                  <a:gd name="connsiteY1" fmla="*/ 56598 h 386474"/>
                  <a:gd name="connsiteX2" fmla="*/ 331739 w 331739"/>
                  <a:gd name="connsiteY2" fmla="*/ 59360 h 386474"/>
                  <a:gd name="connsiteX3" fmla="*/ 277688 w 331739"/>
                  <a:gd name="connsiteY3" fmla="*/ 70273 h 386474"/>
                  <a:gd name="connsiteX4" fmla="*/ 190258 w 331739"/>
                  <a:gd name="connsiteY4" fmla="*/ 202174 h 386474"/>
                  <a:gd name="connsiteX5" fmla="*/ 277688 w 331739"/>
                  <a:gd name="connsiteY5" fmla="*/ 334075 h 386474"/>
                  <a:gd name="connsiteX6" fmla="*/ 313057 w 331739"/>
                  <a:gd name="connsiteY6" fmla="*/ 341216 h 386474"/>
                  <a:gd name="connsiteX7" fmla="*/ 268454 w 331739"/>
                  <a:gd name="connsiteY7" fmla="*/ 371289 h 386474"/>
                  <a:gd name="connsiteX8" fmla="*/ 193237 w 331739"/>
                  <a:gd name="connsiteY8" fmla="*/ 386474 h 386474"/>
                  <a:gd name="connsiteX9" fmla="*/ 0 w 331739"/>
                  <a:gd name="connsiteY9" fmla="*/ 193237 h 386474"/>
                  <a:gd name="connsiteX10" fmla="*/ 193237 w 331739"/>
                  <a:gd name="connsiteY10" fmla="*/ 0 h 386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1739" h="386474">
                    <a:moveTo>
                      <a:pt x="193237" y="0"/>
                    </a:moveTo>
                    <a:cubicBezTo>
                      <a:pt x="246598" y="0"/>
                      <a:pt x="294907" y="21629"/>
                      <a:pt x="329876" y="56598"/>
                    </a:cubicBezTo>
                    <a:lnTo>
                      <a:pt x="331739" y="59360"/>
                    </a:lnTo>
                    <a:lnTo>
                      <a:pt x="277688" y="70273"/>
                    </a:lnTo>
                    <a:cubicBezTo>
                      <a:pt x="226309" y="92004"/>
                      <a:pt x="190258" y="142879"/>
                      <a:pt x="190258" y="202174"/>
                    </a:cubicBezTo>
                    <a:cubicBezTo>
                      <a:pt x="190258" y="261469"/>
                      <a:pt x="226309" y="312344"/>
                      <a:pt x="277688" y="334075"/>
                    </a:cubicBezTo>
                    <a:lnTo>
                      <a:pt x="313057" y="341216"/>
                    </a:lnTo>
                    <a:lnTo>
                      <a:pt x="268454" y="371289"/>
                    </a:lnTo>
                    <a:cubicBezTo>
                      <a:pt x="245335" y="381067"/>
                      <a:pt x="219918" y="386474"/>
                      <a:pt x="193237" y="386474"/>
                    </a:cubicBezTo>
                    <a:cubicBezTo>
                      <a:pt x="86515" y="386474"/>
                      <a:pt x="0" y="299959"/>
                      <a:pt x="0" y="193237"/>
                    </a:cubicBezTo>
                    <a:cubicBezTo>
                      <a:pt x="0" y="86515"/>
                      <a:pt x="86515" y="0"/>
                      <a:pt x="193237" y="0"/>
                    </a:cubicBezTo>
                    <a:close/>
                  </a:path>
                </a:pathLst>
              </a:custGeom>
              <a:solidFill>
                <a:srgbClr val="C2B1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097738" y="419969"/>
                <a:ext cx="244237" cy="2442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9" name="椭圆 38"/>
          <p:cNvSpPr/>
          <p:nvPr/>
        </p:nvSpPr>
        <p:spPr>
          <a:xfrm>
            <a:off x="660401" y="687408"/>
            <a:ext cx="439987" cy="439986"/>
          </a:xfrm>
          <a:prstGeom prst="ellipse">
            <a:avLst/>
          </a:prstGeom>
          <a:solidFill>
            <a:srgbClr val="C2B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115400" y="676571"/>
            <a:ext cx="25683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cs typeface="+mn-ea"/>
                <a:sym typeface="+mn-lt"/>
              </a:rPr>
              <a:t>运行</a:t>
            </a:r>
            <a:r>
              <a:rPr lang="zh-CN" altLang="en-US" sz="2400" b="1" dirty="0">
                <a:solidFill>
                  <a:srgbClr val="404040"/>
                </a:solidFill>
                <a:cs typeface="+mn-ea"/>
                <a:sym typeface="+mn-lt"/>
              </a:rPr>
              <a:t>结果</a:t>
            </a:r>
            <a:endParaRPr lang="zh-CN" altLang="en-US" sz="2400" b="1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cxnSp>
        <p:nvCxnSpPr>
          <p:cNvPr id="18" name="î$ľiḋê"/>
          <p:cNvCxnSpPr/>
          <p:nvPr/>
        </p:nvCxnSpPr>
        <p:spPr>
          <a:xfrm>
            <a:off x="7572215" y="4579886"/>
            <a:ext cx="0" cy="8640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ïṩļîḓe"/>
          <p:cNvCxnSpPr/>
          <p:nvPr/>
        </p:nvCxnSpPr>
        <p:spPr>
          <a:xfrm>
            <a:off x="8884967" y="4579886"/>
            <a:ext cx="0" cy="8640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285875"/>
            <a:ext cx="9133840" cy="5163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9" grpId="0" animBg="1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3" y="-2"/>
            <a:ext cx="12192003" cy="6858002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478972" y="849086"/>
            <a:ext cx="11234056" cy="5473336"/>
          </a:xfrm>
          <a:prstGeom prst="roundRect">
            <a:avLst>
              <a:gd name="adj" fmla="val 2184"/>
            </a:avLst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>
            <p:custDataLst>
              <p:tags r:id="rId2"/>
            </p:custDataLst>
          </p:nvPr>
        </p:nvSpPr>
        <p:spPr>
          <a:xfrm>
            <a:off x="7372331" y="1644016"/>
            <a:ext cx="556181" cy="556181"/>
          </a:xfrm>
          <a:prstGeom prst="ellipse">
            <a:avLst/>
          </a:prstGeom>
          <a:solidFill>
            <a:srgbClr val="C2B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01</a:t>
            </a:r>
            <a:endParaRPr lang="zh-CN" altLang="en-US" b="1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>
            <p:custDataLst>
              <p:tags r:id="rId3"/>
            </p:custDataLst>
          </p:nvPr>
        </p:nvSpPr>
        <p:spPr>
          <a:xfrm>
            <a:off x="7372331" y="2772611"/>
            <a:ext cx="556181" cy="556181"/>
          </a:xfrm>
          <a:prstGeom prst="ellipse">
            <a:avLst/>
          </a:prstGeom>
          <a:solidFill>
            <a:srgbClr val="C2B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02</a:t>
            </a:r>
            <a:endParaRPr lang="zh-CN" altLang="en-US" b="1" dirty="0">
              <a:solidFill>
                <a:srgbClr val="FFFFFF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>
            <p:custDataLst>
              <p:tags r:id="rId4"/>
            </p:custDataLst>
          </p:nvPr>
        </p:nvSpPr>
        <p:spPr>
          <a:xfrm>
            <a:off x="7372331" y="3901206"/>
            <a:ext cx="556181" cy="556181"/>
          </a:xfrm>
          <a:prstGeom prst="ellipse">
            <a:avLst/>
          </a:prstGeom>
          <a:solidFill>
            <a:srgbClr val="C2B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>
            <p:custDataLst>
              <p:tags r:id="rId5"/>
            </p:custDataLst>
          </p:nvPr>
        </p:nvSpPr>
        <p:spPr>
          <a:xfrm>
            <a:off x="7372331" y="5029802"/>
            <a:ext cx="556181" cy="556181"/>
          </a:xfrm>
          <a:prstGeom prst="ellipse">
            <a:avLst/>
          </a:prstGeom>
          <a:solidFill>
            <a:srgbClr val="C2B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04</a:t>
            </a:r>
            <a:endParaRPr lang="zh-CN" altLang="en-US" b="1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469145" y="1336708"/>
            <a:ext cx="361911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404040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CONTENT</a:t>
            </a:r>
            <a:endParaRPr lang="zh-CN" altLang="en-US" sz="4000" b="1" dirty="0">
              <a:solidFill>
                <a:srgbClr val="404040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79377" y="1872140"/>
            <a:ext cx="1619251" cy="1619250"/>
          </a:xfrm>
          <a:prstGeom prst="ellipse">
            <a:avLst/>
          </a:prstGeom>
          <a:blipFill dpi="0" rotWithShape="1">
            <a:blip r:embed="rId6" cstate="email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26000" sy="26000" flip="none" algn="ctr"/>
          </a:blip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flipH="1">
            <a:off x="2469146" y="2386500"/>
            <a:ext cx="3619113" cy="3619113"/>
          </a:xfrm>
          <a:prstGeom prst="ellipse">
            <a:avLst/>
          </a:prstGeom>
          <a:blipFill>
            <a:blip r:embed="rId7" cstate="email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>
            <p:custDataLst>
              <p:tags r:id="rId8"/>
            </p:custDataLst>
          </p:nvPr>
        </p:nvSpPr>
        <p:spPr>
          <a:xfrm>
            <a:off x="8035925" y="1540510"/>
            <a:ext cx="3004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小组分工</a:t>
            </a:r>
            <a:endParaRPr lang="zh-CN" altLang="en-US" sz="2400" b="1" dirty="0">
              <a:solidFill>
                <a:srgbClr val="404040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>
            <p:custDataLst>
              <p:tags r:id="rId9"/>
            </p:custDataLst>
          </p:nvPr>
        </p:nvSpPr>
        <p:spPr>
          <a:xfrm>
            <a:off x="8035876" y="1956680"/>
            <a:ext cx="2532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Theme color makes PPT more convenient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  <a:p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to change.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>
            <p:custDataLst>
              <p:tags r:id="rId10"/>
            </p:custDataLst>
          </p:nvPr>
        </p:nvSpPr>
        <p:spPr>
          <a:xfrm>
            <a:off x="8035876" y="2675270"/>
            <a:ext cx="25683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功能</a:t>
            </a:r>
            <a:r>
              <a:rPr lang="zh-CN" altLang="en-US" sz="2400" b="1" dirty="0">
                <a:solidFill>
                  <a:srgbClr val="404040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需求</a:t>
            </a:r>
            <a:endParaRPr lang="zh-CN" altLang="en-US" sz="2400" b="1" dirty="0">
              <a:solidFill>
                <a:srgbClr val="404040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>
            <p:custDataLst>
              <p:tags r:id="rId11"/>
            </p:custDataLst>
          </p:nvPr>
        </p:nvSpPr>
        <p:spPr>
          <a:xfrm>
            <a:off x="8035876" y="3092125"/>
            <a:ext cx="2532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Theme color makes PPT more convenient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to change.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>
            <p:custDataLst>
              <p:tags r:id="rId12"/>
            </p:custDataLst>
          </p:nvPr>
        </p:nvSpPr>
        <p:spPr>
          <a:xfrm>
            <a:off x="8035876" y="3810059"/>
            <a:ext cx="25683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关键</a:t>
            </a:r>
            <a:r>
              <a:rPr lang="zh-CN" altLang="en-US" sz="2400" b="1" dirty="0">
                <a:solidFill>
                  <a:srgbClr val="404040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技术</a:t>
            </a:r>
            <a:endParaRPr lang="zh-CN" altLang="en-US" sz="2400" b="1" dirty="0">
              <a:solidFill>
                <a:srgbClr val="404040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8035876" y="4227570"/>
            <a:ext cx="2532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Theme color makes PPT more convenient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to change.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>
            <p:custDataLst>
              <p:tags r:id="rId14"/>
            </p:custDataLst>
          </p:nvPr>
        </p:nvSpPr>
        <p:spPr>
          <a:xfrm>
            <a:off x="8035876" y="4944849"/>
            <a:ext cx="25683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示例和</a:t>
            </a:r>
            <a:r>
              <a:rPr lang="zh-CN" altLang="en-US" sz="2400" b="1" dirty="0">
                <a:solidFill>
                  <a:srgbClr val="404040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演示</a:t>
            </a:r>
            <a:endParaRPr lang="zh-CN" altLang="en-US" sz="2400" b="1" dirty="0">
              <a:solidFill>
                <a:srgbClr val="404040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>
            <p:custDataLst>
              <p:tags r:id="rId15"/>
            </p:custDataLst>
          </p:nvPr>
        </p:nvSpPr>
        <p:spPr>
          <a:xfrm>
            <a:off x="8035876" y="5363014"/>
            <a:ext cx="2532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Theme color makes PPT more convenient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to change.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29" name="TextBox 3"/>
          <p:cNvSpPr txBox="1"/>
          <p:nvPr/>
        </p:nvSpPr>
        <p:spPr>
          <a:xfrm>
            <a:off x="1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模板 </a:t>
            </a:r>
            <a:r>
              <a:rPr lang="en-US" altLang="zh-CN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noFill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1" y="-72190"/>
            <a:ext cx="12200023" cy="693018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381002" y="393033"/>
            <a:ext cx="11438021" cy="5999747"/>
          </a:xfrm>
          <a:prstGeom prst="roundRect">
            <a:avLst>
              <a:gd name="adj" fmla="val 2184"/>
            </a:avLst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6" name="组合 35"/>
          <p:cNvGrpSpPr/>
          <p:nvPr/>
        </p:nvGrpSpPr>
        <p:grpSpPr>
          <a:xfrm rot="0">
            <a:off x="10279380" y="657860"/>
            <a:ext cx="467360" cy="386715"/>
            <a:chOff x="874715" y="337303"/>
            <a:chExt cx="467260" cy="386474"/>
          </a:xfrm>
        </p:grpSpPr>
        <p:sp>
          <p:nvSpPr>
            <p:cNvPr id="37" name="任意多边形 36"/>
            <p:cNvSpPr/>
            <p:nvPr/>
          </p:nvSpPr>
          <p:spPr>
            <a:xfrm>
              <a:off x="874715" y="337303"/>
              <a:ext cx="331739" cy="386474"/>
            </a:xfrm>
            <a:custGeom>
              <a:avLst/>
              <a:gdLst>
                <a:gd name="connsiteX0" fmla="*/ 193237 w 331739"/>
                <a:gd name="connsiteY0" fmla="*/ 0 h 386474"/>
                <a:gd name="connsiteX1" fmla="*/ 329876 w 331739"/>
                <a:gd name="connsiteY1" fmla="*/ 56598 h 386474"/>
                <a:gd name="connsiteX2" fmla="*/ 331739 w 331739"/>
                <a:gd name="connsiteY2" fmla="*/ 59360 h 386474"/>
                <a:gd name="connsiteX3" fmla="*/ 277688 w 331739"/>
                <a:gd name="connsiteY3" fmla="*/ 70273 h 386474"/>
                <a:gd name="connsiteX4" fmla="*/ 190258 w 331739"/>
                <a:gd name="connsiteY4" fmla="*/ 202174 h 386474"/>
                <a:gd name="connsiteX5" fmla="*/ 277688 w 331739"/>
                <a:gd name="connsiteY5" fmla="*/ 334075 h 386474"/>
                <a:gd name="connsiteX6" fmla="*/ 313057 w 331739"/>
                <a:gd name="connsiteY6" fmla="*/ 341216 h 386474"/>
                <a:gd name="connsiteX7" fmla="*/ 268454 w 331739"/>
                <a:gd name="connsiteY7" fmla="*/ 371289 h 386474"/>
                <a:gd name="connsiteX8" fmla="*/ 193237 w 331739"/>
                <a:gd name="connsiteY8" fmla="*/ 386474 h 386474"/>
                <a:gd name="connsiteX9" fmla="*/ 0 w 331739"/>
                <a:gd name="connsiteY9" fmla="*/ 193237 h 386474"/>
                <a:gd name="connsiteX10" fmla="*/ 193237 w 331739"/>
                <a:gd name="connsiteY10" fmla="*/ 0 h 386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1739" h="386474">
                  <a:moveTo>
                    <a:pt x="193237" y="0"/>
                  </a:moveTo>
                  <a:cubicBezTo>
                    <a:pt x="246598" y="0"/>
                    <a:pt x="294907" y="21629"/>
                    <a:pt x="329876" y="56598"/>
                  </a:cubicBezTo>
                  <a:lnTo>
                    <a:pt x="331739" y="59360"/>
                  </a:lnTo>
                  <a:lnTo>
                    <a:pt x="277688" y="70273"/>
                  </a:lnTo>
                  <a:cubicBezTo>
                    <a:pt x="226309" y="92004"/>
                    <a:pt x="190258" y="142879"/>
                    <a:pt x="190258" y="202174"/>
                  </a:cubicBezTo>
                  <a:cubicBezTo>
                    <a:pt x="190258" y="261469"/>
                    <a:pt x="226309" y="312344"/>
                    <a:pt x="277688" y="334075"/>
                  </a:cubicBezTo>
                  <a:lnTo>
                    <a:pt x="313057" y="341216"/>
                  </a:lnTo>
                  <a:lnTo>
                    <a:pt x="268454" y="371289"/>
                  </a:lnTo>
                  <a:cubicBezTo>
                    <a:pt x="245335" y="381067"/>
                    <a:pt x="219918" y="386474"/>
                    <a:pt x="193237" y="386474"/>
                  </a:cubicBezTo>
                  <a:cubicBezTo>
                    <a:pt x="86515" y="386474"/>
                    <a:pt x="0" y="299959"/>
                    <a:pt x="0" y="193237"/>
                  </a:cubicBezTo>
                  <a:cubicBezTo>
                    <a:pt x="0" y="86515"/>
                    <a:pt x="86515" y="0"/>
                    <a:pt x="193237" y="0"/>
                  </a:cubicBezTo>
                  <a:close/>
                </a:path>
              </a:pathLst>
            </a:custGeom>
            <a:solidFill>
              <a:srgbClr val="C2B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097738" y="419969"/>
              <a:ext cx="244237" cy="2442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椭圆 38"/>
          <p:cNvSpPr/>
          <p:nvPr/>
        </p:nvSpPr>
        <p:spPr>
          <a:xfrm>
            <a:off x="660401" y="687408"/>
            <a:ext cx="439987" cy="439986"/>
          </a:xfrm>
          <a:prstGeom prst="ellipse">
            <a:avLst/>
          </a:prstGeom>
          <a:solidFill>
            <a:srgbClr val="C2B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02</a:t>
            </a:r>
            <a:endParaRPr lang="en-US" altLang="zh-CN" b="1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100160" y="688001"/>
            <a:ext cx="25683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总结</a:t>
            </a:r>
            <a:endParaRPr lang="zh-CN" altLang="en-US" sz="2400" b="1" dirty="0">
              <a:solidFill>
                <a:srgbClr val="404040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13" name="ïS1íḋé"/>
          <p:cNvSpPr/>
          <p:nvPr/>
        </p:nvSpPr>
        <p:spPr>
          <a:xfrm>
            <a:off x="1253337" y="1808322"/>
            <a:ext cx="5846165" cy="4060536"/>
          </a:xfrm>
          <a:prstGeom prst="rect">
            <a:avLst/>
          </a:prstGeom>
          <a:solidFill>
            <a:schemeClr val="bg1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bg1">
                <a:lumMod val="6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4" name="ïsľiḓé"/>
          <p:cNvSpPr/>
          <p:nvPr/>
        </p:nvSpPr>
        <p:spPr>
          <a:xfrm>
            <a:off x="9742127" y="1808958"/>
            <a:ext cx="1773608" cy="4060535"/>
          </a:xfrm>
          <a:prstGeom prst="rect">
            <a:avLst/>
          </a:prstGeom>
          <a:blipFill dpi="0" rotWithShape="1">
            <a:blip r:embed="rId2" cstate="email"/>
            <a:srcRect/>
            <a:tile tx="0" ty="0" sx="100000" sy="100000" flip="none" algn="tr"/>
          </a:blip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8" name="íṧļïdè"/>
          <p:cNvSpPr/>
          <p:nvPr/>
        </p:nvSpPr>
        <p:spPr>
          <a:xfrm flipH="1">
            <a:off x="767715" y="1668780"/>
            <a:ext cx="6331585" cy="4507230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charset="-122"/>
              </a:rPr>
              <a:t>・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学习到了深入理解操作系统原理的重要性，如进程管理和文件系统操作；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charset="-122"/>
              </a:rPr>
              <a:t>・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提升了C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++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编程技能，特别是在系统调用和内存管理方面的应用；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charset="-122"/>
              </a:rPr>
              <a:t>・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在团队协作和版本控制方面也有了实际的应用经验。增强了自信心，也为将来在软件工程领域中的发展打下了坚实的基础。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9" grpId="0" bldLvl="0" animBg="1"/>
      <p:bldP spid="40" grpId="0"/>
      <p:bldP spid="13" grpId="0" bldLvl="0" animBg="1"/>
      <p:bldP spid="14" grpId="0" bldLvl="0" animBg="1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3" y="-2"/>
            <a:ext cx="12192003" cy="68580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4004" y="2387179"/>
            <a:ext cx="5799859" cy="1175985"/>
          </a:xfrm>
        </p:spPr>
        <p:txBody>
          <a:bodyPr>
            <a:noAutofit/>
          </a:bodyPr>
          <a:lstStyle/>
          <a:p>
            <a:pPr algn="l"/>
            <a:r>
              <a:rPr lang="zh-CN" altLang="en-US" sz="8200" b="1" spc="600" dirty="0" smtClean="0">
                <a:solidFill>
                  <a:srgbClr val="404040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+mn-lt"/>
              </a:rPr>
              <a:t>谢谢聆听！</a:t>
            </a:r>
            <a:endParaRPr lang="zh-CN" altLang="en-US" sz="8200" b="1" spc="600" dirty="0">
              <a:solidFill>
                <a:srgbClr val="404040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0207" y="4605429"/>
            <a:ext cx="5578343" cy="297462"/>
          </a:xfrm>
        </p:spPr>
        <p:txBody>
          <a:bodyPr>
            <a:normAutofit/>
          </a:bodyPr>
          <a:lstStyle/>
          <a:p>
            <a:pPr algn="dist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BUSINESS  PLAN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flipV="1">
            <a:off x="874714" y="4451438"/>
            <a:ext cx="5365751" cy="45719"/>
          </a:xfrm>
          <a:prstGeom prst="rect">
            <a:avLst/>
          </a:prstGeom>
          <a:solidFill>
            <a:schemeClr val="bg2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874713" y="3620185"/>
            <a:ext cx="2084388" cy="415958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160681" y="3628109"/>
            <a:ext cx="15124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 smtClean="0">
                <a:solidFill>
                  <a:schemeClr val="bg1"/>
                </a:solidFill>
                <a:cs typeface="+mn-ea"/>
                <a:sym typeface="+mn-lt"/>
              </a:rPr>
              <a:t>2024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/>
      <p:bldP spid="2" grpId="1"/>
      <p:bldP spid="3" grpId="0" build="p"/>
      <p:bldP spid="4" grpId="0" animBg="1"/>
      <p:bldP spid="33" grpId="0" animBg="1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3" y="0"/>
            <a:ext cx="12192003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0256" y="2996303"/>
            <a:ext cx="5799859" cy="1175985"/>
          </a:xfrm>
        </p:spPr>
        <p:txBody>
          <a:bodyPr>
            <a:noAutofit/>
          </a:bodyPr>
          <a:lstStyle/>
          <a:p>
            <a:pPr algn="l"/>
            <a:r>
              <a:rPr lang="zh-CN" altLang="en-US" sz="8200" b="1" spc="600" dirty="0">
                <a:solidFill>
                  <a:srgbClr val="404040"/>
                </a:solidFill>
                <a:latin typeface="仿宋" panose="02010609060101010101" charset="-122"/>
                <a:ea typeface="仿宋" panose="02010609060101010101" charset="-122"/>
                <a:cs typeface="阿里巴巴普惠体 Medium" panose="00020600040101010101" pitchFamily="18" charset="-122"/>
                <a:sym typeface="+mn-lt"/>
              </a:rPr>
              <a:t>小组分工</a:t>
            </a:r>
            <a:endParaRPr lang="en-US" altLang="zh-CN" sz="8200" b="1" spc="600" dirty="0">
              <a:solidFill>
                <a:srgbClr val="404040"/>
              </a:solidFill>
              <a:latin typeface="仿宋" panose="02010609060101010101" charset="-122"/>
              <a:ea typeface="仿宋" panose="02010609060101010101" charset="-122"/>
              <a:cs typeface="阿里巴巴普惠体 Medium" panose="00020600040101010101" pitchFamily="18" charset="-122"/>
              <a:sym typeface="+mn-lt"/>
            </a:endParaRPr>
          </a:p>
        </p:txBody>
      </p:sp>
      <p:sp>
        <p:nvSpPr>
          <p:cNvPr id="12" name="矩形: 圆角 32"/>
          <p:cNvSpPr/>
          <p:nvPr/>
        </p:nvSpPr>
        <p:spPr>
          <a:xfrm>
            <a:off x="804228" y="2284030"/>
            <a:ext cx="2084388" cy="415958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90196" y="2291954"/>
            <a:ext cx="15124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 smtClean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PART 01</a:t>
            </a:r>
            <a:endParaRPr lang="en-US" altLang="zh-CN" sz="2000" b="1" dirty="0" smtClean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6128" y="4171880"/>
            <a:ext cx="59766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Add a detailed text description here, copy and paste the text content here; Add a detailed text description here, copy and paste the text content here. Add a detailed text description here, 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899451" y="6134100"/>
            <a:ext cx="612000" cy="36000"/>
          </a:xfrm>
          <a:prstGeom prst="rect">
            <a:avLst/>
          </a:prstGeom>
          <a:solidFill>
            <a:schemeClr val="bg2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/>
      <p:bldP spid="2" grpId="1"/>
      <p:bldP spid="12" grpId="0" bldLvl="0" animBg="1"/>
      <p:bldP spid="13" grpId="0"/>
      <p:bldP spid="14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1" y="-72190"/>
            <a:ext cx="12200023" cy="693018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381002" y="393033"/>
            <a:ext cx="11438021" cy="5999747"/>
          </a:xfrm>
          <a:prstGeom prst="roundRect">
            <a:avLst>
              <a:gd name="adj" fmla="val 2184"/>
            </a:avLst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6" name="组合 35"/>
          <p:cNvGrpSpPr/>
          <p:nvPr/>
        </p:nvGrpSpPr>
        <p:grpSpPr>
          <a:xfrm rot="0">
            <a:off x="10279380" y="657860"/>
            <a:ext cx="467360" cy="386715"/>
            <a:chOff x="874715" y="337303"/>
            <a:chExt cx="467260" cy="386474"/>
          </a:xfrm>
        </p:grpSpPr>
        <p:sp>
          <p:nvSpPr>
            <p:cNvPr id="37" name="任意多边形 36"/>
            <p:cNvSpPr/>
            <p:nvPr/>
          </p:nvSpPr>
          <p:spPr>
            <a:xfrm>
              <a:off x="874715" y="337303"/>
              <a:ext cx="331739" cy="386474"/>
            </a:xfrm>
            <a:custGeom>
              <a:avLst/>
              <a:gdLst>
                <a:gd name="connsiteX0" fmla="*/ 193237 w 331739"/>
                <a:gd name="connsiteY0" fmla="*/ 0 h 386474"/>
                <a:gd name="connsiteX1" fmla="*/ 329876 w 331739"/>
                <a:gd name="connsiteY1" fmla="*/ 56598 h 386474"/>
                <a:gd name="connsiteX2" fmla="*/ 331739 w 331739"/>
                <a:gd name="connsiteY2" fmla="*/ 59360 h 386474"/>
                <a:gd name="connsiteX3" fmla="*/ 277688 w 331739"/>
                <a:gd name="connsiteY3" fmla="*/ 70273 h 386474"/>
                <a:gd name="connsiteX4" fmla="*/ 190258 w 331739"/>
                <a:gd name="connsiteY4" fmla="*/ 202174 h 386474"/>
                <a:gd name="connsiteX5" fmla="*/ 277688 w 331739"/>
                <a:gd name="connsiteY5" fmla="*/ 334075 h 386474"/>
                <a:gd name="connsiteX6" fmla="*/ 313057 w 331739"/>
                <a:gd name="connsiteY6" fmla="*/ 341216 h 386474"/>
                <a:gd name="connsiteX7" fmla="*/ 268454 w 331739"/>
                <a:gd name="connsiteY7" fmla="*/ 371289 h 386474"/>
                <a:gd name="connsiteX8" fmla="*/ 193237 w 331739"/>
                <a:gd name="connsiteY8" fmla="*/ 386474 h 386474"/>
                <a:gd name="connsiteX9" fmla="*/ 0 w 331739"/>
                <a:gd name="connsiteY9" fmla="*/ 193237 h 386474"/>
                <a:gd name="connsiteX10" fmla="*/ 193237 w 331739"/>
                <a:gd name="connsiteY10" fmla="*/ 0 h 386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1739" h="386474">
                  <a:moveTo>
                    <a:pt x="193237" y="0"/>
                  </a:moveTo>
                  <a:cubicBezTo>
                    <a:pt x="246598" y="0"/>
                    <a:pt x="294907" y="21629"/>
                    <a:pt x="329876" y="56598"/>
                  </a:cubicBezTo>
                  <a:lnTo>
                    <a:pt x="331739" y="59360"/>
                  </a:lnTo>
                  <a:lnTo>
                    <a:pt x="277688" y="70273"/>
                  </a:lnTo>
                  <a:cubicBezTo>
                    <a:pt x="226309" y="92004"/>
                    <a:pt x="190258" y="142879"/>
                    <a:pt x="190258" y="202174"/>
                  </a:cubicBezTo>
                  <a:cubicBezTo>
                    <a:pt x="190258" y="261469"/>
                    <a:pt x="226309" y="312344"/>
                    <a:pt x="277688" y="334075"/>
                  </a:cubicBezTo>
                  <a:lnTo>
                    <a:pt x="313057" y="341216"/>
                  </a:lnTo>
                  <a:lnTo>
                    <a:pt x="268454" y="371289"/>
                  </a:lnTo>
                  <a:cubicBezTo>
                    <a:pt x="245335" y="381067"/>
                    <a:pt x="219918" y="386474"/>
                    <a:pt x="193237" y="386474"/>
                  </a:cubicBezTo>
                  <a:cubicBezTo>
                    <a:pt x="86515" y="386474"/>
                    <a:pt x="0" y="299959"/>
                    <a:pt x="0" y="193237"/>
                  </a:cubicBezTo>
                  <a:cubicBezTo>
                    <a:pt x="0" y="86515"/>
                    <a:pt x="86515" y="0"/>
                    <a:pt x="193237" y="0"/>
                  </a:cubicBezTo>
                  <a:close/>
                </a:path>
              </a:pathLst>
            </a:custGeom>
            <a:solidFill>
              <a:srgbClr val="C2B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097738" y="419969"/>
              <a:ext cx="244237" cy="2442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椭圆 38"/>
          <p:cNvSpPr/>
          <p:nvPr/>
        </p:nvSpPr>
        <p:spPr>
          <a:xfrm>
            <a:off x="660401" y="687408"/>
            <a:ext cx="439987" cy="439986"/>
          </a:xfrm>
          <a:prstGeom prst="ellipse">
            <a:avLst/>
          </a:prstGeom>
          <a:solidFill>
            <a:srgbClr val="C2B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01</a:t>
            </a:r>
            <a:endParaRPr lang="en-US" altLang="zh-CN" b="1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100160" y="688001"/>
            <a:ext cx="25683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小组</a:t>
            </a:r>
            <a:r>
              <a:rPr lang="zh-CN" altLang="en-US" sz="2400" b="1" dirty="0">
                <a:solidFill>
                  <a:srgbClr val="404040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分工</a:t>
            </a:r>
            <a:endParaRPr lang="zh-CN" altLang="en-US" sz="2400" b="1" dirty="0">
              <a:solidFill>
                <a:srgbClr val="404040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13" name="ïS1íḋé"/>
          <p:cNvSpPr/>
          <p:nvPr/>
        </p:nvSpPr>
        <p:spPr>
          <a:xfrm>
            <a:off x="1253337" y="1808322"/>
            <a:ext cx="5846165" cy="4060536"/>
          </a:xfrm>
          <a:prstGeom prst="rect">
            <a:avLst/>
          </a:prstGeom>
          <a:solidFill>
            <a:schemeClr val="bg1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bg1">
                <a:lumMod val="6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4" name="ïsľiḓé"/>
          <p:cNvSpPr/>
          <p:nvPr/>
        </p:nvSpPr>
        <p:spPr>
          <a:xfrm>
            <a:off x="9742127" y="1808958"/>
            <a:ext cx="1773608" cy="4060535"/>
          </a:xfrm>
          <a:prstGeom prst="rect">
            <a:avLst/>
          </a:prstGeom>
          <a:blipFill dpi="0" rotWithShape="1">
            <a:blip r:embed="rId2" cstate="email"/>
            <a:srcRect/>
            <a:tile tx="0" ty="0" sx="100000" sy="100000" flip="none" algn="tr"/>
          </a:blip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8" name="íṧļïdè"/>
          <p:cNvSpPr/>
          <p:nvPr/>
        </p:nvSpPr>
        <p:spPr>
          <a:xfrm flipH="1">
            <a:off x="967740" y="2752725"/>
            <a:ext cx="6053455" cy="205930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聂安芹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Shell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基本命令和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脚本执行，文档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编写；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向禹涵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：实现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IO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重定向，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PPT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制作，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git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仓库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创建；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代鑫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：实现管道功能，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if-else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流程控制功能，答辩视频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录制。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íṧḷïḓe"/>
          <p:cNvSpPr txBox="1"/>
          <p:nvPr/>
        </p:nvSpPr>
        <p:spPr>
          <a:xfrm>
            <a:off x="894715" y="1956435"/>
            <a:ext cx="2788920" cy="3683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/>
          <a:p>
            <a:r>
              <a:rPr lang="zh-CN" altLang="en-US" b="1" dirty="0" smtClean="0">
                <a:solidFill>
                  <a:srgbClr val="404040"/>
                </a:solidFill>
                <a:latin typeface="+mn-ea"/>
              </a:rPr>
              <a:t>小组</a:t>
            </a:r>
            <a:r>
              <a:rPr lang="zh-CN" altLang="en-US" b="1" dirty="0" smtClean="0">
                <a:solidFill>
                  <a:srgbClr val="404040"/>
                </a:solidFill>
                <a:latin typeface="+mn-ea"/>
              </a:rPr>
              <a:t>分工 </a:t>
            </a:r>
            <a:endParaRPr lang="en-US" altLang="zh-CN" sz="1000" i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Lato Light" panose="020F0502020204030203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967491" y="2454098"/>
            <a:ext cx="756000" cy="0"/>
          </a:xfrm>
          <a:prstGeom prst="line">
            <a:avLst/>
          </a:prstGeom>
          <a:ln w="28575" cap="rnd">
            <a:solidFill>
              <a:srgbClr val="C2B1A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9" grpId="0" bldLvl="0" animBg="1"/>
      <p:bldP spid="40" grpId="0"/>
      <p:bldP spid="13" grpId="0" bldLvl="0" animBg="1"/>
      <p:bldP spid="14" grpId="0" bldLvl="0" animBg="1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3" y="0"/>
            <a:ext cx="12192003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0256" y="2996303"/>
            <a:ext cx="5799859" cy="1175985"/>
          </a:xfrm>
        </p:spPr>
        <p:txBody>
          <a:bodyPr>
            <a:noAutofit/>
          </a:bodyPr>
          <a:lstStyle/>
          <a:p>
            <a:pPr algn="l"/>
            <a:r>
              <a:rPr lang="zh-CN" altLang="en-US" sz="8200" b="1" spc="600" dirty="0">
                <a:solidFill>
                  <a:srgbClr val="404040"/>
                </a:solidFill>
                <a:latin typeface="仿宋" panose="02010609060101010101" charset="-122"/>
                <a:ea typeface="仿宋" panose="02010609060101010101" charset="-122"/>
                <a:cs typeface="阿里巴巴普惠体 Medium" panose="00020600040101010101" pitchFamily="18" charset="-122"/>
                <a:sym typeface="+mn-lt"/>
              </a:rPr>
              <a:t>功能需求</a:t>
            </a:r>
            <a:endParaRPr lang="zh-CN" altLang="en-US" sz="8200" b="1" spc="600" dirty="0">
              <a:solidFill>
                <a:srgbClr val="404040"/>
              </a:solidFill>
              <a:latin typeface="仿宋" panose="02010609060101010101" charset="-122"/>
              <a:ea typeface="仿宋" panose="02010609060101010101" charset="-122"/>
              <a:cs typeface="阿里巴巴普惠体 Medium" panose="00020600040101010101" pitchFamily="18" charset="-122"/>
              <a:sym typeface="+mn-lt"/>
            </a:endParaRPr>
          </a:p>
        </p:txBody>
      </p:sp>
      <p:sp>
        <p:nvSpPr>
          <p:cNvPr id="12" name="矩形: 圆角 32"/>
          <p:cNvSpPr/>
          <p:nvPr/>
        </p:nvSpPr>
        <p:spPr>
          <a:xfrm>
            <a:off x="874713" y="2204655"/>
            <a:ext cx="2084388" cy="415958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60681" y="2212579"/>
            <a:ext cx="15124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 smtClean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PART 02</a:t>
            </a:r>
            <a:endParaRPr lang="en-US" altLang="zh-CN" sz="2000" b="1" dirty="0" smtClean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6128" y="4171880"/>
            <a:ext cx="59766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Add a detailed text description here, copy and paste the text content here; Add a detailed text description here, copy and paste the text content here. Add a detailed text description here, 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899451" y="6134100"/>
            <a:ext cx="612000" cy="36000"/>
          </a:xfrm>
          <a:prstGeom prst="rect">
            <a:avLst/>
          </a:prstGeom>
          <a:solidFill>
            <a:schemeClr val="bg2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/>
      <p:bldP spid="2" grpId="1"/>
      <p:bldP spid="12" grpId="0" bldLvl="0" animBg="1"/>
      <p:bldP spid="13" grpId="0"/>
      <p:bldP spid="14" grpId="0"/>
      <p:bldP spid="1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1" y="-72190"/>
            <a:ext cx="12200023" cy="693018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381002" y="393033"/>
            <a:ext cx="11438021" cy="5999747"/>
          </a:xfrm>
          <a:prstGeom prst="roundRect">
            <a:avLst>
              <a:gd name="adj" fmla="val 2184"/>
            </a:avLst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6" name="组合 35"/>
          <p:cNvGrpSpPr/>
          <p:nvPr/>
        </p:nvGrpSpPr>
        <p:grpSpPr>
          <a:xfrm rot="0">
            <a:off x="10279380" y="657860"/>
            <a:ext cx="467360" cy="386715"/>
            <a:chOff x="874715" y="337303"/>
            <a:chExt cx="467260" cy="386474"/>
          </a:xfrm>
        </p:grpSpPr>
        <p:sp>
          <p:nvSpPr>
            <p:cNvPr id="37" name="任意多边形 36"/>
            <p:cNvSpPr/>
            <p:nvPr/>
          </p:nvSpPr>
          <p:spPr>
            <a:xfrm>
              <a:off x="874715" y="337303"/>
              <a:ext cx="331739" cy="386474"/>
            </a:xfrm>
            <a:custGeom>
              <a:avLst/>
              <a:gdLst>
                <a:gd name="connsiteX0" fmla="*/ 193237 w 331739"/>
                <a:gd name="connsiteY0" fmla="*/ 0 h 386474"/>
                <a:gd name="connsiteX1" fmla="*/ 329876 w 331739"/>
                <a:gd name="connsiteY1" fmla="*/ 56598 h 386474"/>
                <a:gd name="connsiteX2" fmla="*/ 331739 w 331739"/>
                <a:gd name="connsiteY2" fmla="*/ 59360 h 386474"/>
                <a:gd name="connsiteX3" fmla="*/ 277688 w 331739"/>
                <a:gd name="connsiteY3" fmla="*/ 70273 h 386474"/>
                <a:gd name="connsiteX4" fmla="*/ 190258 w 331739"/>
                <a:gd name="connsiteY4" fmla="*/ 202174 h 386474"/>
                <a:gd name="connsiteX5" fmla="*/ 277688 w 331739"/>
                <a:gd name="connsiteY5" fmla="*/ 334075 h 386474"/>
                <a:gd name="connsiteX6" fmla="*/ 313057 w 331739"/>
                <a:gd name="connsiteY6" fmla="*/ 341216 h 386474"/>
                <a:gd name="connsiteX7" fmla="*/ 268454 w 331739"/>
                <a:gd name="connsiteY7" fmla="*/ 371289 h 386474"/>
                <a:gd name="connsiteX8" fmla="*/ 193237 w 331739"/>
                <a:gd name="connsiteY8" fmla="*/ 386474 h 386474"/>
                <a:gd name="connsiteX9" fmla="*/ 0 w 331739"/>
                <a:gd name="connsiteY9" fmla="*/ 193237 h 386474"/>
                <a:gd name="connsiteX10" fmla="*/ 193237 w 331739"/>
                <a:gd name="connsiteY10" fmla="*/ 0 h 386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1739" h="386474">
                  <a:moveTo>
                    <a:pt x="193237" y="0"/>
                  </a:moveTo>
                  <a:cubicBezTo>
                    <a:pt x="246598" y="0"/>
                    <a:pt x="294907" y="21629"/>
                    <a:pt x="329876" y="56598"/>
                  </a:cubicBezTo>
                  <a:lnTo>
                    <a:pt x="331739" y="59360"/>
                  </a:lnTo>
                  <a:lnTo>
                    <a:pt x="277688" y="70273"/>
                  </a:lnTo>
                  <a:cubicBezTo>
                    <a:pt x="226309" y="92004"/>
                    <a:pt x="190258" y="142879"/>
                    <a:pt x="190258" y="202174"/>
                  </a:cubicBezTo>
                  <a:cubicBezTo>
                    <a:pt x="190258" y="261469"/>
                    <a:pt x="226309" y="312344"/>
                    <a:pt x="277688" y="334075"/>
                  </a:cubicBezTo>
                  <a:lnTo>
                    <a:pt x="313057" y="341216"/>
                  </a:lnTo>
                  <a:lnTo>
                    <a:pt x="268454" y="371289"/>
                  </a:lnTo>
                  <a:cubicBezTo>
                    <a:pt x="245335" y="381067"/>
                    <a:pt x="219918" y="386474"/>
                    <a:pt x="193237" y="386474"/>
                  </a:cubicBezTo>
                  <a:cubicBezTo>
                    <a:pt x="86515" y="386474"/>
                    <a:pt x="0" y="299959"/>
                    <a:pt x="0" y="193237"/>
                  </a:cubicBezTo>
                  <a:cubicBezTo>
                    <a:pt x="0" y="86515"/>
                    <a:pt x="86515" y="0"/>
                    <a:pt x="193237" y="0"/>
                  </a:cubicBezTo>
                  <a:close/>
                </a:path>
              </a:pathLst>
            </a:custGeom>
            <a:solidFill>
              <a:srgbClr val="C2B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097738" y="419969"/>
              <a:ext cx="244237" cy="2442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椭圆 38"/>
          <p:cNvSpPr/>
          <p:nvPr/>
        </p:nvSpPr>
        <p:spPr>
          <a:xfrm>
            <a:off x="660401" y="687408"/>
            <a:ext cx="439987" cy="439986"/>
          </a:xfrm>
          <a:prstGeom prst="ellipse">
            <a:avLst/>
          </a:prstGeom>
          <a:solidFill>
            <a:srgbClr val="C2B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01</a:t>
            </a:r>
            <a:endParaRPr lang="en-US" altLang="zh-CN" b="1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100160" y="688001"/>
            <a:ext cx="25683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基本命令执行</a:t>
            </a:r>
            <a:endParaRPr lang="zh-CN" altLang="en-US" sz="2400" b="1" dirty="0">
              <a:solidFill>
                <a:srgbClr val="404040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13" name="ïS1íḋé"/>
          <p:cNvSpPr/>
          <p:nvPr/>
        </p:nvSpPr>
        <p:spPr>
          <a:xfrm>
            <a:off x="1253337" y="1808322"/>
            <a:ext cx="5846165" cy="4060536"/>
          </a:xfrm>
          <a:prstGeom prst="rect">
            <a:avLst/>
          </a:prstGeom>
          <a:solidFill>
            <a:schemeClr val="bg1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bg1">
                <a:lumMod val="6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4" name="ïsľiḓé"/>
          <p:cNvSpPr/>
          <p:nvPr/>
        </p:nvSpPr>
        <p:spPr>
          <a:xfrm>
            <a:off x="9742127" y="1808958"/>
            <a:ext cx="1773608" cy="4060535"/>
          </a:xfrm>
          <a:prstGeom prst="rect">
            <a:avLst/>
          </a:prstGeom>
          <a:blipFill dpi="0" rotWithShape="1">
            <a:blip r:embed="rId2" cstate="email"/>
            <a:srcRect/>
            <a:tile tx="0" ty="0" sx="100000" sy="100000" flip="none" algn="tr"/>
          </a:blip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8" name="íṧļïdè"/>
          <p:cNvSpPr/>
          <p:nvPr/>
        </p:nvSpPr>
        <p:spPr>
          <a:xfrm flipH="1">
            <a:off x="894715" y="2583815"/>
            <a:ext cx="5264785" cy="205930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・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实现基本的命令执行功能，包括内置命令（如cd、pwd等）和外部可执行命令（例如系统中的应用程序或脚本）。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・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解析用户输入的命令，调用适当的系统调用或库函数来执行这些命令。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・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处理命令行参数和选项，例如支持长短选项、选项值等。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íṧḷïḓe"/>
          <p:cNvSpPr txBox="1"/>
          <p:nvPr/>
        </p:nvSpPr>
        <p:spPr>
          <a:xfrm>
            <a:off x="894715" y="1956435"/>
            <a:ext cx="2788920" cy="3683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/>
          <a:p>
            <a:r>
              <a:rPr lang="zh-CN" altLang="en-US" b="1" dirty="0" smtClean="0">
                <a:solidFill>
                  <a:srgbClr val="404040"/>
                </a:solidFill>
                <a:latin typeface="+mn-ea"/>
              </a:rPr>
              <a:t>基本命令</a:t>
            </a:r>
            <a:r>
              <a:rPr lang="zh-CN" altLang="en-US" b="1" dirty="0" smtClean="0">
                <a:solidFill>
                  <a:srgbClr val="404040"/>
                </a:solidFill>
                <a:latin typeface="仿宋" panose="02010609060101010101" charset="-122"/>
                <a:ea typeface="仿宋" panose="02010609060101010101" charset="-122"/>
              </a:rPr>
              <a:t>执行</a:t>
            </a:r>
            <a:r>
              <a:rPr lang="zh-CN" altLang="en-US" b="1" dirty="0" smtClean="0">
                <a:solidFill>
                  <a:srgbClr val="404040"/>
                </a:solidFill>
                <a:latin typeface="+mn-ea"/>
              </a:rPr>
              <a:t>  </a:t>
            </a:r>
            <a:endParaRPr lang="en-US" altLang="zh-CN" sz="1000" i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Lato Light" panose="020F0502020204030203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967491" y="2454098"/>
            <a:ext cx="756000" cy="0"/>
          </a:xfrm>
          <a:prstGeom prst="line">
            <a:avLst/>
          </a:prstGeom>
          <a:ln w="28575" cap="rnd">
            <a:solidFill>
              <a:srgbClr val="C2B1A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9" grpId="0" animBg="1"/>
      <p:bldP spid="40" grpId="0"/>
      <p:bldP spid="13" grpId="0" bldLvl="0" animBg="1"/>
      <p:bldP spid="14" grpId="0" animBg="1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1" y="-72190"/>
            <a:ext cx="12200023" cy="693018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381002" y="393033"/>
            <a:ext cx="11438021" cy="5999747"/>
          </a:xfrm>
          <a:prstGeom prst="roundRect">
            <a:avLst>
              <a:gd name="adj" fmla="val 2184"/>
            </a:avLst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6" name="组合 35"/>
          <p:cNvGrpSpPr/>
          <p:nvPr/>
        </p:nvGrpSpPr>
        <p:grpSpPr>
          <a:xfrm rot="0">
            <a:off x="10279380" y="657860"/>
            <a:ext cx="467360" cy="386715"/>
            <a:chOff x="874715" y="337303"/>
            <a:chExt cx="467260" cy="386474"/>
          </a:xfrm>
        </p:grpSpPr>
        <p:sp>
          <p:nvSpPr>
            <p:cNvPr id="37" name="任意多边形 36"/>
            <p:cNvSpPr/>
            <p:nvPr/>
          </p:nvSpPr>
          <p:spPr>
            <a:xfrm>
              <a:off x="874715" y="337303"/>
              <a:ext cx="331739" cy="386474"/>
            </a:xfrm>
            <a:custGeom>
              <a:avLst/>
              <a:gdLst>
                <a:gd name="connsiteX0" fmla="*/ 193237 w 331739"/>
                <a:gd name="connsiteY0" fmla="*/ 0 h 386474"/>
                <a:gd name="connsiteX1" fmla="*/ 329876 w 331739"/>
                <a:gd name="connsiteY1" fmla="*/ 56598 h 386474"/>
                <a:gd name="connsiteX2" fmla="*/ 331739 w 331739"/>
                <a:gd name="connsiteY2" fmla="*/ 59360 h 386474"/>
                <a:gd name="connsiteX3" fmla="*/ 277688 w 331739"/>
                <a:gd name="connsiteY3" fmla="*/ 70273 h 386474"/>
                <a:gd name="connsiteX4" fmla="*/ 190258 w 331739"/>
                <a:gd name="connsiteY4" fmla="*/ 202174 h 386474"/>
                <a:gd name="connsiteX5" fmla="*/ 277688 w 331739"/>
                <a:gd name="connsiteY5" fmla="*/ 334075 h 386474"/>
                <a:gd name="connsiteX6" fmla="*/ 313057 w 331739"/>
                <a:gd name="connsiteY6" fmla="*/ 341216 h 386474"/>
                <a:gd name="connsiteX7" fmla="*/ 268454 w 331739"/>
                <a:gd name="connsiteY7" fmla="*/ 371289 h 386474"/>
                <a:gd name="connsiteX8" fmla="*/ 193237 w 331739"/>
                <a:gd name="connsiteY8" fmla="*/ 386474 h 386474"/>
                <a:gd name="connsiteX9" fmla="*/ 0 w 331739"/>
                <a:gd name="connsiteY9" fmla="*/ 193237 h 386474"/>
                <a:gd name="connsiteX10" fmla="*/ 193237 w 331739"/>
                <a:gd name="connsiteY10" fmla="*/ 0 h 386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1739" h="386474">
                  <a:moveTo>
                    <a:pt x="193237" y="0"/>
                  </a:moveTo>
                  <a:cubicBezTo>
                    <a:pt x="246598" y="0"/>
                    <a:pt x="294907" y="21629"/>
                    <a:pt x="329876" y="56598"/>
                  </a:cubicBezTo>
                  <a:lnTo>
                    <a:pt x="331739" y="59360"/>
                  </a:lnTo>
                  <a:lnTo>
                    <a:pt x="277688" y="70273"/>
                  </a:lnTo>
                  <a:cubicBezTo>
                    <a:pt x="226309" y="92004"/>
                    <a:pt x="190258" y="142879"/>
                    <a:pt x="190258" y="202174"/>
                  </a:cubicBezTo>
                  <a:cubicBezTo>
                    <a:pt x="190258" y="261469"/>
                    <a:pt x="226309" y="312344"/>
                    <a:pt x="277688" y="334075"/>
                  </a:cubicBezTo>
                  <a:lnTo>
                    <a:pt x="313057" y="341216"/>
                  </a:lnTo>
                  <a:lnTo>
                    <a:pt x="268454" y="371289"/>
                  </a:lnTo>
                  <a:cubicBezTo>
                    <a:pt x="245335" y="381067"/>
                    <a:pt x="219918" y="386474"/>
                    <a:pt x="193237" y="386474"/>
                  </a:cubicBezTo>
                  <a:cubicBezTo>
                    <a:pt x="86515" y="386474"/>
                    <a:pt x="0" y="299959"/>
                    <a:pt x="0" y="193237"/>
                  </a:cubicBezTo>
                  <a:cubicBezTo>
                    <a:pt x="0" y="86515"/>
                    <a:pt x="86515" y="0"/>
                    <a:pt x="193237" y="0"/>
                  </a:cubicBezTo>
                  <a:close/>
                </a:path>
              </a:pathLst>
            </a:custGeom>
            <a:solidFill>
              <a:srgbClr val="C2B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097738" y="419969"/>
              <a:ext cx="244237" cy="2442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椭圆 38"/>
          <p:cNvSpPr/>
          <p:nvPr/>
        </p:nvSpPr>
        <p:spPr>
          <a:xfrm>
            <a:off x="660401" y="687408"/>
            <a:ext cx="439987" cy="439986"/>
          </a:xfrm>
          <a:prstGeom prst="ellipse">
            <a:avLst/>
          </a:prstGeom>
          <a:solidFill>
            <a:srgbClr val="C2B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115400" y="676571"/>
            <a:ext cx="25683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404040"/>
                </a:solidFill>
                <a:cs typeface="+mn-ea"/>
                <a:sym typeface="+mn-lt"/>
              </a:rPr>
              <a:t>I/O 重定向</a:t>
            </a:r>
            <a:endParaRPr lang="zh-CN" altLang="en-US" sz="2400" b="1" dirty="0" smtClean="0">
              <a:solidFill>
                <a:srgbClr val="404040"/>
              </a:solidFill>
              <a:cs typeface="+mn-ea"/>
              <a:sym typeface="+mn-lt"/>
            </a:endParaRPr>
          </a:p>
        </p:txBody>
      </p:sp>
      <p:pic>
        <p:nvPicPr>
          <p:cNvPr id="12" name="Picture 45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755530" y="1562542"/>
            <a:ext cx="7436415" cy="464775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789831" y="1967481"/>
            <a:ext cx="3348876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404040"/>
                </a:solidFill>
                <a:cs typeface="+mn-ea"/>
                <a:sym typeface="+mn-lt"/>
              </a:rPr>
              <a:t>I/O 重定向</a:t>
            </a:r>
            <a:endParaRPr lang="zh-CN" altLang="en-US" sz="2000" b="1" dirty="0" smtClean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89831" y="1723581"/>
            <a:ext cx="1900724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ENTER THE TITLE</a:t>
            </a:r>
            <a:endParaRPr lang="en-US" altLang="zh-CN" sz="1200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890526" y="2531451"/>
            <a:ext cx="476581" cy="0"/>
          </a:xfrm>
          <a:prstGeom prst="line">
            <a:avLst/>
          </a:prstGeom>
          <a:ln w="25400">
            <a:solidFill>
              <a:srgbClr val="C2B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左边小字"/>
          <p:cNvSpPr>
            <a:spLocks noChangeArrowheads="1"/>
          </p:cNvSpPr>
          <p:nvPr/>
        </p:nvSpPr>
        <p:spPr bwMode="auto">
          <a:xfrm>
            <a:off x="858520" y="2753360"/>
            <a:ext cx="4721860" cy="307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171450" indent="-171450" defTabSz="9144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sz="20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实现标准输入重定向（&lt;）、标准输出重定向（&gt;、&gt;&gt;）</a:t>
            </a:r>
            <a:endParaRPr sz="20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171450" indent="-171450" defTabSz="9144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sz="20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解析并实现文件描述符的重定向，确保输入和输出流正确连接到文件或其他设备</a:t>
            </a:r>
            <a:endParaRPr sz="20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171450" indent="-171450" defTabSz="9144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sz="20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处理重定向时可能出现的权限问题或设备不可用情况，给出适当的错误提示或处理方式</a:t>
            </a:r>
            <a:endParaRPr sz="20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174027" y="2208487"/>
            <a:ext cx="4734977" cy="3156650"/>
          </a:xfrm>
          <a:prstGeom prst="roundRect">
            <a:avLst>
              <a:gd name="adj" fmla="val 1718"/>
            </a:avLst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9" grpId="0" animBg="1"/>
      <p:bldP spid="40" grpId="0"/>
      <p:bldP spid="41" grpId="0"/>
      <p:bldP spid="42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1" y="-72190"/>
            <a:ext cx="12200023" cy="693018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381002" y="393033"/>
            <a:ext cx="11438021" cy="5999747"/>
          </a:xfrm>
          <a:prstGeom prst="roundRect">
            <a:avLst>
              <a:gd name="adj" fmla="val 2184"/>
            </a:avLst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279583" y="658145"/>
            <a:ext cx="1385320" cy="412415"/>
            <a:chOff x="874715" y="337303"/>
            <a:chExt cx="1385320" cy="412415"/>
          </a:xfrm>
        </p:grpSpPr>
        <p:sp>
          <p:nvSpPr>
            <p:cNvPr id="30" name="副标题 2"/>
            <p:cNvSpPr txBox="1"/>
            <p:nvPr/>
          </p:nvSpPr>
          <p:spPr>
            <a:xfrm>
              <a:off x="1344698" y="409336"/>
              <a:ext cx="915337" cy="3403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LOGO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874715" y="337303"/>
              <a:ext cx="467260" cy="386474"/>
              <a:chOff x="874715" y="337303"/>
              <a:chExt cx="467260" cy="386474"/>
            </a:xfrm>
          </p:grpSpPr>
          <p:sp>
            <p:nvSpPr>
              <p:cNvPr id="37" name="任意多边形 36"/>
              <p:cNvSpPr/>
              <p:nvPr/>
            </p:nvSpPr>
            <p:spPr>
              <a:xfrm>
                <a:off x="874715" y="337303"/>
                <a:ext cx="331739" cy="386474"/>
              </a:xfrm>
              <a:custGeom>
                <a:avLst/>
                <a:gdLst>
                  <a:gd name="connsiteX0" fmla="*/ 193237 w 331739"/>
                  <a:gd name="connsiteY0" fmla="*/ 0 h 386474"/>
                  <a:gd name="connsiteX1" fmla="*/ 329876 w 331739"/>
                  <a:gd name="connsiteY1" fmla="*/ 56598 h 386474"/>
                  <a:gd name="connsiteX2" fmla="*/ 331739 w 331739"/>
                  <a:gd name="connsiteY2" fmla="*/ 59360 h 386474"/>
                  <a:gd name="connsiteX3" fmla="*/ 277688 w 331739"/>
                  <a:gd name="connsiteY3" fmla="*/ 70273 h 386474"/>
                  <a:gd name="connsiteX4" fmla="*/ 190258 w 331739"/>
                  <a:gd name="connsiteY4" fmla="*/ 202174 h 386474"/>
                  <a:gd name="connsiteX5" fmla="*/ 277688 w 331739"/>
                  <a:gd name="connsiteY5" fmla="*/ 334075 h 386474"/>
                  <a:gd name="connsiteX6" fmla="*/ 313057 w 331739"/>
                  <a:gd name="connsiteY6" fmla="*/ 341216 h 386474"/>
                  <a:gd name="connsiteX7" fmla="*/ 268454 w 331739"/>
                  <a:gd name="connsiteY7" fmla="*/ 371289 h 386474"/>
                  <a:gd name="connsiteX8" fmla="*/ 193237 w 331739"/>
                  <a:gd name="connsiteY8" fmla="*/ 386474 h 386474"/>
                  <a:gd name="connsiteX9" fmla="*/ 0 w 331739"/>
                  <a:gd name="connsiteY9" fmla="*/ 193237 h 386474"/>
                  <a:gd name="connsiteX10" fmla="*/ 193237 w 331739"/>
                  <a:gd name="connsiteY10" fmla="*/ 0 h 386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1739" h="386474">
                    <a:moveTo>
                      <a:pt x="193237" y="0"/>
                    </a:moveTo>
                    <a:cubicBezTo>
                      <a:pt x="246598" y="0"/>
                      <a:pt x="294907" y="21629"/>
                      <a:pt x="329876" y="56598"/>
                    </a:cubicBezTo>
                    <a:lnTo>
                      <a:pt x="331739" y="59360"/>
                    </a:lnTo>
                    <a:lnTo>
                      <a:pt x="277688" y="70273"/>
                    </a:lnTo>
                    <a:cubicBezTo>
                      <a:pt x="226309" y="92004"/>
                      <a:pt x="190258" y="142879"/>
                      <a:pt x="190258" y="202174"/>
                    </a:cubicBezTo>
                    <a:cubicBezTo>
                      <a:pt x="190258" y="261469"/>
                      <a:pt x="226309" y="312344"/>
                      <a:pt x="277688" y="334075"/>
                    </a:cubicBezTo>
                    <a:lnTo>
                      <a:pt x="313057" y="341216"/>
                    </a:lnTo>
                    <a:lnTo>
                      <a:pt x="268454" y="371289"/>
                    </a:lnTo>
                    <a:cubicBezTo>
                      <a:pt x="245335" y="381067"/>
                      <a:pt x="219918" y="386474"/>
                      <a:pt x="193237" y="386474"/>
                    </a:cubicBezTo>
                    <a:cubicBezTo>
                      <a:pt x="86515" y="386474"/>
                      <a:pt x="0" y="299959"/>
                      <a:pt x="0" y="193237"/>
                    </a:cubicBezTo>
                    <a:cubicBezTo>
                      <a:pt x="0" y="86515"/>
                      <a:pt x="86515" y="0"/>
                      <a:pt x="193237" y="0"/>
                    </a:cubicBezTo>
                    <a:close/>
                  </a:path>
                </a:pathLst>
              </a:custGeom>
              <a:solidFill>
                <a:srgbClr val="C2B1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097738" y="419969"/>
                <a:ext cx="244237" cy="2442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9" name="椭圆 38"/>
          <p:cNvSpPr/>
          <p:nvPr/>
        </p:nvSpPr>
        <p:spPr>
          <a:xfrm>
            <a:off x="660401" y="687408"/>
            <a:ext cx="439987" cy="439986"/>
          </a:xfrm>
          <a:prstGeom prst="ellipse">
            <a:avLst/>
          </a:prstGeom>
          <a:solidFill>
            <a:srgbClr val="C2B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115400" y="676571"/>
            <a:ext cx="25683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cs typeface="+mn-ea"/>
                <a:sym typeface="+mn-lt"/>
              </a:rPr>
              <a:t>管道操作</a:t>
            </a:r>
            <a:endParaRPr lang="zh-CN" altLang="en-US" sz="2400" b="1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2" name="ïS1íḋé"/>
          <p:cNvSpPr/>
          <p:nvPr/>
        </p:nvSpPr>
        <p:spPr>
          <a:xfrm>
            <a:off x="864870" y="1348740"/>
            <a:ext cx="6235065" cy="4779645"/>
          </a:xfrm>
          <a:prstGeom prst="rect">
            <a:avLst/>
          </a:prstGeom>
          <a:solidFill>
            <a:schemeClr val="bg1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bg1">
                <a:lumMod val="6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 defTabSz="914400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4" name="íṧḷïḓe"/>
          <p:cNvSpPr txBox="1"/>
          <p:nvPr/>
        </p:nvSpPr>
        <p:spPr>
          <a:xfrm>
            <a:off x="1005205" y="1588135"/>
            <a:ext cx="2788920" cy="3683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p>
            <a:r>
              <a:rPr lang="zh-CN" altLang="en-US" b="1" dirty="0" smtClean="0">
                <a:solidFill>
                  <a:srgbClr val="404040"/>
                </a:solidFill>
                <a:latin typeface="+mn-ea"/>
              </a:rPr>
              <a:t>管道</a:t>
            </a:r>
            <a:r>
              <a:rPr lang="zh-CN" altLang="en-US" b="1" dirty="0" smtClean="0">
                <a:solidFill>
                  <a:srgbClr val="404040"/>
                </a:solidFill>
                <a:latin typeface="+mn-ea"/>
              </a:rPr>
              <a:t>操作 </a:t>
            </a:r>
            <a:endParaRPr lang="en-US" altLang="zh-CN" sz="1000" i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Lato Light" panose="020F0502020204030203" pitchFamily="34" charset="0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1115951" y="2072346"/>
            <a:ext cx="476581" cy="0"/>
          </a:xfrm>
          <a:prstGeom prst="line">
            <a:avLst/>
          </a:prstGeom>
          <a:ln w="25400">
            <a:solidFill>
              <a:srgbClr val="C2B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íṧļïdè"/>
          <p:cNvSpPr/>
          <p:nvPr/>
        </p:nvSpPr>
        <p:spPr>
          <a:xfrm flipH="1">
            <a:off x="967740" y="2352040"/>
            <a:ext cx="5264785" cy="205930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charset="-122"/>
              </a:rPr>
              <a:t>・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仿宋" panose="02010609060101010101" charset="-122"/>
              </a:rPr>
              <a:t>支持多个命令通过管道连接，实现数据流的传递。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cs typeface="仿宋" panose="02010609060101010101" charset="-122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charset="-122"/>
              </a:rPr>
              <a:t>・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仿宋" panose="02010609060101010101" charset="-122"/>
              </a:rPr>
              <a:t>解析并创建管道（|）来连接多个命令的输入和输出。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cs typeface="仿宋" panose="02010609060101010101" charset="-122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仿宋" panose="02010609060101010101" charset="-122"/>
              </a:rPr>
              <a:t>・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仿宋" panose="02010609060101010101" charset="-122"/>
              </a:rPr>
              <a:t>确保管道操作的正确性和稳定性，处理管道中命令的顺序和结果传递。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cs typeface="仿宋" panose="02010609060101010101" charset="-122"/>
            </a:endParaRPr>
          </a:p>
        </p:txBody>
      </p:sp>
      <p:sp>
        <p:nvSpPr>
          <p:cNvPr id="6" name="ïsľiḓé"/>
          <p:cNvSpPr/>
          <p:nvPr/>
        </p:nvSpPr>
        <p:spPr>
          <a:xfrm>
            <a:off x="9742127" y="1808958"/>
            <a:ext cx="1773608" cy="4060535"/>
          </a:xfrm>
          <a:prstGeom prst="rect">
            <a:avLst/>
          </a:prstGeom>
          <a:blipFill dpi="0" rotWithShape="1">
            <a:blip r:embed="rId2" cstate="email"/>
            <a:srcRect/>
            <a:tile tx="0" ty="0" sx="100000" sy="100000" flip="none" algn="tr"/>
          </a:blip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9" grpId="0" animBg="1"/>
      <p:bldP spid="40" grpId="0"/>
      <p:bldP spid="2" grpId="0" bldLvl="0" animBg="1"/>
      <p:bldP spid="4" grpId="0"/>
      <p:bldP spid="5" grpId="0"/>
      <p:bldP spid="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1" y="-72190"/>
            <a:ext cx="12200023" cy="693018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381002" y="393033"/>
            <a:ext cx="11438021" cy="5999747"/>
          </a:xfrm>
          <a:prstGeom prst="roundRect">
            <a:avLst>
              <a:gd name="adj" fmla="val 2184"/>
            </a:avLst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60401" y="687408"/>
            <a:ext cx="439987" cy="439986"/>
          </a:xfrm>
          <a:prstGeom prst="ellipse">
            <a:avLst/>
          </a:prstGeom>
          <a:solidFill>
            <a:srgbClr val="C2B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115400" y="676571"/>
            <a:ext cx="25683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04040"/>
                </a:solidFill>
                <a:cs typeface="+mn-ea"/>
                <a:sym typeface="+mn-lt"/>
              </a:rPr>
              <a:t>类图</a:t>
            </a:r>
            <a:endParaRPr lang="zh-CN" altLang="en-US" sz="2400" b="1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521969" y="2754819"/>
            <a:ext cx="26345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点此输入内容或者复制您的内容在这里，通过复制您的文本后点此输入内容或者复制您的内容在这里，通过复制您的文本后</a:t>
            </a:r>
            <a:endParaRPr lang="en-US" altLang="zh-CN" sz="120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21969" y="4086269"/>
            <a:ext cx="243907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>
                <a:solidFill>
                  <a:schemeClr val="bg1">
                    <a:alpha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ENTER THE TITLE</a:t>
            </a:r>
            <a:endParaRPr lang="en-US" altLang="zh-CN" sz="1200" b="1" dirty="0">
              <a:solidFill>
                <a:schemeClr val="bg1">
                  <a:alpha val="5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719019" y="5204800"/>
            <a:ext cx="448016" cy="448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5" y="1270635"/>
            <a:ext cx="7866380" cy="52184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9" grpId="0" animBg="1"/>
      <p:bldP spid="40" grpId="0"/>
      <p:bldP spid="17" grpId="0"/>
      <p:bldP spid="19" grpId="0"/>
      <p:bldP spid="23" grpId="0" animBg="1"/>
    </p:bldLst>
  </p:timing>
</p:sld>
</file>

<file path=ppt/tags/tag1.xml><?xml version="1.0" encoding="utf-8"?>
<p:tagLst xmlns:p="http://schemas.openxmlformats.org/presentationml/2006/main">
  <p:tag name="KSO_WM_DIAGRAM_VIRTUALLY_FRAME" val="{&quot;height&quot;:332.49157480314966,&quot;left&quot;:580.4985039370079,&quot;top&quot;:121.29771653543307,&quot;width&quot;:288.8014960629922}"/>
</p:tagLst>
</file>

<file path=ppt/tags/tag10.xml><?xml version="1.0" encoding="utf-8"?>
<p:tagLst xmlns:p="http://schemas.openxmlformats.org/presentationml/2006/main">
  <p:tag name="KSO_WM_DIAGRAM_VIRTUALLY_FRAME" val="{&quot;height&quot;:332.49157480314966,&quot;left&quot;:580.4985039370079,&quot;top&quot;:121.29771653543307,&quot;width&quot;:288.8014960629922}"/>
</p:tagLst>
</file>

<file path=ppt/tags/tag11.xml><?xml version="1.0" encoding="utf-8"?>
<p:tagLst xmlns:p="http://schemas.openxmlformats.org/presentationml/2006/main">
  <p:tag name="KSO_WM_DIAGRAM_VIRTUALLY_FRAME" val="{&quot;height&quot;:332.49157480314966,&quot;left&quot;:580.4985039370079,&quot;top&quot;:121.29771653543307,&quot;width&quot;:288.8014960629922}"/>
</p:tagLst>
</file>

<file path=ppt/tags/tag12.xml><?xml version="1.0" encoding="utf-8"?>
<p:tagLst xmlns:p="http://schemas.openxmlformats.org/presentationml/2006/main">
  <p:tag name="KSO_WM_DIAGRAM_VIRTUALLY_FRAME" val="{&quot;height&quot;:332.49157480314966,&quot;left&quot;:580.4985039370079,&quot;top&quot;:121.29771653543307,&quot;width&quot;:288.8014960629922}"/>
</p:tagLst>
</file>

<file path=ppt/tags/tag13.xml><?xml version="1.0" encoding="utf-8"?>
<p:tagLst xmlns:p="http://schemas.openxmlformats.org/presentationml/2006/main">
  <p:tag name="ISLIDE.ICON" val="#133132;#154559;"/>
</p:tagLst>
</file>

<file path=ppt/tags/tag14.xml><?xml version="1.0" encoding="utf-8"?>
<p:tagLst xmlns:p="http://schemas.openxmlformats.org/presentationml/2006/main">
  <p:tag name="ISLIDE.ICON" val="#161805;#72091;#169483;"/>
</p:tagLst>
</file>

<file path=ppt/tags/tag15.xml><?xml version="1.0" encoding="utf-8"?>
<p:tagLst xmlns:p="http://schemas.openxmlformats.org/presentationml/2006/main">
  <p:tag name="ISLIDE.ICON" val="#161805;#72091;#169483;"/>
</p:tagLst>
</file>

<file path=ppt/tags/tag16.xml><?xml version="1.0" encoding="utf-8"?>
<p:tagLst xmlns:p="http://schemas.openxmlformats.org/presentationml/2006/main">
  <p:tag name="ISLIDE.ICON" val="#133132;#132214;#117091;#180753;#120735;"/>
</p:tagLst>
</file>

<file path=ppt/tags/tag17.xml><?xml version="1.0" encoding="utf-8"?>
<p:tagLst xmlns:p="http://schemas.openxmlformats.org/presentationml/2006/main">
  <p:tag name="ISLIDE.GUIDESSETTING" val="{&quot;Id&quot;:&quot;9689b7ac-1447-4a07-a281-6be1bf47c5ea&quot;,&quot;Name&quot;:&quot;觅知网要求&quot;,&quot;Kind&quot;:&quot;Custom&quot;,&quot;OldGuidesSetting&quot;:{&quot;HeaderHeight&quot;:15.0,&quot;FooterHeight&quot;:9.0,&quot;SideMargin&quot;:5.5,&quot;TopMargin&quot;:0.0,&quot;BottomMargin&quot;:0.0,&quot;IntervalMargin&quot;:1.5}}"/>
  <p:tag name="commondata" val="eyJoZGlkIjoiZWI4NTQ5OWFhMGFkZTBlZGY1ZGFhNGE5ZDNmMmMxMzYifQ=="/>
</p:tagLst>
</file>

<file path=ppt/tags/tag2.xml><?xml version="1.0" encoding="utf-8"?>
<p:tagLst xmlns:p="http://schemas.openxmlformats.org/presentationml/2006/main">
  <p:tag name="KSO_WM_DIAGRAM_VIRTUALLY_FRAME" val="{&quot;height&quot;:332.49157480314966,&quot;left&quot;:580.4985039370079,&quot;top&quot;:121.29771653543307,&quot;width&quot;:288.8014960629922}"/>
</p:tagLst>
</file>

<file path=ppt/tags/tag3.xml><?xml version="1.0" encoding="utf-8"?>
<p:tagLst xmlns:p="http://schemas.openxmlformats.org/presentationml/2006/main">
  <p:tag name="KSO_WM_DIAGRAM_VIRTUALLY_FRAME" val="{&quot;height&quot;:332.49157480314966,&quot;left&quot;:580.4985039370079,&quot;top&quot;:121.29771653543307,&quot;width&quot;:288.8014960629922}"/>
</p:tagLst>
</file>

<file path=ppt/tags/tag4.xml><?xml version="1.0" encoding="utf-8"?>
<p:tagLst xmlns:p="http://schemas.openxmlformats.org/presentationml/2006/main">
  <p:tag name="KSO_WM_DIAGRAM_VIRTUALLY_FRAME" val="{&quot;height&quot;:332.49157480314966,&quot;left&quot;:580.4985039370079,&quot;top&quot;:121.29771653543307,&quot;width&quot;:288.8014960629922}"/>
</p:tagLst>
</file>

<file path=ppt/tags/tag5.xml><?xml version="1.0" encoding="utf-8"?>
<p:tagLst xmlns:p="http://schemas.openxmlformats.org/presentationml/2006/main">
  <p:tag name="KSO_WM_DIAGRAM_VIRTUALLY_FRAME" val="{&quot;height&quot;:332.49157480314966,&quot;left&quot;:580.4985039370079,&quot;top&quot;:121.29771653543307,&quot;width&quot;:288.8014960629922}"/>
</p:tagLst>
</file>

<file path=ppt/tags/tag6.xml><?xml version="1.0" encoding="utf-8"?>
<p:tagLst xmlns:p="http://schemas.openxmlformats.org/presentationml/2006/main">
  <p:tag name="KSO_WM_DIAGRAM_VIRTUALLY_FRAME" val="{&quot;height&quot;:332.49157480314966,&quot;left&quot;:580.4985039370079,&quot;top&quot;:121.29771653543307,&quot;width&quot;:288.8014960629922}"/>
</p:tagLst>
</file>

<file path=ppt/tags/tag7.xml><?xml version="1.0" encoding="utf-8"?>
<p:tagLst xmlns:p="http://schemas.openxmlformats.org/presentationml/2006/main">
  <p:tag name="KSO_WM_DIAGRAM_VIRTUALLY_FRAME" val="{&quot;height&quot;:332.49157480314966,&quot;left&quot;:580.4985039370079,&quot;top&quot;:121.29771653543307,&quot;width&quot;:288.8014960629922}"/>
</p:tagLst>
</file>

<file path=ppt/tags/tag8.xml><?xml version="1.0" encoding="utf-8"?>
<p:tagLst xmlns:p="http://schemas.openxmlformats.org/presentationml/2006/main">
  <p:tag name="KSO_WM_DIAGRAM_VIRTUALLY_FRAME" val="{&quot;height&quot;:332.49157480314966,&quot;left&quot;:580.4985039370079,&quot;top&quot;:121.29771653543307,&quot;width&quot;:288.8014960629922}"/>
</p:tagLst>
</file>

<file path=ppt/tags/tag9.xml><?xml version="1.0" encoding="utf-8"?>
<p:tagLst xmlns:p="http://schemas.openxmlformats.org/presentationml/2006/main">
  <p:tag name="KSO_WM_DIAGRAM_VIRTUALLY_FRAME" val="{&quot;height&quot;:332.49157480314966,&quot;left&quot;:580.4985039370079,&quot;top&quot;:121.29771653543307,&quot;width&quot;:288.8014960629922}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0c12wtti">
      <a:majorFont>
        <a:latin typeface="仿宋"/>
        <a:ea typeface="仿宋"/>
        <a:cs typeface=""/>
      </a:majorFont>
      <a:minorFont>
        <a:latin typeface="仿宋"/>
        <a:ea typeface="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2816</Words>
  <Application>WPS 演示</Application>
  <PresentationFormat>自定义</PresentationFormat>
  <Paragraphs>213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43" baseType="lpstr">
      <vt:lpstr>Arial</vt:lpstr>
      <vt:lpstr>宋体</vt:lpstr>
      <vt:lpstr>Wingdings</vt:lpstr>
      <vt:lpstr>仿宋</vt:lpstr>
      <vt:lpstr>方正仿宋_GBK</vt:lpstr>
      <vt:lpstr>微软雅黑</vt:lpstr>
      <vt:lpstr>阿里巴巴普惠体 Medium</vt:lpstr>
      <vt:lpstr>思源黑体</vt:lpstr>
      <vt:lpstr>Lato Light</vt:lpstr>
      <vt:lpstr>Arial Unicode MS</vt:lpstr>
      <vt:lpstr>Calibri</vt:lpstr>
      <vt:lpstr>Trebuchet MS</vt:lpstr>
      <vt:lpstr>方正黑体_GBK</vt:lpstr>
      <vt:lpstr>MS PGothic</vt:lpstr>
      <vt:lpstr>演示悠然小楷</vt:lpstr>
      <vt:lpstr>文泉驿微米黑</vt:lpstr>
      <vt:lpstr>MT Extra</vt:lpstr>
      <vt:lpstr>汉仪乐喵体</vt:lpstr>
      <vt:lpstr>FreeSans</vt:lpstr>
      <vt:lpstr>仿宋</vt:lpstr>
      <vt:lpstr>第一PPT，www.1ppt.com​</vt:lpstr>
      <vt:lpstr>自定义设计方案</vt:lpstr>
      <vt:lpstr>Shell程序</vt:lpstr>
      <vt:lpstr>PowerPoint 演示文稿</vt:lpstr>
      <vt:lpstr>小组分工</vt:lpstr>
      <vt:lpstr>PowerPoint 演示文稿</vt:lpstr>
      <vt:lpstr>功能需求</vt:lpstr>
      <vt:lpstr>PowerPoint 演示文稿</vt:lpstr>
      <vt:lpstr>PowerPoint 演示文稿</vt:lpstr>
      <vt:lpstr>PowerPoint 演示文稿</vt:lpstr>
      <vt:lpstr>PowerPoint 演示文稿</vt:lpstr>
      <vt:lpstr>关键技术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示例和演示</vt:lpstr>
      <vt:lpstr>PowerPoint 演示文稿</vt:lpstr>
      <vt:lpstr>PowerPoint 演示文稿</vt:lpstr>
      <vt:lpstr>谢谢聆听！</vt:lpstr>
    </vt:vector>
  </TitlesOfParts>
  <Company>第一PPT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商业计划书</dc:title>
  <dc:creator>第一PPT，www.1ppt.com</dc:creator>
  <dc:description>第一PPT</dc:description>
  <cp:category>www.1ppt.com</cp:category>
  <cp:lastModifiedBy>root</cp:lastModifiedBy>
  <cp:revision>136</cp:revision>
  <dcterms:created xsi:type="dcterms:W3CDTF">2024-06-30T07:39:08Z</dcterms:created>
  <dcterms:modified xsi:type="dcterms:W3CDTF">2024-06-30T07:39:08Z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2052-11.1.0.11698</vt:lpwstr>
  </property>
</Properties>
</file>