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1.xml" ContentType="application/vnd.openxmlformats-officedocument.presentationml.notesSl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notesSlides/notesSlide2.xml" ContentType="application/vnd.openxmlformats-officedocument.presentationml.notesSlide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notesSlides/notesSlide3.xml" ContentType="application/vnd.openxmlformats-officedocument.presentationml.notesSlide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notesSlides/notesSlide4.xml" ContentType="application/vnd.openxmlformats-officedocument.presentationml.notesSlide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notesSlides/notesSlide5.xml" ContentType="application/vnd.openxmlformats-officedocument.presentationml.notesSlide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notesSlides/notesSlide6.xml" ContentType="application/vnd.openxmlformats-officedocument.presentationml.notesSlide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notesSlides/notesSlide7.xml" ContentType="application/vnd.openxmlformats-officedocument.presentationml.notesSlide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notesSlides/notesSlide8.xml" ContentType="application/vnd.openxmlformats-officedocument.presentationml.notesSlide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notesSlides/notesSlide9.xml" ContentType="application/vnd.openxmlformats-officedocument.presentationml.notesSlide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notesSlides/notesSlide10.xml" ContentType="application/vnd.openxmlformats-officedocument.presentationml.notesSlide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notesSlides/notesSlide11.xml" ContentType="application/vnd.openxmlformats-officedocument.presentationml.notesSlide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notesSlides/notesSlide12.xml" ContentType="application/vnd.openxmlformats-officedocument.presentationml.notesSlide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316" r:id="rId2"/>
    <p:sldId id="283" r:id="rId3"/>
    <p:sldId id="1160" r:id="rId4"/>
    <p:sldId id="350" r:id="rId5"/>
    <p:sldId id="11089978" r:id="rId6"/>
    <p:sldId id="322" r:id="rId7"/>
    <p:sldId id="11089979" r:id="rId8"/>
    <p:sldId id="11089980" r:id="rId9"/>
    <p:sldId id="11089981" r:id="rId10"/>
    <p:sldId id="11089982" r:id="rId11"/>
    <p:sldId id="11089983" r:id="rId12"/>
    <p:sldId id="11089984" r:id="rId13"/>
    <p:sldId id="324" r:id="rId14"/>
  </p:sldIdLst>
  <p:sldSz cx="12192000" cy="6858000"/>
  <p:notesSz cx="6858000" cy="9144000"/>
  <p:custDataLst>
    <p:tags r:id="rId1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1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43FD05-3C5E-46AD-A178-5571EBAF34C7}" type="datetimeFigureOut">
              <a:rPr lang="zh-CN" altLang="en-US" smtClean="0"/>
              <a:t>2023/7/3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753D00-B008-4B19-9B4E-127323AA6F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38350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Generate By MotionGo-ChatPPT.
Home</a:t>
            </a:r>
            <a:r>
              <a:rPr lang="zh-CN" altLang="en-US"/>
              <a:t>：</a:t>
            </a:r>
            <a:r>
              <a:rPr lang="en-US" altLang="zh-CN"/>
              <a:t>motion.yoo-ai.com
AIGC 2023/7/3 3:55:55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753D00-B008-4B19-9B4E-127323AA6F8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45282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Generate By MotionGo-ChatPPT.
Home</a:t>
            </a:r>
            <a:r>
              <a:rPr lang="zh-CN" altLang="en-US"/>
              <a:t>：</a:t>
            </a:r>
            <a:r>
              <a:rPr lang="en-US" altLang="zh-CN"/>
              <a:t>motion.yoo-ai.com
AIGC 2023/7/3 3:55:55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753D00-B008-4B19-9B4E-127323AA6F8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21684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Generate By MotionGo-ChatPPT.
Home</a:t>
            </a:r>
            <a:r>
              <a:rPr lang="zh-CN" altLang="en-US"/>
              <a:t>：</a:t>
            </a:r>
            <a:r>
              <a:rPr lang="en-US" altLang="zh-CN"/>
              <a:t>motion.yoo-ai.com
AIGC 2023/7/3 3:55:55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753D00-B008-4B19-9B4E-127323AA6F8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08019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Generate By MotionGo-ChatPPT.
Home</a:t>
            </a:r>
            <a:r>
              <a:rPr lang="zh-CN" altLang="en-US"/>
              <a:t>：</a:t>
            </a:r>
            <a:r>
              <a:rPr lang="en-US" altLang="zh-CN"/>
              <a:t>motion.yoo-ai.com
AIGC 2023/7/3 3:55:55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753D00-B008-4B19-9B4E-127323AA6F8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06477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Generate By MotionGo-ChatPPT.
Home</a:t>
            </a:r>
            <a:r>
              <a:rPr lang="zh-CN" altLang="en-US"/>
              <a:t>：</a:t>
            </a:r>
            <a:r>
              <a:rPr lang="en-US" altLang="zh-CN"/>
              <a:t>motion.yoo-ai.com
AIGC 2023/7/3 3:55:55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753D00-B008-4B19-9B4E-127323AA6F8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43739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Generate By MotionGo-ChatPPT.
Home</a:t>
            </a:r>
            <a:r>
              <a:rPr lang="zh-CN" altLang="en-US"/>
              <a:t>：</a:t>
            </a:r>
            <a:r>
              <a:rPr lang="en-US" altLang="zh-CN"/>
              <a:t>motion.yoo-ai.com
AIGC 2023/7/3 3:55:55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753D00-B008-4B19-9B4E-127323AA6F8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96818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Generate By MotionGo-ChatPPT.
Home</a:t>
            </a:r>
            <a:r>
              <a:rPr lang="zh-CN" altLang="en-US"/>
              <a:t>：</a:t>
            </a:r>
            <a:r>
              <a:rPr lang="en-US" altLang="zh-CN"/>
              <a:t>motion.yoo-ai.com
AIGC 2023/7/3 3:55:55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753D00-B008-4B19-9B4E-127323AA6F8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16827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Generate By MotionGo-ChatPPT.
Home</a:t>
            </a:r>
            <a:r>
              <a:rPr lang="zh-CN" altLang="en-US"/>
              <a:t>：</a:t>
            </a:r>
            <a:r>
              <a:rPr lang="en-US" altLang="zh-CN"/>
              <a:t>motion.yoo-ai.com
AIGC 2023/7/3 3:55:55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753D00-B008-4B19-9B4E-127323AA6F8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89916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Generate By MotionGo-ChatPPT.
Home</a:t>
            </a:r>
            <a:r>
              <a:rPr lang="zh-CN" altLang="en-US"/>
              <a:t>：</a:t>
            </a:r>
            <a:r>
              <a:rPr lang="en-US" altLang="zh-CN"/>
              <a:t>motion.yoo-ai.com
AIGC 2023/7/3 3:55:55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753D00-B008-4B19-9B4E-127323AA6F8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34593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Generate By MotionGo-ChatPPT.
Home</a:t>
            </a:r>
            <a:r>
              <a:rPr lang="zh-CN" altLang="en-US"/>
              <a:t>：</a:t>
            </a:r>
            <a:r>
              <a:rPr lang="en-US" altLang="zh-CN"/>
              <a:t>motion.yoo-ai.com
AIGC 2023/7/3 3:55:55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753D00-B008-4B19-9B4E-127323AA6F8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72703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Generate By MotionGo-ChatPPT.
Home</a:t>
            </a:r>
            <a:r>
              <a:rPr lang="zh-CN" altLang="en-US"/>
              <a:t>：</a:t>
            </a:r>
            <a:r>
              <a:rPr lang="en-US" altLang="zh-CN"/>
              <a:t>motion.yoo-ai.com
AIGC 2023/7/3 3:55:55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753D00-B008-4B19-9B4E-127323AA6F8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45558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Generate By MotionGo-ChatPPT.
Home</a:t>
            </a:r>
            <a:r>
              <a:rPr lang="zh-CN" altLang="en-US"/>
              <a:t>：</a:t>
            </a:r>
            <a:r>
              <a:rPr lang="en-US" altLang="zh-CN"/>
              <a:t>motion.yoo-ai.com
AIGC 2023/7/3 3:55:55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753D00-B008-4B19-9B4E-127323AA6F8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73539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Generate By MotionGo-ChatPPT.
Home</a:t>
            </a:r>
            <a:r>
              <a:rPr lang="zh-CN" altLang="en-US"/>
              <a:t>：</a:t>
            </a:r>
            <a:r>
              <a:rPr lang="en-US" altLang="zh-CN"/>
              <a:t>motion.yoo-ai.com
AIGC 2023/7/3 3:55:55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753D00-B008-4B19-9B4E-127323AA6F8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05611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0125" y="951365"/>
            <a:ext cx="7677150" cy="935037"/>
          </a:xfrm>
        </p:spPr>
        <p:txBody>
          <a:bodyPr anchor="ctr">
            <a:normAutofit/>
          </a:bodyPr>
          <a:lstStyle>
            <a:lvl1pPr algn="l"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674B3-1405-4F7E-B593-EA9131C4EFBF}" type="datetimeFigureOut">
              <a:rPr lang="zh-CN" altLang="en-US" smtClean="0"/>
              <a:t>2023/7/3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7F171-F0F9-419D-B821-3661A17158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59711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44482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674B3-1405-4F7E-B593-EA9131C4EFBF}" type="datetimeFigureOut">
              <a:rPr lang="zh-CN" altLang="en-US" smtClean="0"/>
              <a:t>2023/7/3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7F171-F0F9-419D-B821-3661A17158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36708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57425" y="925966"/>
            <a:ext cx="7677150" cy="935037"/>
          </a:xfrm>
        </p:spPr>
        <p:txBody>
          <a:bodyPr anchor="ctr">
            <a:normAutofit/>
          </a:bodyPr>
          <a:lstStyle>
            <a:lvl1pPr algn="ctr"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674B3-1405-4F7E-B593-EA9131C4EFBF}" type="datetimeFigureOut">
              <a:rPr lang="zh-CN" altLang="en-US" smtClean="0"/>
              <a:t>2023/7/3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7F171-F0F9-419D-B821-3661A17158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65848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674B3-1405-4F7E-B593-EA9131C4EFBF}" type="datetimeFigureOut">
              <a:rPr lang="zh-CN" altLang="en-US" smtClean="0"/>
              <a:t>2023/7/3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7F171-F0F9-419D-B821-3661A17158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19125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0674B3-1405-4F7E-B593-EA9131C4EFBF}" type="datetimeFigureOut">
              <a:rPr lang="zh-CN" altLang="en-US" smtClean="0"/>
              <a:t>2023/7/3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17F171-F0F9-419D-B821-3661A17158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7331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tags" Target="../tags/tag14.xml"/><Relationship Id="rId18" Type="http://schemas.openxmlformats.org/officeDocument/2006/relationships/tags" Target="../tags/tag19.xml"/><Relationship Id="rId3" Type="http://schemas.openxmlformats.org/officeDocument/2006/relationships/tags" Target="../tags/tag4.xml"/><Relationship Id="rId21" Type="http://schemas.openxmlformats.org/officeDocument/2006/relationships/notesSlide" Target="../notesSlides/notesSlide1.xml"/><Relationship Id="rId7" Type="http://schemas.openxmlformats.org/officeDocument/2006/relationships/tags" Target="../tags/tag8.xml"/><Relationship Id="rId12" Type="http://schemas.openxmlformats.org/officeDocument/2006/relationships/tags" Target="../tags/tag13.xml"/><Relationship Id="rId17" Type="http://schemas.openxmlformats.org/officeDocument/2006/relationships/tags" Target="../tags/tag18.xml"/><Relationship Id="rId2" Type="http://schemas.openxmlformats.org/officeDocument/2006/relationships/tags" Target="../tags/tag3.xml"/><Relationship Id="rId16" Type="http://schemas.openxmlformats.org/officeDocument/2006/relationships/tags" Target="../tags/tag17.xml"/><Relationship Id="rId20" Type="http://schemas.openxmlformats.org/officeDocument/2006/relationships/slideLayout" Target="../slideLayouts/slideLayout5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5" Type="http://schemas.openxmlformats.org/officeDocument/2006/relationships/tags" Target="../tags/tag6.xml"/><Relationship Id="rId15" Type="http://schemas.openxmlformats.org/officeDocument/2006/relationships/tags" Target="../tags/tag16.xml"/><Relationship Id="rId10" Type="http://schemas.openxmlformats.org/officeDocument/2006/relationships/tags" Target="../tags/tag11.xml"/><Relationship Id="rId19" Type="http://schemas.openxmlformats.org/officeDocument/2006/relationships/tags" Target="../tags/tag20.xml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tags" Target="../tags/tag15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109.xml"/><Relationship Id="rId3" Type="http://schemas.openxmlformats.org/officeDocument/2006/relationships/tags" Target="../tags/tag104.xml"/><Relationship Id="rId7" Type="http://schemas.openxmlformats.org/officeDocument/2006/relationships/tags" Target="../tags/tag108.xml"/><Relationship Id="rId12" Type="http://schemas.openxmlformats.org/officeDocument/2006/relationships/image" Target="../media/image6.JPG"/><Relationship Id="rId2" Type="http://schemas.openxmlformats.org/officeDocument/2006/relationships/tags" Target="../tags/tag103.xml"/><Relationship Id="rId1" Type="http://schemas.openxmlformats.org/officeDocument/2006/relationships/tags" Target="../tags/tag102.xml"/><Relationship Id="rId6" Type="http://schemas.openxmlformats.org/officeDocument/2006/relationships/tags" Target="../tags/tag107.xml"/><Relationship Id="rId11" Type="http://schemas.openxmlformats.org/officeDocument/2006/relationships/notesSlide" Target="../notesSlides/notesSlide10.xml"/><Relationship Id="rId5" Type="http://schemas.openxmlformats.org/officeDocument/2006/relationships/tags" Target="../tags/tag106.xml"/><Relationship Id="rId10" Type="http://schemas.openxmlformats.org/officeDocument/2006/relationships/slideLayout" Target="../slideLayouts/slideLayout5.xml"/><Relationship Id="rId4" Type="http://schemas.openxmlformats.org/officeDocument/2006/relationships/tags" Target="../tags/tag105.xml"/><Relationship Id="rId9" Type="http://schemas.openxmlformats.org/officeDocument/2006/relationships/tags" Target="../tags/tag110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118.xml"/><Relationship Id="rId3" Type="http://schemas.openxmlformats.org/officeDocument/2006/relationships/tags" Target="../tags/tag113.xml"/><Relationship Id="rId7" Type="http://schemas.openxmlformats.org/officeDocument/2006/relationships/tags" Target="../tags/tag117.xml"/><Relationship Id="rId12" Type="http://schemas.openxmlformats.org/officeDocument/2006/relationships/image" Target="../media/image7.JPG"/><Relationship Id="rId2" Type="http://schemas.openxmlformats.org/officeDocument/2006/relationships/tags" Target="../tags/tag112.xml"/><Relationship Id="rId1" Type="http://schemas.openxmlformats.org/officeDocument/2006/relationships/tags" Target="../tags/tag111.xml"/><Relationship Id="rId6" Type="http://schemas.openxmlformats.org/officeDocument/2006/relationships/tags" Target="../tags/tag116.xml"/><Relationship Id="rId11" Type="http://schemas.openxmlformats.org/officeDocument/2006/relationships/notesSlide" Target="../notesSlides/notesSlide11.xml"/><Relationship Id="rId5" Type="http://schemas.openxmlformats.org/officeDocument/2006/relationships/tags" Target="../tags/tag115.xml"/><Relationship Id="rId10" Type="http://schemas.openxmlformats.org/officeDocument/2006/relationships/slideLayout" Target="../slideLayouts/slideLayout5.xml"/><Relationship Id="rId4" Type="http://schemas.openxmlformats.org/officeDocument/2006/relationships/tags" Target="../tags/tag114.xml"/><Relationship Id="rId9" Type="http://schemas.openxmlformats.org/officeDocument/2006/relationships/tags" Target="../tags/tag119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127.xml"/><Relationship Id="rId3" Type="http://schemas.openxmlformats.org/officeDocument/2006/relationships/tags" Target="../tags/tag122.xml"/><Relationship Id="rId7" Type="http://schemas.openxmlformats.org/officeDocument/2006/relationships/tags" Target="../tags/tag126.xml"/><Relationship Id="rId12" Type="http://schemas.openxmlformats.org/officeDocument/2006/relationships/image" Target="../media/image8.JPG"/><Relationship Id="rId2" Type="http://schemas.openxmlformats.org/officeDocument/2006/relationships/tags" Target="../tags/tag121.xml"/><Relationship Id="rId1" Type="http://schemas.openxmlformats.org/officeDocument/2006/relationships/tags" Target="../tags/tag120.xml"/><Relationship Id="rId6" Type="http://schemas.openxmlformats.org/officeDocument/2006/relationships/tags" Target="../tags/tag125.xml"/><Relationship Id="rId11" Type="http://schemas.openxmlformats.org/officeDocument/2006/relationships/notesSlide" Target="../notesSlides/notesSlide12.xml"/><Relationship Id="rId5" Type="http://schemas.openxmlformats.org/officeDocument/2006/relationships/tags" Target="../tags/tag124.xml"/><Relationship Id="rId10" Type="http://schemas.openxmlformats.org/officeDocument/2006/relationships/slideLayout" Target="../slideLayouts/slideLayout5.xml"/><Relationship Id="rId4" Type="http://schemas.openxmlformats.org/officeDocument/2006/relationships/tags" Target="../tags/tag123.xml"/><Relationship Id="rId9" Type="http://schemas.openxmlformats.org/officeDocument/2006/relationships/tags" Target="../tags/tag128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136.xml"/><Relationship Id="rId3" Type="http://schemas.openxmlformats.org/officeDocument/2006/relationships/tags" Target="../tags/tag131.xml"/><Relationship Id="rId7" Type="http://schemas.openxmlformats.org/officeDocument/2006/relationships/tags" Target="../tags/tag135.xml"/><Relationship Id="rId2" Type="http://schemas.openxmlformats.org/officeDocument/2006/relationships/tags" Target="../tags/tag130.xml"/><Relationship Id="rId1" Type="http://schemas.openxmlformats.org/officeDocument/2006/relationships/tags" Target="../tags/tag129.xml"/><Relationship Id="rId6" Type="http://schemas.openxmlformats.org/officeDocument/2006/relationships/tags" Target="../tags/tag134.xml"/><Relationship Id="rId5" Type="http://schemas.openxmlformats.org/officeDocument/2006/relationships/tags" Target="../tags/tag133.xml"/><Relationship Id="rId10" Type="http://schemas.openxmlformats.org/officeDocument/2006/relationships/notesSlide" Target="../notesSlides/notesSlide13.xml"/><Relationship Id="rId4" Type="http://schemas.openxmlformats.org/officeDocument/2006/relationships/tags" Target="../tags/tag132.xml"/><Relationship Id="rId9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28.xml"/><Relationship Id="rId13" Type="http://schemas.openxmlformats.org/officeDocument/2006/relationships/tags" Target="../tags/tag33.xml"/><Relationship Id="rId3" Type="http://schemas.openxmlformats.org/officeDocument/2006/relationships/tags" Target="../tags/tag23.xml"/><Relationship Id="rId7" Type="http://schemas.openxmlformats.org/officeDocument/2006/relationships/tags" Target="../tags/tag27.xml"/><Relationship Id="rId12" Type="http://schemas.openxmlformats.org/officeDocument/2006/relationships/tags" Target="../tags/tag32.xml"/><Relationship Id="rId2" Type="http://schemas.openxmlformats.org/officeDocument/2006/relationships/tags" Target="../tags/tag22.xml"/><Relationship Id="rId16" Type="http://schemas.openxmlformats.org/officeDocument/2006/relationships/notesSlide" Target="../notesSlides/notesSlide2.xml"/><Relationship Id="rId1" Type="http://schemas.openxmlformats.org/officeDocument/2006/relationships/tags" Target="../tags/tag21.xml"/><Relationship Id="rId6" Type="http://schemas.openxmlformats.org/officeDocument/2006/relationships/tags" Target="../tags/tag26.xml"/><Relationship Id="rId11" Type="http://schemas.openxmlformats.org/officeDocument/2006/relationships/tags" Target="../tags/tag31.xml"/><Relationship Id="rId5" Type="http://schemas.openxmlformats.org/officeDocument/2006/relationships/tags" Target="../tags/tag25.xml"/><Relationship Id="rId15" Type="http://schemas.openxmlformats.org/officeDocument/2006/relationships/slideLayout" Target="../slideLayouts/slideLayout5.xml"/><Relationship Id="rId10" Type="http://schemas.openxmlformats.org/officeDocument/2006/relationships/tags" Target="../tags/tag30.xml"/><Relationship Id="rId4" Type="http://schemas.openxmlformats.org/officeDocument/2006/relationships/tags" Target="../tags/tag24.xml"/><Relationship Id="rId9" Type="http://schemas.openxmlformats.org/officeDocument/2006/relationships/tags" Target="../tags/tag29.xml"/><Relationship Id="rId14" Type="http://schemas.openxmlformats.org/officeDocument/2006/relationships/tags" Target="../tags/tag3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42.xml"/><Relationship Id="rId13" Type="http://schemas.openxmlformats.org/officeDocument/2006/relationships/image" Target="../media/image1.png"/><Relationship Id="rId3" Type="http://schemas.openxmlformats.org/officeDocument/2006/relationships/tags" Target="../tags/tag37.xml"/><Relationship Id="rId7" Type="http://schemas.openxmlformats.org/officeDocument/2006/relationships/tags" Target="../tags/tag41.xml"/><Relationship Id="rId12" Type="http://schemas.openxmlformats.org/officeDocument/2006/relationships/notesSlide" Target="../notesSlides/notesSlide3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tags" Target="../tags/tag40.xml"/><Relationship Id="rId11" Type="http://schemas.openxmlformats.org/officeDocument/2006/relationships/slideLayout" Target="../slideLayouts/slideLayout5.xml"/><Relationship Id="rId5" Type="http://schemas.openxmlformats.org/officeDocument/2006/relationships/tags" Target="../tags/tag39.xml"/><Relationship Id="rId10" Type="http://schemas.openxmlformats.org/officeDocument/2006/relationships/tags" Target="../tags/tag44.xml"/><Relationship Id="rId4" Type="http://schemas.openxmlformats.org/officeDocument/2006/relationships/tags" Target="../tags/tag38.xml"/><Relationship Id="rId9" Type="http://schemas.openxmlformats.org/officeDocument/2006/relationships/tags" Target="../tags/tag4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52.xml"/><Relationship Id="rId13" Type="http://schemas.openxmlformats.org/officeDocument/2006/relationships/tags" Target="../tags/tag57.xml"/><Relationship Id="rId3" Type="http://schemas.openxmlformats.org/officeDocument/2006/relationships/tags" Target="../tags/tag47.xml"/><Relationship Id="rId7" Type="http://schemas.openxmlformats.org/officeDocument/2006/relationships/tags" Target="../tags/tag51.xml"/><Relationship Id="rId12" Type="http://schemas.openxmlformats.org/officeDocument/2006/relationships/tags" Target="../tags/tag56.xml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6" Type="http://schemas.openxmlformats.org/officeDocument/2006/relationships/tags" Target="../tags/tag50.xml"/><Relationship Id="rId11" Type="http://schemas.openxmlformats.org/officeDocument/2006/relationships/tags" Target="../tags/tag55.xml"/><Relationship Id="rId5" Type="http://schemas.openxmlformats.org/officeDocument/2006/relationships/tags" Target="../tags/tag49.xml"/><Relationship Id="rId15" Type="http://schemas.openxmlformats.org/officeDocument/2006/relationships/notesSlide" Target="../notesSlides/notesSlide4.xml"/><Relationship Id="rId10" Type="http://schemas.openxmlformats.org/officeDocument/2006/relationships/tags" Target="../tags/tag54.xml"/><Relationship Id="rId4" Type="http://schemas.openxmlformats.org/officeDocument/2006/relationships/tags" Target="../tags/tag48.xml"/><Relationship Id="rId9" Type="http://schemas.openxmlformats.org/officeDocument/2006/relationships/tags" Target="../tags/tag53.xml"/><Relationship Id="rId14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65.xml"/><Relationship Id="rId3" Type="http://schemas.openxmlformats.org/officeDocument/2006/relationships/tags" Target="../tags/tag60.xml"/><Relationship Id="rId7" Type="http://schemas.openxmlformats.org/officeDocument/2006/relationships/tags" Target="../tags/tag64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6" Type="http://schemas.openxmlformats.org/officeDocument/2006/relationships/tags" Target="../tags/tag63.xml"/><Relationship Id="rId5" Type="http://schemas.openxmlformats.org/officeDocument/2006/relationships/tags" Target="../tags/tag62.xml"/><Relationship Id="rId10" Type="http://schemas.openxmlformats.org/officeDocument/2006/relationships/notesSlide" Target="../notesSlides/notesSlide5.xml"/><Relationship Id="rId4" Type="http://schemas.openxmlformats.org/officeDocument/2006/relationships/tags" Target="../tags/tag61.xml"/><Relationship Id="rId9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73.xml"/><Relationship Id="rId3" Type="http://schemas.openxmlformats.org/officeDocument/2006/relationships/tags" Target="../tags/tag68.xml"/><Relationship Id="rId7" Type="http://schemas.openxmlformats.org/officeDocument/2006/relationships/tags" Target="../tags/tag72.xml"/><Relationship Id="rId12" Type="http://schemas.openxmlformats.org/officeDocument/2006/relationships/image" Target="../media/image2.JPG"/><Relationship Id="rId2" Type="http://schemas.openxmlformats.org/officeDocument/2006/relationships/tags" Target="../tags/tag67.xml"/><Relationship Id="rId1" Type="http://schemas.openxmlformats.org/officeDocument/2006/relationships/tags" Target="../tags/tag66.xml"/><Relationship Id="rId6" Type="http://schemas.openxmlformats.org/officeDocument/2006/relationships/tags" Target="../tags/tag71.xml"/><Relationship Id="rId11" Type="http://schemas.openxmlformats.org/officeDocument/2006/relationships/notesSlide" Target="../notesSlides/notesSlide6.xml"/><Relationship Id="rId5" Type="http://schemas.openxmlformats.org/officeDocument/2006/relationships/tags" Target="../tags/tag70.xml"/><Relationship Id="rId10" Type="http://schemas.openxmlformats.org/officeDocument/2006/relationships/slideLayout" Target="../slideLayouts/slideLayout5.xml"/><Relationship Id="rId4" Type="http://schemas.openxmlformats.org/officeDocument/2006/relationships/tags" Target="../tags/tag69.xml"/><Relationship Id="rId9" Type="http://schemas.openxmlformats.org/officeDocument/2006/relationships/tags" Target="../tags/tag7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82.xml"/><Relationship Id="rId3" Type="http://schemas.openxmlformats.org/officeDocument/2006/relationships/tags" Target="../tags/tag77.xml"/><Relationship Id="rId7" Type="http://schemas.openxmlformats.org/officeDocument/2006/relationships/tags" Target="../tags/tag81.xml"/><Relationship Id="rId12" Type="http://schemas.openxmlformats.org/officeDocument/2006/relationships/image" Target="../media/image3.JPG"/><Relationship Id="rId2" Type="http://schemas.openxmlformats.org/officeDocument/2006/relationships/tags" Target="../tags/tag76.xml"/><Relationship Id="rId1" Type="http://schemas.openxmlformats.org/officeDocument/2006/relationships/tags" Target="../tags/tag75.xml"/><Relationship Id="rId6" Type="http://schemas.openxmlformats.org/officeDocument/2006/relationships/tags" Target="../tags/tag80.xml"/><Relationship Id="rId11" Type="http://schemas.openxmlformats.org/officeDocument/2006/relationships/notesSlide" Target="../notesSlides/notesSlide7.xml"/><Relationship Id="rId5" Type="http://schemas.openxmlformats.org/officeDocument/2006/relationships/tags" Target="../tags/tag79.xml"/><Relationship Id="rId10" Type="http://schemas.openxmlformats.org/officeDocument/2006/relationships/slideLayout" Target="../slideLayouts/slideLayout5.xml"/><Relationship Id="rId4" Type="http://schemas.openxmlformats.org/officeDocument/2006/relationships/tags" Target="../tags/tag78.xml"/><Relationship Id="rId9" Type="http://schemas.openxmlformats.org/officeDocument/2006/relationships/tags" Target="../tags/tag8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91.xml"/><Relationship Id="rId3" Type="http://schemas.openxmlformats.org/officeDocument/2006/relationships/tags" Target="../tags/tag86.xml"/><Relationship Id="rId7" Type="http://schemas.openxmlformats.org/officeDocument/2006/relationships/tags" Target="../tags/tag90.xml"/><Relationship Id="rId12" Type="http://schemas.openxmlformats.org/officeDocument/2006/relationships/image" Target="../media/image4.JPG"/><Relationship Id="rId2" Type="http://schemas.openxmlformats.org/officeDocument/2006/relationships/tags" Target="../tags/tag85.xml"/><Relationship Id="rId1" Type="http://schemas.openxmlformats.org/officeDocument/2006/relationships/tags" Target="../tags/tag84.xml"/><Relationship Id="rId6" Type="http://schemas.openxmlformats.org/officeDocument/2006/relationships/tags" Target="../tags/tag89.xml"/><Relationship Id="rId11" Type="http://schemas.openxmlformats.org/officeDocument/2006/relationships/notesSlide" Target="../notesSlides/notesSlide8.xml"/><Relationship Id="rId5" Type="http://schemas.openxmlformats.org/officeDocument/2006/relationships/tags" Target="../tags/tag88.xml"/><Relationship Id="rId10" Type="http://schemas.openxmlformats.org/officeDocument/2006/relationships/slideLayout" Target="../slideLayouts/slideLayout5.xml"/><Relationship Id="rId4" Type="http://schemas.openxmlformats.org/officeDocument/2006/relationships/tags" Target="../tags/tag87.xml"/><Relationship Id="rId9" Type="http://schemas.openxmlformats.org/officeDocument/2006/relationships/tags" Target="../tags/tag9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100.xml"/><Relationship Id="rId3" Type="http://schemas.openxmlformats.org/officeDocument/2006/relationships/tags" Target="../tags/tag95.xml"/><Relationship Id="rId7" Type="http://schemas.openxmlformats.org/officeDocument/2006/relationships/tags" Target="../tags/tag99.xml"/><Relationship Id="rId12" Type="http://schemas.openxmlformats.org/officeDocument/2006/relationships/image" Target="../media/image5.JPG"/><Relationship Id="rId2" Type="http://schemas.openxmlformats.org/officeDocument/2006/relationships/tags" Target="../tags/tag94.xml"/><Relationship Id="rId1" Type="http://schemas.openxmlformats.org/officeDocument/2006/relationships/tags" Target="../tags/tag93.xml"/><Relationship Id="rId6" Type="http://schemas.openxmlformats.org/officeDocument/2006/relationships/tags" Target="../tags/tag98.xml"/><Relationship Id="rId11" Type="http://schemas.openxmlformats.org/officeDocument/2006/relationships/notesSlide" Target="../notesSlides/notesSlide9.xml"/><Relationship Id="rId5" Type="http://schemas.openxmlformats.org/officeDocument/2006/relationships/tags" Target="../tags/tag97.xml"/><Relationship Id="rId10" Type="http://schemas.openxmlformats.org/officeDocument/2006/relationships/slideLayout" Target="../slideLayouts/slideLayout5.xml"/><Relationship Id="rId4" Type="http://schemas.openxmlformats.org/officeDocument/2006/relationships/tags" Target="../tags/tag96.xml"/><Relationship Id="rId9" Type="http://schemas.openxmlformats.org/officeDocument/2006/relationships/tags" Target="../tags/tag10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1">
            <a:extLst>
              <a:ext uri="{FF2B5EF4-FFF2-40B4-BE49-F238E27FC236}">
                <a16:creationId xmlns:a16="http://schemas.microsoft.com/office/drawing/2014/main" id="{C9D7109C-E04F-9F71-9F83-A4656367754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2"/>
              </a:solidFill>
            </a:endParaRPr>
          </a:p>
        </p:txBody>
      </p:sp>
      <p:sp>
        <p:nvSpPr>
          <p:cNvPr id="20" name="底纹3"/>
          <p:cNvSpPr/>
          <p:nvPr>
            <p:custDataLst>
              <p:tags r:id="rId2"/>
            </p:custDataLst>
          </p:nvPr>
        </p:nvSpPr>
        <p:spPr>
          <a:xfrm flipH="1">
            <a:off x="6940603" y="3106829"/>
            <a:ext cx="4681217" cy="3751171"/>
          </a:xfrm>
          <a:prstGeom prst="parallelogram">
            <a:avLst>
              <a:gd name="adj" fmla="val 96510"/>
            </a:avLst>
          </a:prstGeom>
          <a:gradFill>
            <a:gsLst>
              <a:gs pos="20000">
                <a:srgbClr val="FFFFFF">
                  <a:alpha val="0"/>
                </a:srgbClr>
              </a:gs>
              <a:gs pos="100000">
                <a:srgbClr val="FFFFFF">
                  <a:alpha val="10000"/>
                </a:srgbClr>
              </a:gs>
            </a:gsLst>
            <a:lin ang="534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en-US" b="1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1" name="!!平滑2"/>
          <p:cNvSpPr/>
          <p:nvPr>
            <p:custDataLst>
              <p:tags r:id="rId3"/>
            </p:custDataLst>
          </p:nvPr>
        </p:nvSpPr>
        <p:spPr>
          <a:xfrm rot="10800000" flipH="1">
            <a:off x="1054751" y="-1"/>
            <a:ext cx="4681217" cy="3751171"/>
          </a:xfrm>
          <a:prstGeom prst="parallelogram">
            <a:avLst>
              <a:gd name="adj" fmla="val 96510"/>
            </a:avLst>
          </a:prstGeom>
          <a:gradFill>
            <a:gsLst>
              <a:gs pos="20000">
                <a:srgbClr val="FFFFFF">
                  <a:alpha val="0"/>
                </a:srgbClr>
              </a:gs>
              <a:gs pos="100000">
                <a:srgbClr val="FFFFFF">
                  <a:alpha val="10000"/>
                </a:srgbClr>
              </a:gs>
            </a:gsLst>
            <a:lin ang="534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底纹1"/>
          <p:cNvSpPr/>
          <p:nvPr>
            <p:custDataLst>
              <p:tags r:id="rId4"/>
            </p:custDataLst>
          </p:nvPr>
        </p:nvSpPr>
        <p:spPr>
          <a:xfrm rot="10800000" flipH="1">
            <a:off x="8073890" y="-5"/>
            <a:ext cx="2414405" cy="1600142"/>
          </a:xfrm>
          <a:prstGeom prst="parallelogram">
            <a:avLst>
              <a:gd name="adj" fmla="val 99820"/>
            </a:avLst>
          </a:prstGeom>
          <a:gradFill>
            <a:gsLst>
              <a:gs pos="20000">
                <a:srgbClr val="FFFFFF">
                  <a:alpha val="0"/>
                </a:srgbClr>
              </a:gs>
              <a:gs pos="100000">
                <a:srgbClr val="FFFFFF">
                  <a:alpha val="10000"/>
                </a:srgbClr>
              </a:gs>
            </a:gsLst>
            <a:lin ang="534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en-US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3" name="底纹2"/>
          <p:cNvSpPr/>
          <p:nvPr>
            <p:custDataLst>
              <p:tags r:id="rId5"/>
            </p:custDataLst>
          </p:nvPr>
        </p:nvSpPr>
        <p:spPr>
          <a:xfrm flipH="1">
            <a:off x="327793" y="5257858"/>
            <a:ext cx="2414405" cy="1600142"/>
          </a:xfrm>
          <a:prstGeom prst="parallelogram">
            <a:avLst>
              <a:gd name="adj" fmla="val 99820"/>
            </a:avLst>
          </a:prstGeom>
          <a:gradFill>
            <a:gsLst>
              <a:gs pos="20000">
                <a:srgbClr val="FFFFFF">
                  <a:alpha val="0"/>
                </a:srgbClr>
              </a:gs>
              <a:gs pos="100000">
                <a:srgbClr val="FFFFFF">
                  <a:alpha val="10000"/>
                </a:srgbClr>
              </a:gs>
            </a:gsLst>
            <a:lin ang="534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en-US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4" name="圆"/>
          <p:cNvSpPr/>
          <p:nvPr>
            <p:custDataLst>
              <p:tags r:id="rId6"/>
            </p:custDataLst>
          </p:nvPr>
        </p:nvSpPr>
        <p:spPr>
          <a:xfrm>
            <a:off x="11137249" y="-997136"/>
            <a:ext cx="1994272" cy="1994272"/>
          </a:xfrm>
          <a:custGeom>
            <a:avLst/>
            <a:gdLst>
              <a:gd name="connsiteX0" fmla="*/ 1428547 w 2857092"/>
              <a:gd name="connsiteY0" fmla="*/ 541531 h 2857094"/>
              <a:gd name="connsiteX1" fmla="*/ 541532 w 2857092"/>
              <a:gd name="connsiteY1" fmla="*/ 1428546 h 2857094"/>
              <a:gd name="connsiteX2" fmla="*/ 1428547 w 2857092"/>
              <a:gd name="connsiteY2" fmla="*/ 2315561 h 2857094"/>
              <a:gd name="connsiteX3" fmla="*/ 2315562 w 2857092"/>
              <a:gd name="connsiteY3" fmla="*/ 1428546 h 2857094"/>
              <a:gd name="connsiteX4" fmla="*/ 1428547 w 2857092"/>
              <a:gd name="connsiteY4" fmla="*/ 541531 h 2857094"/>
              <a:gd name="connsiteX5" fmla="*/ 1428546 w 2857092"/>
              <a:gd name="connsiteY5" fmla="*/ 0 h 2857094"/>
              <a:gd name="connsiteX6" fmla="*/ 2857092 w 2857092"/>
              <a:gd name="connsiteY6" fmla="*/ 1428547 h 2857094"/>
              <a:gd name="connsiteX7" fmla="*/ 1428546 w 2857092"/>
              <a:gd name="connsiteY7" fmla="*/ 2857094 h 2857094"/>
              <a:gd name="connsiteX8" fmla="*/ 0 w 2857092"/>
              <a:gd name="connsiteY8" fmla="*/ 1428547 h 2857094"/>
              <a:gd name="connsiteX9" fmla="*/ 1428546 w 2857092"/>
              <a:gd name="connsiteY9" fmla="*/ 0 h 2857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857092" h="2857094">
                <a:moveTo>
                  <a:pt x="1428547" y="541531"/>
                </a:moveTo>
                <a:cubicBezTo>
                  <a:pt x="938662" y="541531"/>
                  <a:pt x="541532" y="938661"/>
                  <a:pt x="541532" y="1428546"/>
                </a:cubicBezTo>
                <a:cubicBezTo>
                  <a:pt x="541532" y="1918431"/>
                  <a:pt x="938662" y="2315561"/>
                  <a:pt x="1428547" y="2315561"/>
                </a:cubicBezTo>
                <a:cubicBezTo>
                  <a:pt x="1918432" y="2315561"/>
                  <a:pt x="2315562" y="1918431"/>
                  <a:pt x="2315562" y="1428546"/>
                </a:cubicBezTo>
                <a:cubicBezTo>
                  <a:pt x="2315562" y="938661"/>
                  <a:pt x="1918432" y="541531"/>
                  <a:pt x="1428547" y="541531"/>
                </a:cubicBezTo>
                <a:close/>
                <a:moveTo>
                  <a:pt x="1428546" y="0"/>
                </a:moveTo>
                <a:cubicBezTo>
                  <a:pt x="2217510" y="0"/>
                  <a:pt x="2857092" y="639582"/>
                  <a:pt x="2857092" y="1428547"/>
                </a:cubicBezTo>
                <a:cubicBezTo>
                  <a:pt x="2857092" y="2217512"/>
                  <a:pt x="2217510" y="2857094"/>
                  <a:pt x="1428546" y="2857094"/>
                </a:cubicBezTo>
                <a:cubicBezTo>
                  <a:pt x="639582" y="2857094"/>
                  <a:pt x="0" y="2217512"/>
                  <a:pt x="0" y="1428547"/>
                </a:cubicBezTo>
                <a:cubicBezTo>
                  <a:pt x="0" y="639582"/>
                  <a:pt x="639582" y="0"/>
                  <a:pt x="142854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Text1"/>
          <p:cNvSpPr txBox="1"/>
          <p:nvPr>
            <p:custDataLst>
              <p:tags r:id="rId7"/>
            </p:custDataLst>
          </p:nvPr>
        </p:nvSpPr>
        <p:spPr>
          <a:xfrm>
            <a:off x="1266825" y="5346150"/>
            <a:ext cx="6807065" cy="335915"/>
          </a:xfrm>
          <a:prstGeom prst="rect">
            <a:avLst/>
          </a:prstGeom>
          <a:noFill/>
        </p:spPr>
        <p:txBody>
          <a:bodyPr wrap="square" lIns="71755" tIns="0" rIns="71755" bIns="0" rtlCol="0" anchor="ctr">
            <a:normAutofit/>
          </a:bodyPr>
          <a:lstStyle/>
          <a:p>
            <a:pPr algn="l"/>
            <a:r>
              <a:rPr lang="en-US" sz="1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2023/7/3</a:t>
            </a:r>
            <a:endParaRPr lang="en-US" sz="1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!!平滑1"/>
          <p:cNvGrpSpPr/>
          <p:nvPr/>
        </p:nvGrpSpPr>
        <p:grpSpPr>
          <a:xfrm>
            <a:off x="1395095" y="1598789"/>
            <a:ext cx="1423670" cy="245110"/>
            <a:chOff x="3712" y="3924"/>
            <a:chExt cx="2242" cy="386"/>
          </a:xfrm>
          <a:solidFill>
            <a:schemeClr val="tx2"/>
          </a:solidFill>
        </p:grpSpPr>
        <p:sp>
          <p:nvSpPr>
            <p:cNvPr id="5" name="任意多边形: 形状 2"/>
            <p:cNvSpPr/>
            <p:nvPr>
              <p:custDataLst>
                <p:tags r:id="rId11"/>
              </p:custDataLst>
            </p:nvPr>
          </p:nvSpPr>
          <p:spPr>
            <a:xfrm>
              <a:off x="4198" y="3924"/>
              <a:ext cx="299" cy="386"/>
            </a:xfrm>
            <a:custGeom>
              <a:avLst/>
              <a:gdLst>
                <a:gd name="connsiteX0" fmla="*/ 112774 w 217110"/>
                <a:gd name="connsiteY0" fmla="*/ 0 h 280398"/>
                <a:gd name="connsiteX1" fmla="*/ 0 w 217110"/>
                <a:gd name="connsiteY1" fmla="*/ 0 h 280398"/>
                <a:gd name="connsiteX2" fmla="*/ 104300 w 217110"/>
                <a:gd name="connsiteY2" fmla="*/ 140199 h 280398"/>
                <a:gd name="connsiteX3" fmla="*/ 0 w 217110"/>
                <a:gd name="connsiteY3" fmla="*/ 280399 h 280398"/>
                <a:gd name="connsiteX4" fmla="*/ 112774 w 217110"/>
                <a:gd name="connsiteY4" fmla="*/ 280399 h 280398"/>
                <a:gd name="connsiteX5" fmla="*/ 217110 w 217110"/>
                <a:gd name="connsiteY5" fmla="*/ 140199 h 280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7110" h="280398">
                  <a:moveTo>
                    <a:pt x="112774" y="0"/>
                  </a:moveTo>
                  <a:lnTo>
                    <a:pt x="0" y="0"/>
                  </a:lnTo>
                  <a:lnTo>
                    <a:pt x="104300" y="140199"/>
                  </a:lnTo>
                  <a:lnTo>
                    <a:pt x="0" y="280399"/>
                  </a:lnTo>
                  <a:lnTo>
                    <a:pt x="112774" y="280399"/>
                  </a:lnTo>
                  <a:lnTo>
                    <a:pt x="217110" y="140199"/>
                  </a:lnTo>
                  <a:close/>
                </a:path>
              </a:pathLst>
            </a:custGeom>
            <a:grpFill/>
            <a:ln w="357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OPPOSans H" panose="00020600040101010101" pitchFamily="18" charset="-122"/>
                <a:ea typeface="OPPOSans H" panose="00020600040101010101" pitchFamily="18" charset="-122"/>
                <a:cs typeface="+mn-cs"/>
              </a:endParaRPr>
            </a:p>
          </p:txBody>
        </p:sp>
        <p:sp>
          <p:nvSpPr>
            <p:cNvPr id="6" name="任意多边形: 形状 3"/>
            <p:cNvSpPr/>
            <p:nvPr>
              <p:custDataLst>
                <p:tags r:id="rId12"/>
              </p:custDataLst>
            </p:nvPr>
          </p:nvSpPr>
          <p:spPr>
            <a:xfrm>
              <a:off x="3955" y="3924"/>
              <a:ext cx="299" cy="386"/>
            </a:xfrm>
            <a:custGeom>
              <a:avLst/>
              <a:gdLst>
                <a:gd name="connsiteX0" fmla="*/ 112810 w 217110"/>
                <a:gd name="connsiteY0" fmla="*/ 0 h 280398"/>
                <a:gd name="connsiteX1" fmla="*/ 0 w 217110"/>
                <a:gd name="connsiteY1" fmla="*/ 0 h 280398"/>
                <a:gd name="connsiteX2" fmla="*/ 104336 w 217110"/>
                <a:gd name="connsiteY2" fmla="*/ 140199 h 280398"/>
                <a:gd name="connsiteX3" fmla="*/ 0 w 217110"/>
                <a:gd name="connsiteY3" fmla="*/ 280399 h 280398"/>
                <a:gd name="connsiteX4" fmla="*/ 112810 w 217110"/>
                <a:gd name="connsiteY4" fmla="*/ 280399 h 280398"/>
                <a:gd name="connsiteX5" fmla="*/ 217111 w 217110"/>
                <a:gd name="connsiteY5" fmla="*/ 140199 h 280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7110" h="280398">
                  <a:moveTo>
                    <a:pt x="112810" y="0"/>
                  </a:moveTo>
                  <a:lnTo>
                    <a:pt x="0" y="0"/>
                  </a:lnTo>
                  <a:lnTo>
                    <a:pt x="104336" y="140199"/>
                  </a:lnTo>
                  <a:lnTo>
                    <a:pt x="0" y="280399"/>
                  </a:lnTo>
                  <a:lnTo>
                    <a:pt x="112810" y="280399"/>
                  </a:lnTo>
                  <a:lnTo>
                    <a:pt x="217111" y="140199"/>
                  </a:lnTo>
                  <a:close/>
                </a:path>
              </a:pathLst>
            </a:custGeom>
            <a:grpFill/>
            <a:ln w="357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OPPOSans H" panose="00020600040101010101" pitchFamily="18" charset="-122"/>
                <a:ea typeface="OPPOSans H" panose="00020600040101010101" pitchFamily="18" charset="-122"/>
                <a:cs typeface="+mn-cs"/>
              </a:endParaRPr>
            </a:p>
          </p:txBody>
        </p:sp>
        <p:sp>
          <p:nvSpPr>
            <p:cNvPr id="8" name="任意多边形: 形状 4"/>
            <p:cNvSpPr/>
            <p:nvPr>
              <p:custDataLst>
                <p:tags r:id="rId13"/>
              </p:custDataLst>
            </p:nvPr>
          </p:nvSpPr>
          <p:spPr>
            <a:xfrm>
              <a:off x="3712" y="3924"/>
              <a:ext cx="299" cy="386"/>
            </a:xfrm>
            <a:custGeom>
              <a:avLst/>
              <a:gdLst>
                <a:gd name="connsiteX0" fmla="*/ 112810 w 217110"/>
                <a:gd name="connsiteY0" fmla="*/ 0 h 280398"/>
                <a:gd name="connsiteX1" fmla="*/ 0 w 217110"/>
                <a:gd name="connsiteY1" fmla="*/ 0 h 280398"/>
                <a:gd name="connsiteX2" fmla="*/ 104336 w 217110"/>
                <a:gd name="connsiteY2" fmla="*/ 140199 h 280398"/>
                <a:gd name="connsiteX3" fmla="*/ 0 w 217110"/>
                <a:gd name="connsiteY3" fmla="*/ 280399 h 280398"/>
                <a:gd name="connsiteX4" fmla="*/ 112810 w 217110"/>
                <a:gd name="connsiteY4" fmla="*/ 280399 h 280398"/>
                <a:gd name="connsiteX5" fmla="*/ 217110 w 217110"/>
                <a:gd name="connsiteY5" fmla="*/ 140199 h 280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7110" h="280398">
                  <a:moveTo>
                    <a:pt x="112810" y="0"/>
                  </a:moveTo>
                  <a:lnTo>
                    <a:pt x="0" y="0"/>
                  </a:lnTo>
                  <a:lnTo>
                    <a:pt x="104336" y="140199"/>
                  </a:lnTo>
                  <a:lnTo>
                    <a:pt x="0" y="280399"/>
                  </a:lnTo>
                  <a:lnTo>
                    <a:pt x="112810" y="280399"/>
                  </a:lnTo>
                  <a:lnTo>
                    <a:pt x="217110" y="140199"/>
                  </a:lnTo>
                  <a:close/>
                </a:path>
              </a:pathLst>
            </a:custGeom>
            <a:grpFill/>
            <a:ln w="357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OPPOSans H" panose="00020600040101010101" pitchFamily="18" charset="-122"/>
                <a:ea typeface="OPPOSans H" panose="00020600040101010101" pitchFamily="18" charset="-122"/>
                <a:cs typeface="+mn-cs"/>
              </a:endParaRPr>
            </a:p>
          </p:txBody>
        </p:sp>
        <p:sp>
          <p:nvSpPr>
            <p:cNvPr id="10" name="任意多边形: 形状 6"/>
            <p:cNvSpPr/>
            <p:nvPr>
              <p:custDataLst>
                <p:tags r:id="rId14"/>
              </p:custDataLst>
            </p:nvPr>
          </p:nvSpPr>
          <p:spPr>
            <a:xfrm>
              <a:off x="4927" y="3924"/>
              <a:ext cx="299" cy="386"/>
            </a:xfrm>
            <a:custGeom>
              <a:avLst/>
              <a:gdLst>
                <a:gd name="connsiteX0" fmla="*/ 112774 w 217110"/>
                <a:gd name="connsiteY0" fmla="*/ 0 h 280398"/>
                <a:gd name="connsiteX1" fmla="*/ 0 w 217110"/>
                <a:gd name="connsiteY1" fmla="*/ 0 h 280398"/>
                <a:gd name="connsiteX2" fmla="*/ 104300 w 217110"/>
                <a:gd name="connsiteY2" fmla="*/ 140199 h 280398"/>
                <a:gd name="connsiteX3" fmla="*/ 0 w 217110"/>
                <a:gd name="connsiteY3" fmla="*/ 280399 h 280398"/>
                <a:gd name="connsiteX4" fmla="*/ 112774 w 217110"/>
                <a:gd name="connsiteY4" fmla="*/ 280399 h 280398"/>
                <a:gd name="connsiteX5" fmla="*/ 217110 w 217110"/>
                <a:gd name="connsiteY5" fmla="*/ 140199 h 280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7110" h="280398">
                  <a:moveTo>
                    <a:pt x="112774" y="0"/>
                  </a:moveTo>
                  <a:lnTo>
                    <a:pt x="0" y="0"/>
                  </a:lnTo>
                  <a:lnTo>
                    <a:pt x="104300" y="140199"/>
                  </a:lnTo>
                  <a:lnTo>
                    <a:pt x="0" y="280399"/>
                  </a:lnTo>
                  <a:lnTo>
                    <a:pt x="112774" y="280399"/>
                  </a:lnTo>
                  <a:lnTo>
                    <a:pt x="217110" y="140199"/>
                  </a:lnTo>
                  <a:close/>
                </a:path>
              </a:pathLst>
            </a:custGeom>
            <a:grpFill/>
            <a:ln w="357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OPPOSans H" panose="00020600040101010101" pitchFamily="18" charset="-122"/>
                <a:ea typeface="OPPOSans H" panose="00020600040101010101" pitchFamily="18" charset="-122"/>
                <a:cs typeface="+mn-cs"/>
              </a:endParaRPr>
            </a:p>
          </p:txBody>
        </p:sp>
        <p:sp>
          <p:nvSpPr>
            <p:cNvPr id="11" name="任意多边形: 形状 7"/>
            <p:cNvSpPr/>
            <p:nvPr>
              <p:custDataLst>
                <p:tags r:id="rId15"/>
              </p:custDataLst>
            </p:nvPr>
          </p:nvSpPr>
          <p:spPr>
            <a:xfrm>
              <a:off x="4684" y="3924"/>
              <a:ext cx="299" cy="386"/>
            </a:xfrm>
            <a:custGeom>
              <a:avLst/>
              <a:gdLst>
                <a:gd name="connsiteX0" fmla="*/ 112810 w 217110"/>
                <a:gd name="connsiteY0" fmla="*/ 0 h 280398"/>
                <a:gd name="connsiteX1" fmla="*/ 0 w 217110"/>
                <a:gd name="connsiteY1" fmla="*/ 0 h 280398"/>
                <a:gd name="connsiteX2" fmla="*/ 104336 w 217110"/>
                <a:gd name="connsiteY2" fmla="*/ 140199 h 280398"/>
                <a:gd name="connsiteX3" fmla="*/ 0 w 217110"/>
                <a:gd name="connsiteY3" fmla="*/ 280399 h 280398"/>
                <a:gd name="connsiteX4" fmla="*/ 112810 w 217110"/>
                <a:gd name="connsiteY4" fmla="*/ 280399 h 280398"/>
                <a:gd name="connsiteX5" fmla="*/ 217111 w 217110"/>
                <a:gd name="connsiteY5" fmla="*/ 140199 h 280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7110" h="280398">
                  <a:moveTo>
                    <a:pt x="112810" y="0"/>
                  </a:moveTo>
                  <a:lnTo>
                    <a:pt x="0" y="0"/>
                  </a:lnTo>
                  <a:lnTo>
                    <a:pt x="104336" y="140199"/>
                  </a:lnTo>
                  <a:lnTo>
                    <a:pt x="0" y="280399"/>
                  </a:lnTo>
                  <a:lnTo>
                    <a:pt x="112810" y="280399"/>
                  </a:lnTo>
                  <a:lnTo>
                    <a:pt x="217111" y="140199"/>
                  </a:lnTo>
                  <a:close/>
                </a:path>
              </a:pathLst>
            </a:custGeom>
            <a:grpFill/>
            <a:ln w="357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OPPOSans H" panose="00020600040101010101" pitchFamily="18" charset="-122"/>
                <a:ea typeface="OPPOSans H" panose="00020600040101010101" pitchFamily="18" charset="-122"/>
                <a:cs typeface="+mn-cs"/>
              </a:endParaRPr>
            </a:p>
          </p:txBody>
        </p:sp>
        <p:sp>
          <p:nvSpPr>
            <p:cNvPr id="12" name="任意多边形: 形状 8"/>
            <p:cNvSpPr/>
            <p:nvPr>
              <p:custDataLst>
                <p:tags r:id="rId16"/>
              </p:custDataLst>
            </p:nvPr>
          </p:nvSpPr>
          <p:spPr>
            <a:xfrm>
              <a:off x="4441" y="3924"/>
              <a:ext cx="299" cy="386"/>
            </a:xfrm>
            <a:custGeom>
              <a:avLst/>
              <a:gdLst>
                <a:gd name="connsiteX0" fmla="*/ 112810 w 217110"/>
                <a:gd name="connsiteY0" fmla="*/ 0 h 280398"/>
                <a:gd name="connsiteX1" fmla="*/ 0 w 217110"/>
                <a:gd name="connsiteY1" fmla="*/ 0 h 280398"/>
                <a:gd name="connsiteX2" fmla="*/ 104336 w 217110"/>
                <a:gd name="connsiteY2" fmla="*/ 140199 h 280398"/>
                <a:gd name="connsiteX3" fmla="*/ 0 w 217110"/>
                <a:gd name="connsiteY3" fmla="*/ 280399 h 280398"/>
                <a:gd name="connsiteX4" fmla="*/ 112810 w 217110"/>
                <a:gd name="connsiteY4" fmla="*/ 280399 h 280398"/>
                <a:gd name="connsiteX5" fmla="*/ 217110 w 217110"/>
                <a:gd name="connsiteY5" fmla="*/ 140199 h 280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7110" h="280398">
                  <a:moveTo>
                    <a:pt x="112810" y="0"/>
                  </a:moveTo>
                  <a:lnTo>
                    <a:pt x="0" y="0"/>
                  </a:lnTo>
                  <a:lnTo>
                    <a:pt x="104336" y="140199"/>
                  </a:lnTo>
                  <a:lnTo>
                    <a:pt x="0" y="280399"/>
                  </a:lnTo>
                  <a:lnTo>
                    <a:pt x="112810" y="280399"/>
                  </a:lnTo>
                  <a:lnTo>
                    <a:pt x="217110" y="140199"/>
                  </a:lnTo>
                  <a:close/>
                </a:path>
              </a:pathLst>
            </a:custGeom>
            <a:grpFill/>
            <a:ln w="357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OPPOSans H" panose="00020600040101010101" pitchFamily="18" charset="-122"/>
                <a:ea typeface="OPPOSans H" panose="00020600040101010101" pitchFamily="18" charset="-122"/>
                <a:cs typeface="+mn-cs"/>
              </a:endParaRPr>
            </a:p>
          </p:txBody>
        </p:sp>
        <p:sp>
          <p:nvSpPr>
            <p:cNvPr id="14" name="任意多边形: 形状 10"/>
            <p:cNvSpPr/>
            <p:nvPr>
              <p:custDataLst>
                <p:tags r:id="rId17"/>
              </p:custDataLst>
            </p:nvPr>
          </p:nvSpPr>
          <p:spPr>
            <a:xfrm>
              <a:off x="5656" y="3924"/>
              <a:ext cx="299" cy="386"/>
            </a:xfrm>
            <a:custGeom>
              <a:avLst/>
              <a:gdLst>
                <a:gd name="connsiteX0" fmla="*/ 112774 w 217110"/>
                <a:gd name="connsiteY0" fmla="*/ 0 h 280398"/>
                <a:gd name="connsiteX1" fmla="*/ 0 w 217110"/>
                <a:gd name="connsiteY1" fmla="*/ 0 h 280398"/>
                <a:gd name="connsiteX2" fmla="*/ 104300 w 217110"/>
                <a:gd name="connsiteY2" fmla="*/ 140199 h 280398"/>
                <a:gd name="connsiteX3" fmla="*/ 0 w 217110"/>
                <a:gd name="connsiteY3" fmla="*/ 280399 h 280398"/>
                <a:gd name="connsiteX4" fmla="*/ 112774 w 217110"/>
                <a:gd name="connsiteY4" fmla="*/ 280399 h 280398"/>
                <a:gd name="connsiteX5" fmla="*/ 217110 w 217110"/>
                <a:gd name="connsiteY5" fmla="*/ 140199 h 280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7110" h="280398">
                  <a:moveTo>
                    <a:pt x="112774" y="0"/>
                  </a:moveTo>
                  <a:lnTo>
                    <a:pt x="0" y="0"/>
                  </a:lnTo>
                  <a:lnTo>
                    <a:pt x="104300" y="140199"/>
                  </a:lnTo>
                  <a:lnTo>
                    <a:pt x="0" y="280399"/>
                  </a:lnTo>
                  <a:lnTo>
                    <a:pt x="112774" y="280399"/>
                  </a:lnTo>
                  <a:lnTo>
                    <a:pt x="217110" y="140199"/>
                  </a:lnTo>
                  <a:close/>
                </a:path>
              </a:pathLst>
            </a:custGeom>
            <a:grpFill/>
            <a:ln w="357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OPPOSans H" panose="00020600040101010101" pitchFamily="18" charset="-122"/>
                <a:ea typeface="OPPOSans H" panose="00020600040101010101" pitchFamily="18" charset="-122"/>
                <a:cs typeface="+mn-cs"/>
              </a:endParaRPr>
            </a:p>
          </p:txBody>
        </p:sp>
        <p:sp>
          <p:nvSpPr>
            <p:cNvPr id="15" name="任意多边形: 形状 11"/>
            <p:cNvSpPr/>
            <p:nvPr>
              <p:custDataLst>
                <p:tags r:id="rId18"/>
              </p:custDataLst>
            </p:nvPr>
          </p:nvSpPr>
          <p:spPr>
            <a:xfrm>
              <a:off x="5413" y="3924"/>
              <a:ext cx="299" cy="386"/>
            </a:xfrm>
            <a:custGeom>
              <a:avLst/>
              <a:gdLst>
                <a:gd name="connsiteX0" fmla="*/ 112810 w 217110"/>
                <a:gd name="connsiteY0" fmla="*/ 0 h 280398"/>
                <a:gd name="connsiteX1" fmla="*/ 0 w 217110"/>
                <a:gd name="connsiteY1" fmla="*/ 0 h 280398"/>
                <a:gd name="connsiteX2" fmla="*/ 104336 w 217110"/>
                <a:gd name="connsiteY2" fmla="*/ 140199 h 280398"/>
                <a:gd name="connsiteX3" fmla="*/ 0 w 217110"/>
                <a:gd name="connsiteY3" fmla="*/ 280399 h 280398"/>
                <a:gd name="connsiteX4" fmla="*/ 112810 w 217110"/>
                <a:gd name="connsiteY4" fmla="*/ 280399 h 280398"/>
                <a:gd name="connsiteX5" fmla="*/ 217111 w 217110"/>
                <a:gd name="connsiteY5" fmla="*/ 140199 h 280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7110" h="280398">
                  <a:moveTo>
                    <a:pt x="112810" y="0"/>
                  </a:moveTo>
                  <a:lnTo>
                    <a:pt x="0" y="0"/>
                  </a:lnTo>
                  <a:lnTo>
                    <a:pt x="104336" y="140199"/>
                  </a:lnTo>
                  <a:lnTo>
                    <a:pt x="0" y="280399"/>
                  </a:lnTo>
                  <a:lnTo>
                    <a:pt x="112810" y="280399"/>
                  </a:lnTo>
                  <a:lnTo>
                    <a:pt x="217111" y="140199"/>
                  </a:lnTo>
                  <a:close/>
                </a:path>
              </a:pathLst>
            </a:custGeom>
            <a:grpFill/>
            <a:ln w="357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OPPOSans H" panose="00020600040101010101" pitchFamily="18" charset="-122"/>
                <a:ea typeface="OPPOSans H" panose="00020600040101010101" pitchFamily="18" charset="-122"/>
                <a:cs typeface="+mn-cs"/>
              </a:endParaRPr>
            </a:p>
          </p:txBody>
        </p:sp>
        <p:sp>
          <p:nvSpPr>
            <p:cNvPr id="16" name="任意多边形: 形状 12"/>
            <p:cNvSpPr/>
            <p:nvPr>
              <p:custDataLst>
                <p:tags r:id="rId19"/>
              </p:custDataLst>
            </p:nvPr>
          </p:nvSpPr>
          <p:spPr>
            <a:xfrm>
              <a:off x="5170" y="3924"/>
              <a:ext cx="299" cy="386"/>
            </a:xfrm>
            <a:custGeom>
              <a:avLst/>
              <a:gdLst>
                <a:gd name="connsiteX0" fmla="*/ 112810 w 217110"/>
                <a:gd name="connsiteY0" fmla="*/ 0 h 280398"/>
                <a:gd name="connsiteX1" fmla="*/ 0 w 217110"/>
                <a:gd name="connsiteY1" fmla="*/ 0 h 280398"/>
                <a:gd name="connsiteX2" fmla="*/ 104336 w 217110"/>
                <a:gd name="connsiteY2" fmla="*/ 140199 h 280398"/>
                <a:gd name="connsiteX3" fmla="*/ 0 w 217110"/>
                <a:gd name="connsiteY3" fmla="*/ 280399 h 280398"/>
                <a:gd name="connsiteX4" fmla="*/ 112810 w 217110"/>
                <a:gd name="connsiteY4" fmla="*/ 280399 h 280398"/>
                <a:gd name="connsiteX5" fmla="*/ 217110 w 217110"/>
                <a:gd name="connsiteY5" fmla="*/ 140199 h 280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7110" h="280398">
                  <a:moveTo>
                    <a:pt x="112810" y="0"/>
                  </a:moveTo>
                  <a:lnTo>
                    <a:pt x="0" y="0"/>
                  </a:lnTo>
                  <a:lnTo>
                    <a:pt x="104336" y="140199"/>
                  </a:lnTo>
                  <a:lnTo>
                    <a:pt x="0" y="280399"/>
                  </a:lnTo>
                  <a:lnTo>
                    <a:pt x="112810" y="280399"/>
                  </a:lnTo>
                  <a:lnTo>
                    <a:pt x="217110" y="140199"/>
                  </a:lnTo>
                  <a:close/>
                </a:path>
              </a:pathLst>
            </a:custGeom>
            <a:grpFill/>
            <a:ln w="357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OPPOSans H" panose="00020600040101010101" pitchFamily="18" charset="-122"/>
                <a:ea typeface="OPPOSans H" panose="00020600040101010101" pitchFamily="18" charset="-122"/>
                <a:cs typeface="+mn-cs"/>
              </a:endParaRPr>
            </a:p>
          </p:txBody>
        </p:sp>
      </p:grpSp>
      <p:sp>
        <p:nvSpPr>
          <p:cNvPr id="3" name="Text2">
            <a:extLst>
              <a:ext uri="{FF2B5EF4-FFF2-40B4-BE49-F238E27FC236}">
                <a16:creationId xmlns:a16="http://schemas.microsoft.com/office/drawing/2014/main" id="{4D704D02-6193-AF55-E913-6FE99952CF48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1266825" y="3146284"/>
            <a:ext cx="6603815" cy="923290"/>
          </a:xfrm>
          <a:prstGeom prst="rect">
            <a:avLst/>
          </a:prstGeom>
          <a:noFill/>
        </p:spPr>
        <p:txBody>
          <a:bodyPr wrap="square" rtlCol="0" anchor="t">
            <a:normAutofit fontScale="97500"/>
          </a:bodyPr>
          <a:lstStyle/>
          <a:p>
            <a:r>
              <a:rPr lang="en-US" sz="16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oppins" pitchFamily="2" charset="77"/>
              </a:rPr>
              <a:t>Introduction to the Development of the Super Mary Project</a:t>
            </a:r>
            <a:endParaRPr lang="en-US" sz="16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Poppins" pitchFamily="2" charset="77"/>
            </a:endParaRPr>
          </a:p>
        </p:txBody>
      </p:sp>
      <p:sp>
        <p:nvSpPr>
          <p:cNvPr id="7" name="Text3">
            <a:extLst>
              <a:ext uri="{FF2B5EF4-FFF2-40B4-BE49-F238E27FC236}">
                <a16:creationId xmlns:a16="http://schemas.microsoft.com/office/drawing/2014/main" id="{2DCA2309-4408-4FC0-EFE3-D28D41379D47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1266824" y="5663016"/>
            <a:ext cx="6463423" cy="335915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r>
              <a:rPr lang="zh-CN" altLang="en-US" sz="1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项目人员：杜江鑫，向禹涵</a:t>
            </a:r>
            <a:endParaRPr lang="en-US" altLang="zh-CN" sz="1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Text4"/>
          <p:cNvSpPr txBox="1"/>
          <p:nvPr>
            <p:custDataLst>
              <p:tags r:id="rId10"/>
            </p:custDataLst>
          </p:nvPr>
        </p:nvSpPr>
        <p:spPr>
          <a:xfrm>
            <a:off x="1266825" y="1930894"/>
            <a:ext cx="9144000" cy="1128395"/>
          </a:xfrm>
          <a:prstGeom prst="rect">
            <a:avLst/>
          </a:prstGeom>
          <a:noFill/>
        </p:spPr>
        <p:txBody>
          <a:bodyPr wrap="square" lIns="71755" tIns="36195" rIns="71755" bIns="36195" rtlCol="0" anchor="ctr" anchorCtr="0">
            <a:normAutofit/>
          </a:bodyPr>
          <a:lstStyle/>
          <a:p>
            <a:pPr indent="0" algn="l" fontAlgn="ctr">
              <a:lnSpc>
                <a:spcPct val="100000"/>
              </a:lnSpc>
            </a:pPr>
            <a:r>
              <a:rPr lang="zh-CN" altLang="en-US" sz="6600" b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超级玛丽项目开发介绍</a:t>
            </a:r>
            <a:endParaRPr lang="zh-CN" altLang="en-US" sz="66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9" name="TextBox 13" hidden="1">
            <a:extLst>
              <a:ext uri="{FF2B5EF4-FFF2-40B4-BE49-F238E27FC236}">
                <a16:creationId xmlns:a16="http://schemas.microsoft.com/office/drawing/2014/main" id="{8DFFE3FF-38C3-B67E-9FC2-D9AD5DBA3373}"/>
              </a:ext>
            </a:extLst>
          </p:cNvPr>
          <p:cNvSpPr txBox="1"/>
          <p:nvPr/>
        </p:nvSpPr>
        <p:spPr>
          <a:xfrm>
            <a:off x="-3763227" y="627960"/>
            <a:ext cx="3509227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1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</p:spTree>
    <p:custDataLst>
      <p:tags r:id="rId1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1.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*1.33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0.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0.5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3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1.3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1.33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1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3" presetClass="entr" presetSubtype="28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0.5*#ppt_w+0.5)*(abs(#ppt_x-0.5))/(#ppt_x-0.5)*((MAX((MIN((COS(atan(abs((#ppt_y-0.5)/(#ppt_x-0.5))))),0.71)),-0.71))/0.71)+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0.5*#ppt_h+0.5)*(abs(#ppt_y-0.5))/(#ppt_y-0.5)*((MAX((MIN((SIN(atan(abs((#ppt_y-0.5)/(#ppt_x-0.5))))),0.71)),-0.71))/0.71)+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0.5*#ppt_w+0.5)*(abs(#ppt_x-0.5))/(#ppt_x-0.5)*((MAX((MIN((COS(atan(abs((#ppt_y-0.5)/(#ppt_x-0.5))))),0.71)),-0.71))/0.71)+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0.5*#ppt_h+0.5)*(abs(#ppt_y-0.5))/(#ppt_y-0.5)*((MAX((MIN((SIN(atan(abs((#ppt_y-0.5)/(#ppt_x-0.5))))),0.71)),-0.71))/0.71)+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0.5*#ppt_w+0.5)*(abs(#ppt_x-0.5))/(#ppt_x-0.5)*((MAX((MIN((COS(atan(abs((#ppt_y-0.5)/(#ppt_x-0.5))))),0.71)),-0.71))/0.71)+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0.5*#ppt_h+0.5)*(abs(#ppt_y-0.5))/(#ppt_y-0.5)*((MAX((MIN((SIN(atan(abs((#ppt_y-0.5)/(#ppt_x-0.5))))),0.71)),-0.71))/0.71)+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0.5*#ppt_w+0.5)*(abs(#ppt_x-0.5))/(#ppt_x-0.5)*((MAX((MIN((COS(atan(abs((#ppt_y-0.5)/(#ppt_x-0.5))))),0.71)),-0.71))/0.71)+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0.5*#ppt_h+0.5)*(abs(#ppt_y-0.5))/(#ppt_y-0.5)*((MAX((MIN((SIN(atan(abs((#ppt_y-0.5)/(#ppt_x-0.5))))),0.71)),-0.71))/0.71)+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0.5*#ppt_w+0.5)*(abs(#ppt_x-0.5))/(#ppt_x-0.5)*((MAX((MIN((COS(atan(abs((#ppt_y-0.5)/(#ppt_x-0.5))))),0.71)),-0.71))/0.71)+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0.5*#ppt_h+0.5)*(abs(#ppt_y-0.5))/(#ppt_y-0.5)*((MAX((MIN((SIN(atan(abs((#ppt_y-0.5)/(#ppt_x-0.5))))),0.71)),-0.71))/0.71)+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0.5*#ppt_w+0.5)*(abs(#ppt_x-0.5))/(#ppt_x-0.5)*((MAX((MIN((COS(atan(abs((#ppt_y-0.5)/(#ppt_x-0.5))))),0.71)),-0.71))/0.71)+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0.5*#ppt_h+0.5)*(abs(#ppt_y-0.5))/(#ppt_y-0.5)*((MAX((MIN((SIN(atan(abs((#ppt_y-0.5)/(#ppt_x-0.5))))),0.71)),-0.71))/0.71)+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0" grpId="0" animBg="1"/>
      <p:bldP spid="21" grpId="0" animBg="1"/>
      <p:bldP spid="22" grpId="0" animBg="1"/>
      <p:bldP spid="23" grpId="0" animBg="1"/>
      <p:bldP spid="34" grpId="0" animBg="1"/>
      <p:bldP spid="35" grpId="0"/>
      <p:bldP spid="3" grpId="0"/>
      <p:bldP spid="7" grpId="0"/>
      <p:bldP spid="32" grpId="0"/>
      <p:bldP spid="32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ircle">
            <a:extLst>
              <a:ext uri="{FF2B5EF4-FFF2-40B4-BE49-F238E27FC236}">
                <a16:creationId xmlns:a16="http://schemas.microsoft.com/office/drawing/2014/main" id="{481DA452-072F-0055-BA32-1B930B2BCB9B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 rot="2298117">
            <a:off x="11292108" y="6070600"/>
            <a:ext cx="523240" cy="523240"/>
          </a:xfrm>
          <a:prstGeom prst="ellipse">
            <a:avLst/>
          </a:prstGeom>
          <a:gradFill>
            <a:gsLst>
              <a:gs pos="0">
                <a:schemeClr val="accent1">
                  <a:lumMod val="75000"/>
                  <a:lumOff val="25000"/>
                </a:schemeClr>
              </a:gs>
              <a:gs pos="100000">
                <a:schemeClr val="accent1"/>
              </a:gs>
            </a:gsLst>
            <a:lin ang="27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endParaRPr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66C8F2E3-11D7-7CE9-3F3F-A895B462377E}"/>
              </a:ext>
            </a:extLst>
          </p:cNvPr>
          <p:cNvGrpSpPr/>
          <p:nvPr/>
        </p:nvGrpSpPr>
        <p:grpSpPr>
          <a:xfrm>
            <a:off x="393002" y="6156394"/>
            <a:ext cx="2988170" cy="245268"/>
            <a:chOff x="945497" y="6156394"/>
            <a:chExt cx="2988170" cy="245268"/>
          </a:xfrm>
        </p:grpSpPr>
        <p:cxnSp>
          <p:nvCxnSpPr>
            <p:cNvPr id="4" name="3">
              <a:extLst>
                <a:ext uri="{FF2B5EF4-FFF2-40B4-BE49-F238E27FC236}">
                  <a16:creationId xmlns:a16="http://schemas.microsoft.com/office/drawing/2014/main" id="{D22299C8-8FCF-E6A3-F372-B301B9347F05}"/>
                </a:ext>
              </a:extLst>
            </p:cNvPr>
            <p:cNvCxnSpPr>
              <a:endCxn id="5" idx="6"/>
            </p:cNvCxnSpPr>
            <p:nvPr>
              <p:custDataLst>
                <p:tags r:id="rId7"/>
              </p:custDataLst>
            </p:nvPr>
          </p:nvCxnSpPr>
          <p:spPr>
            <a:xfrm flipH="1">
              <a:off x="1190767" y="6274228"/>
              <a:ext cx="2742900" cy="4800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5" name="2">
              <a:extLst>
                <a:ext uri="{FF2B5EF4-FFF2-40B4-BE49-F238E27FC236}">
                  <a16:creationId xmlns:a16="http://schemas.microsoft.com/office/drawing/2014/main" id="{4799C12C-9738-1CA8-2183-378BC55BE03F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 rot="10800000" flipH="1">
              <a:off x="945497" y="6156394"/>
              <a:ext cx="245270" cy="245268"/>
            </a:xfrm>
            <a:prstGeom prst="ellipse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" name="1">
              <a:extLst>
                <a:ext uri="{FF2B5EF4-FFF2-40B4-BE49-F238E27FC236}">
                  <a16:creationId xmlns:a16="http://schemas.microsoft.com/office/drawing/2014/main" id="{E886DA23-CFF2-6F03-5EBD-2D1850362EC7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 rot="10800000" flipH="1">
              <a:off x="1008936" y="6218432"/>
              <a:ext cx="121192" cy="121192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11" name="Text1"/>
          <p:cNvSpPr txBox="1"/>
          <p:nvPr>
            <p:custDataLst>
              <p:tags r:id="rId3"/>
            </p:custDataLst>
          </p:nvPr>
        </p:nvSpPr>
        <p:spPr>
          <a:xfrm>
            <a:off x="748030" y="1028633"/>
            <a:ext cx="8853170" cy="583565"/>
          </a:xfrm>
          <a:prstGeom prst="rect">
            <a:avLst/>
          </a:prstGeom>
          <a:noFill/>
        </p:spPr>
        <p:txBody>
          <a:bodyPr wrap="square" rtlCol="0" anchor="ctr" anchorCtr="0">
            <a:normAutofit fontScale="97500"/>
          </a:bodyPr>
          <a:lstStyle/>
          <a:p>
            <a:pPr marR="0" defTabSz="9144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200" b="1">
                <a:solidFill>
                  <a:schemeClr val="accent1"/>
                </a:solidFill>
                <a:latin typeface="思源黑体 CN" panose="020B0500000000000000" pitchFamily="34" charset="-122"/>
                <a:ea typeface="思源黑体 CN" panose="020B0500000000000000" pitchFamily="34" charset="-122"/>
                <a:cs typeface="思源黑体 CN Bold" panose="020B0800000000000000" pitchFamily="34" charset="-122"/>
                <a:sym typeface="思源黑体 CN" panose="020B0500000000000000" pitchFamily="34" charset="-122"/>
              </a:rPr>
              <a:t>结果展示</a:t>
            </a:r>
            <a:endParaRPr kumimoji="0" lang="en-US" sz="3200" b="1" kern="1200" cap="none" spc="0" normalizeH="0" baseline="0" noProof="0" dirty="0">
              <a:solidFill>
                <a:schemeClr val="accent1"/>
              </a:solidFill>
              <a:latin typeface="思源黑体 CN" panose="020B0500000000000000" pitchFamily="34" charset="-122"/>
              <a:ea typeface="思源黑体 CN" panose="020B0500000000000000" pitchFamily="34" charset="-122"/>
              <a:cs typeface="Poppins" pitchFamily="2" charset="77"/>
              <a:sym typeface="思源黑体 CN" panose="020B0500000000000000" pitchFamily="34" charset="-122"/>
            </a:endParaRPr>
          </a:p>
        </p:txBody>
      </p:sp>
      <p:grpSp>
        <p:nvGrpSpPr>
          <p:cNvPr id="13" name="平滑1"/>
          <p:cNvGrpSpPr/>
          <p:nvPr/>
        </p:nvGrpSpPr>
        <p:grpSpPr>
          <a:xfrm>
            <a:off x="854144" y="844734"/>
            <a:ext cx="755077" cy="75247"/>
            <a:chOff x="6413567" y="3799683"/>
            <a:chExt cx="954185" cy="95089"/>
          </a:xfrm>
          <a:solidFill>
            <a:schemeClr val="accent1"/>
          </a:solidFill>
        </p:grpSpPr>
        <p:sp>
          <p:nvSpPr>
            <p:cNvPr id="14" name="Oval 6"/>
            <p:cNvSpPr/>
            <p:nvPr>
              <p:custDataLst>
                <p:tags r:id="rId4"/>
              </p:custDataLst>
            </p:nvPr>
          </p:nvSpPr>
          <p:spPr>
            <a:xfrm>
              <a:off x="6413567" y="3799683"/>
              <a:ext cx="95089" cy="9508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6" name="Oval 7"/>
            <p:cNvSpPr/>
            <p:nvPr>
              <p:custDataLst>
                <p:tags r:id="rId5"/>
              </p:custDataLst>
            </p:nvPr>
          </p:nvSpPr>
          <p:spPr>
            <a:xfrm>
              <a:off x="6558841" y="3799683"/>
              <a:ext cx="95089" cy="9508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7" name="Rounded Rectangle 8"/>
            <p:cNvSpPr/>
            <p:nvPr>
              <p:custDataLst>
                <p:tags r:id="rId6"/>
              </p:custDataLst>
            </p:nvPr>
          </p:nvSpPr>
          <p:spPr>
            <a:xfrm>
              <a:off x="6704115" y="3799683"/>
              <a:ext cx="663637" cy="95089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</p:grpSp>
      <p:sp>
        <p:nvSpPr>
          <p:cNvPr id="15" name="文本框 14">
            <a:extLst>
              <a:ext uri="{FF2B5EF4-FFF2-40B4-BE49-F238E27FC236}">
                <a16:creationId xmlns:a16="http://schemas.microsoft.com/office/drawing/2014/main" id="{8032C426-3927-B5F9-EAC5-AAA68D2B369C}"/>
              </a:ext>
            </a:extLst>
          </p:cNvPr>
          <p:cNvSpPr txBox="1"/>
          <p:nvPr/>
        </p:nvSpPr>
        <p:spPr>
          <a:xfrm>
            <a:off x="1084064" y="1890566"/>
            <a:ext cx="2357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马里奥被击败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EEAFC5B-B79D-4A23-AA7C-B02472F91338}"/>
              </a:ext>
            </a:extLst>
          </p:cNvPr>
          <p:cNvSpPr txBox="1"/>
          <p:nvPr/>
        </p:nvSpPr>
        <p:spPr>
          <a:xfrm>
            <a:off x="750852" y="2927550"/>
            <a:ext cx="32974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如果马里奥触碰到板栗仔非顶部的位置时，则判定马里奥被击败，此时马里奥执行死亡动画，并播放音效，动画结束后跳转到游戏加载界面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4FBB0A1-3B0C-C296-9D7F-F005604C901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1756" y="844734"/>
            <a:ext cx="6637577" cy="483285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57007578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 p14:presetBounceEnd="10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>
                                          <p:cBhvr>
                                            <p:cTn id="12" dur="5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(0.5*#ppt_w+0.5)*(abs(#ppt_x-0.5))/(#ppt_x-0.5)*((MAX((MIN((COS(atan(abs((#ppt_y-0.5)/(#ppt_x-0.5))))),0.71)),-0.71))/0.71)+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>
                                          <p:cBhvr>
                                            <p:cTn id="13" dur="5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(0.5*#ppt_h+0.5)*(abs(#ppt_y-0.5))/(#ppt_y-0.5)*((MAX((MIN((SIN(atan(abs((#ppt_y-0.5)/(#ppt_x-0.5))))),0.71)),-0.71))/0.71)+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>
                                          <p:cBhvr>
                                            <p:cTn id="14" dur="5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style.opacity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>
                                          <p:cBhvr>
                                            <p:cTn id="17" dur="5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(0.5*#ppt_w+0.5)*(abs(#ppt_x-0.5))/(#ppt_x-0.5)*((MAX((MIN((COS(atan(abs((#ppt_y-0.5)/(#ppt_x-0.5))))),0.71)),-0.71))/0.71)+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>
                                          <p:cBhvr>
                                            <p:cTn id="18" dur="5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(0.5*#ppt_h+0.5)*(abs(#ppt_y-0.5))/(#ppt_y-0.5)*((MAX((MIN((SIN(atan(abs((#ppt_y-0.5)/(#ppt_x-0.5))))),0.71)),-0.71))/0.71)+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>
                                          <p:cBhvr>
                                            <p:cTn id="19" dur="5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style.opacity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>
                                          <p:cBhvr>
                                            <p:cTn id="12" dur="5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(0.5*#ppt_w+0.5)*(abs(#ppt_x-0.5))/(#ppt_x-0.5)*((MAX((MIN((COS(atan(abs((#ppt_y-0.5)/(#ppt_x-0.5))))),0.71)),-0.71))/0.71)+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>
                                          <p:cBhvr>
                                            <p:cTn id="13" dur="5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(0.5*#ppt_h+0.5)*(abs(#ppt_y-0.5))/(#ppt_y-0.5)*((MAX((MIN((SIN(atan(abs((#ppt_y-0.5)/(#ppt_x-0.5))))),0.71)),-0.71))/0.71)+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>
                                          <p:cBhvr>
                                            <p:cTn id="14" dur="5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style.opacity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>
                                          <p:cBhvr>
                                            <p:cTn id="17" dur="5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(0.5*#ppt_w+0.5)*(abs(#ppt_x-0.5))/(#ppt_x-0.5)*((MAX((MIN((COS(atan(abs((#ppt_y-0.5)/(#ppt_x-0.5))))),0.71)),-0.71))/0.71)+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>
                                          <p:cBhvr>
                                            <p:cTn id="18" dur="5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(0.5*#ppt_h+0.5)*(abs(#ppt_y-0.5))/(#ppt_y-0.5)*((MAX((MIN((SIN(atan(abs((#ppt_y-0.5)/(#ppt_x-0.5))))),0.71)),-0.71))/0.71)+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>
                                          <p:cBhvr>
                                            <p:cTn id="19" dur="5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style.opacity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 animBg="1"/>
        </p:bldLst>
      </p:timing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ircle">
            <a:extLst>
              <a:ext uri="{FF2B5EF4-FFF2-40B4-BE49-F238E27FC236}">
                <a16:creationId xmlns:a16="http://schemas.microsoft.com/office/drawing/2014/main" id="{481DA452-072F-0055-BA32-1B930B2BCB9B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 rot="2298117">
            <a:off x="11292108" y="6070600"/>
            <a:ext cx="523240" cy="523240"/>
          </a:xfrm>
          <a:prstGeom prst="ellipse">
            <a:avLst/>
          </a:prstGeom>
          <a:gradFill>
            <a:gsLst>
              <a:gs pos="0">
                <a:schemeClr val="accent1">
                  <a:lumMod val="75000"/>
                  <a:lumOff val="25000"/>
                </a:schemeClr>
              </a:gs>
              <a:gs pos="100000">
                <a:schemeClr val="accent1"/>
              </a:gs>
            </a:gsLst>
            <a:lin ang="27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endParaRPr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66C8F2E3-11D7-7CE9-3F3F-A895B462377E}"/>
              </a:ext>
            </a:extLst>
          </p:cNvPr>
          <p:cNvGrpSpPr/>
          <p:nvPr/>
        </p:nvGrpSpPr>
        <p:grpSpPr>
          <a:xfrm>
            <a:off x="393002" y="6156394"/>
            <a:ext cx="2988170" cy="245268"/>
            <a:chOff x="945497" y="6156394"/>
            <a:chExt cx="2988170" cy="245268"/>
          </a:xfrm>
        </p:grpSpPr>
        <p:cxnSp>
          <p:nvCxnSpPr>
            <p:cNvPr id="4" name="3">
              <a:extLst>
                <a:ext uri="{FF2B5EF4-FFF2-40B4-BE49-F238E27FC236}">
                  <a16:creationId xmlns:a16="http://schemas.microsoft.com/office/drawing/2014/main" id="{D22299C8-8FCF-E6A3-F372-B301B9347F05}"/>
                </a:ext>
              </a:extLst>
            </p:cNvPr>
            <p:cNvCxnSpPr>
              <a:endCxn id="5" idx="6"/>
            </p:cNvCxnSpPr>
            <p:nvPr>
              <p:custDataLst>
                <p:tags r:id="rId7"/>
              </p:custDataLst>
            </p:nvPr>
          </p:nvCxnSpPr>
          <p:spPr>
            <a:xfrm flipH="1">
              <a:off x="1190767" y="6274228"/>
              <a:ext cx="2742900" cy="4800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5" name="2">
              <a:extLst>
                <a:ext uri="{FF2B5EF4-FFF2-40B4-BE49-F238E27FC236}">
                  <a16:creationId xmlns:a16="http://schemas.microsoft.com/office/drawing/2014/main" id="{4799C12C-9738-1CA8-2183-378BC55BE03F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 rot="10800000" flipH="1">
              <a:off x="945497" y="6156394"/>
              <a:ext cx="245270" cy="245268"/>
            </a:xfrm>
            <a:prstGeom prst="ellipse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" name="1">
              <a:extLst>
                <a:ext uri="{FF2B5EF4-FFF2-40B4-BE49-F238E27FC236}">
                  <a16:creationId xmlns:a16="http://schemas.microsoft.com/office/drawing/2014/main" id="{E886DA23-CFF2-6F03-5EBD-2D1850362EC7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 rot="10800000" flipH="1">
              <a:off x="1008936" y="6218432"/>
              <a:ext cx="121192" cy="121192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11" name="Text1"/>
          <p:cNvSpPr txBox="1"/>
          <p:nvPr>
            <p:custDataLst>
              <p:tags r:id="rId3"/>
            </p:custDataLst>
          </p:nvPr>
        </p:nvSpPr>
        <p:spPr>
          <a:xfrm>
            <a:off x="748030" y="1028633"/>
            <a:ext cx="8853170" cy="583565"/>
          </a:xfrm>
          <a:prstGeom prst="rect">
            <a:avLst/>
          </a:prstGeom>
          <a:noFill/>
        </p:spPr>
        <p:txBody>
          <a:bodyPr wrap="square" rtlCol="0" anchor="ctr" anchorCtr="0">
            <a:normAutofit fontScale="97500"/>
          </a:bodyPr>
          <a:lstStyle/>
          <a:p>
            <a:pPr marR="0" defTabSz="9144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200" b="1">
                <a:solidFill>
                  <a:schemeClr val="accent1"/>
                </a:solidFill>
                <a:latin typeface="思源黑体 CN" panose="020B0500000000000000" pitchFamily="34" charset="-122"/>
                <a:ea typeface="思源黑体 CN" panose="020B0500000000000000" pitchFamily="34" charset="-122"/>
                <a:cs typeface="思源黑体 CN Bold" panose="020B0800000000000000" pitchFamily="34" charset="-122"/>
                <a:sym typeface="思源黑体 CN" panose="020B0500000000000000" pitchFamily="34" charset="-122"/>
              </a:rPr>
              <a:t>结果展示</a:t>
            </a:r>
            <a:endParaRPr kumimoji="0" lang="en-US" sz="3200" b="1" kern="1200" cap="none" spc="0" normalizeH="0" baseline="0" noProof="0" dirty="0">
              <a:solidFill>
                <a:schemeClr val="accent1"/>
              </a:solidFill>
              <a:latin typeface="思源黑体 CN" panose="020B0500000000000000" pitchFamily="34" charset="-122"/>
              <a:ea typeface="思源黑体 CN" panose="020B0500000000000000" pitchFamily="34" charset="-122"/>
              <a:cs typeface="Poppins" pitchFamily="2" charset="77"/>
              <a:sym typeface="思源黑体 CN" panose="020B0500000000000000" pitchFamily="34" charset="-122"/>
            </a:endParaRPr>
          </a:p>
        </p:txBody>
      </p:sp>
      <p:grpSp>
        <p:nvGrpSpPr>
          <p:cNvPr id="13" name="平滑1"/>
          <p:cNvGrpSpPr/>
          <p:nvPr/>
        </p:nvGrpSpPr>
        <p:grpSpPr>
          <a:xfrm>
            <a:off x="854144" y="844734"/>
            <a:ext cx="755077" cy="75247"/>
            <a:chOff x="6413567" y="3799683"/>
            <a:chExt cx="954185" cy="95089"/>
          </a:xfrm>
          <a:solidFill>
            <a:schemeClr val="accent1"/>
          </a:solidFill>
        </p:grpSpPr>
        <p:sp>
          <p:nvSpPr>
            <p:cNvPr id="14" name="Oval 6"/>
            <p:cNvSpPr/>
            <p:nvPr>
              <p:custDataLst>
                <p:tags r:id="rId4"/>
              </p:custDataLst>
            </p:nvPr>
          </p:nvSpPr>
          <p:spPr>
            <a:xfrm>
              <a:off x="6413567" y="3799683"/>
              <a:ext cx="95089" cy="9508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6" name="Oval 7"/>
            <p:cNvSpPr/>
            <p:nvPr>
              <p:custDataLst>
                <p:tags r:id="rId5"/>
              </p:custDataLst>
            </p:nvPr>
          </p:nvSpPr>
          <p:spPr>
            <a:xfrm>
              <a:off x="6558841" y="3799683"/>
              <a:ext cx="95089" cy="9508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7" name="Rounded Rectangle 8"/>
            <p:cNvSpPr/>
            <p:nvPr>
              <p:custDataLst>
                <p:tags r:id="rId6"/>
              </p:custDataLst>
            </p:nvPr>
          </p:nvSpPr>
          <p:spPr>
            <a:xfrm>
              <a:off x="6704115" y="3799683"/>
              <a:ext cx="663637" cy="95089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</p:grpSp>
      <p:sp>
        <p:nvSpPr>
          <p:cNvPr id="15" name="文本框 14">
            <a:extLst>
              <a:ext uri="{FF2B5EF4-FFF2-40B4-BE49-F238E27FC236}">
                <a16:creationId xmlns:a16="http://schemas.microsoft.com/office/drawing/2014/main" id="{8032C426-3927-B5F9-EAC5-AAA68D2B369C}"/>
              </a:ext>
            </a:extLst>
          </p:cNvPr>
          <p:cNvSpPr txBox="1"/>
          <p:nvPr/>
        </p:nvSpPr>
        <p:spPr>
          <a:xfrm>
            <a:off x="1084064" y="1890566"/>
            <a:ext cx="2357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游戏结束界面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EEAFC5B-B79D-4A23-AA7C-B02472F91338}"/>
              </a:ext>
            </a:extLst>
          </p:cNvPr>
          <p:cNvSpPr txBox="1"/>
          <p:nvPr/>
        </p:nvSpPr>
        <p:spPr>
          <a:xfrm>
            <a:off x="750851" y="2927550"/>
            <a:ext cx="348863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如果马里奥三条生命都用光后，不会跳转到加载界面显示剩余</a:t>
            </a:r>
            <a:r>
              <a:rPr lang="en-US" altLang="zh-CN" dirty="0"/>
              <a:t>0</a:t>
            </a:r>
            <a:r>
              <a:rPr lang="zh-CN" altLang="en-US" dirty="0"/>
              <a:t>条命，而是跳转到游戏结束界面。此时游戏结束，所有值也回到初始值，该界面显示两秒后将会跳转到初始界面，可重新进行游戏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20BF347-FEC6-75F6-546C-27E2F0B89BA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6217" y="772383"/>
            <a:ext cx="6818104" cy="496430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9494013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 p14:presetBounceEnd="10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>
                                          <p:cBhvr>
                                            <p:cTn id="12" dur="5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(0.5*#ppt_w+0.5)*(abs(#ppt_x-0.5))/(#ppt_x-0.5)*((MAX((MIN((COS(atan(abs((#ppt_y-0.5)/(#ppt_x-0.5))))),0.71)),-0.71))/0.71)+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>
                                          <p:cBhvr>
                                            <p:cTn id="13" dur="5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(0.5*#ppt_h+0.5)*(abs(#ppt_y-0.5))/(#ppt_y-0.5)*((MAX((MIN((SIN(atan(abs((#ppt_y-0.5)/(#ppt_x-0.5))))),0.71)),-0.71))/0.71)+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>
                                          <p:cBhvr>
                                            <p:cTn id="14" dur="5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style.opacity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>
                                          <p:cBhvr>
                                            <p:cTn id="17" dur="5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(0.5*#ppt_w+0.5)*(abs(#ppt_x-0.5))/(#ppt_x-0.5)*((MAX((MIN((COS(atan(abs((#ppt_y-0.5)/(#ppt_x-0.5))))),0.71)),-0.71))/0.71)+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>
                                          <p:cBhvr>
                                            <p:cTn id="18" dur="5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(0.5*#ppt_h+0.5)*(abs(#ppt_y-0.5))/(#ppt_y-0.5)*((MAX((MIN((SIN(atan(abs((#ppt_y-0.5)/(#ppt_x-0.5))))),0.71)),-0.71))/0.71)+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>
                                          <p:cBhvr>
                                            <p:cTn id="19" dur="5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style.opacity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>
                                          <p:cBhvr>
                                            <p:cTn id="12" dur="5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(0.5*#ppt_w+0.5)*(abs(#ppt_x-0.5))/(#ppt_x-0.5)*((MAX((MIN((COS(atan(abs((#ppt_y-0.5)/(#ppt_x-0.5))))),0.71)),-0.71))/0.71)+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>
                                          <p:cBhvr>
                                            <p:cTn id="13" dur="5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(0.5*#ppt_h+0.5)*(abs(#ppt_y-0.5))/(#ppt_y-0.5)*((MAX((MIN((SIN(atan(abs((#ppt_y-0.5)/(#ppt_x-0.5))))),0.71)),-0.71))/0.71)+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>
                                          <p:cBhvr>
                                            <p:cTn id="14" dur="5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style.opacity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>
                                          <p:cBhvr>
                                            <p:cTn id="17" dur="5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(0.5*#ppt_w+0.5)*(abs(#ppt_x-0.5))/(#ppt_x-0.5)*((MAX((MIN((COS(atan(abs((#ppt_y-0.5)/(#ppt_x-0.5))))),0.71)),-0.71))/0.71)+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>
                                          <p:cBhvr>
                                            <p:cTn id="18" dur="5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(0.5*#ppt_h+0.5)*(abs(#ppt_y-0.5))/(#ppt_y-0.5)*((MAX((MIN((SIN(atan(abs((#ppt_y-0.5)/(#ppt_x-0.5))))),0.71)),-0.71))/0.71)+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>
                                          <p:cBhvr>
                                            <p:cTn id="19" dur="5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style.opacity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 animBg="1"/>
        </p:bldLst>
      </p:timing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ircle">
            <a:extLst>
              <a:ext uri="{FF2B5EF4-FFF2-40B4-BE49-F238E27FC236}">
                <a16:creationId xmlns:a16="http://schemas.microsoft.com/office/drawing/2014/main" id="{481DA452-072F-0055-BA32-1B930B2BCB9B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 rot="2298117">
            <a:off x="11292108" y="6070600"/>
            <a:ext cx="523240" cy="523240"/>
          </a:xfrm>
          <a:prstGeom prst="ellipse">
            <a:avLst/>
          </a:prstGeom>
          <a:gradFill>
            <a:gsLst>
              <a:gs pos="0">
                <a:schemeClr val="accent1">
                  <a:lumMod val="75000"/>
                  <a:lumOff val="25000"/>
                </a:schemeClr>
              </a:gs>
              <a:gs pos="100000">
                <a:schemeClr val="accent1"/>
              </a:gs>
            </a:gsLst>
            <a:lin ang="27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endParaRPr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66C8F2E3-11D7-7CE9-3F3F-A895B462377E}"/>
              </a:ext>
            </a:extLst>
          </p:cNvPr>
          <p:cNvGrpSpPr/>
          <p:nvPr/>
        </p:nvGrpSpPr>
        <p:grpSpPr>
          <a:xfrm>
            <a:off x="393002" y="6156394"/>
            <a:ext cx="2988170" cy="245268"/>
            <a:chOff x="945497" y="6156394"/>
            <a:chExt cx="2988170" cy="245268"/>
          </a:xfrm>
        </p:grpSpPr>
        <p:cxnSp>
          <p:nvCxnSpPr>
            <p:cNvPr id="4" name="3">
              <a:extLst>
                <a:ext uri="{FF2B5EF4-FFF2-40B4-BE49-F238E27FC236}">
                  <a16:creationId xmlns:a16="http://schemas.microsoft.com/office/drawing/2014/main" id="{D22299C8-8FCF-E6A3-F372-B301B9347F05}"/>
                </a:ext>
              </a:extLst>
            </p:cNvPr>
            <p:cNvCxnSpPr>
              <a:endCxn id="5" idx="6"/>
            </p:cNvCxnSpPr>
            <p:nvPr>
              <p:custDataLst>
                <p:tags r:id="rId7"/>
              </p:custDataLst>
            </p:nvPr>
          </p:nvCxnSpPr>
          <p:spPr>
            <a:xfrm flipH="1">
              <a:off x="1190767" y="6274228"/>
              <a:ext cx="2742900" cy="4800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5" name="2">
              <a:extLst>
                <a:ext uri="{FF2B5EF4-FFF2-40B4-BE49-F238E27FC236}">
                  <a16:creationId xmlns:a16="http://schemas.microsoft.com/office/drawing/2014/main" id="{4799C12C-9738-1CA8-2183-378BC55BE03F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 rot="10800000" flipH="1">
              <a:off x="945497" y="6156394"/>
              <a:ext cx="245270" cy="245268"/>
            </a:xfrm>
            <a:prstGeom prst="ellipse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" name="1">
              <a:extLst>
                <a:ext uri="{FF2B5EF4-FFF2-40B4-BE49-F238E27FC236}">
                  <a16:creationId xmlns:a16="http://schemas.microsoft.com/office/drawing/2014/main" id="{E886DA23-CFF2-6F03-5EBD-2D1850362EC7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 rot="10800000" flipH="1">
              <a:off x="1008936" y="6218432"/>
              <a:ext cx="121192" cy="121192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11" name="Text1"/>
          <p:cNvSpPr txBox="1"/>
          <p:nvPr>
            <p:custDataLst>
              <p:tags r:id="rId3"/>
            </p:custDataLst>
          </p:nvPr>
        </p:nvSpPr>
        <p:spPr>
          <a:xfrm>
            <a:off x="748030" y="1028633"/>
            <a:ext cx="8853170" cy="583565"/>
          </a:xfrm>
          <a:prstGeom prst="rect">
            <a:avLst/>
          </a:prstGeom>
          <a:noFill/>
        </p:spPr>
        <p:txBody>
          <a:bodyPr wrap="square" rtlCol="0" anchor="ctr" anchorCtr="0">
            <a:normAutofit fontScale="97500"/>
          </a:bodyPr>
          <a:lstStyle/>
          <a:p>
            <a:pPr marR="0" defTabSz="9144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200" b="1">
                <a:solidFill>
                  <a:schemeClr val="accent1"/>
                </a:solidFill>
                <a:latin typeface="思源黑体 CN" panose="020B0500000000000000" pitchFamily="34" charset="-122"/>
                <a:ea typeface="思源黑体 CN" panose="020B0500000000000000" pitchFamily="34" charset="-122"/>
                <a:cs typeface="思源黑体 CN Bold" panose="020B0800000000000000" pitchFamily="34" charset="-122"/>
                <a:sym typeface="思源黑体 CN" panose="020B0500000000000000" pitchFamily="34" charset="-122"/>
              </a:rPr>
              <a:t>结果展示</a:t>
            </a:r>
            <a:endParaRPr kumimoji="0" lang="en-US" sz="3200" b="1" kern="1200" cap="none" spc="0" normalizeH="0" baseline="0" noProof="0" dirty="0">
              <a:solidFill>
                <a:schemeClr val="accent1"/>
              </a:solidFill>
              <a:latin typeface="思源黑体 CN" panose="020B0500000000000000" pitchFamily="34" charset="-122"/>
              <a:ea typeface="思源黑体 CN" panose="020B0500000000000000" pitchFamily="34" charset="-122"/>
              <a:cs typeface="Poppins" pitchFamily="2" charset="77"/>
              <a:sym typeface="思源黑体 CN" panose="020B0500000000000000" pitchFamily="34" charset="-122"/>
            </a:endParaRPr>
          </a:p>
        </p:txBody>
      </p:sp>
      <p:grpSp>
        <p:nvGrpSpPr>
          <p:cNvPr id="13" name="平滑1"/>
          <p:cNvGrpSpPr/>
          <p:nvPr/>
        </p:nvGrpSpPr>
        <p:grpSpPr>
          <a:xfrm>
            <a:off x="854144" y="844734"/>
            <a:ext cx="755077" cy="75247"/>
            <a:chOff x="6413567" y="3799683"/>
            <a:chExt cx="954185" cy="95089"/>
          </a:xfrm>
          <a:solidFill>
            <a:schemeClr val="accent1"/>
          </a:solidFill>
        </p:grpSpPr>
        <p:sp>
          <p:nvSpPr>
            <p:cNvPr id="14" name="Oval 6"/>
            <p:cNvSpPr/>
            <p:nvPr>
              <p:custDataLst>
                <p:tags r:id="rId4"/>
              </p:custDataLst>
            </p:nvPr>
          </p:nvSpPr>
          <p:spPr>
            <a:xfrm>
              <a:off x="6413567" y="3799683"/>
              <a:ext cx="95089" cy="9508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6" name="Oval 7"/>
            <p:cNvSpPr/>
            <p:nvPr>
              <p:custDataLst>
                <p:tags r:id="rId5"/>
              </p:custDataLst>
            </p:nvPr>
          </p:nvSpPr>
          <p:spPr>
            <a:xfrm>
              <a:off x="6558841" y="3799683"/>
              <a:ext cx="95089" cy="9508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7" name="Rounded Rectangle 8"/>
            <p:cNvSpPr/>
            <p:nvPr>
              <p:custDataLst>
                <p:tags r:id="rId6"/>
              </p:custDataLst>
            </p:nvPr>
          </p:nvSpPr>
          <p:spPr>
            <a:xfrm>
              <a:off x="6704115" y="3799683"/>
              <a:ext cx="663637" cy="95089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</p:grpSp>
      <p:sp>
        <p:nvSpPr>
          <p:cNvPr id="15" name="文本框 14">
            <a:extLst>
              <a:ext uri="{FF2B5EF4-FFF2-40B4-BE49-F238E27FC236}">
                <a16:creationId xmlns:a16="http://schemas.microsoft.com/office/drawing/2014/main" id="{8032C426-3927-B5F9-EAC5-AAA68D2B369C}"/>
              </a:ext>
            </a:extLst>
          </p:cNvPr>
          <p:cNvSpPr txBox="1"/>
          <p:nvPr/>
        </p:nvSpPr>
        <p:spPr>
          <a:xfrm>
            <a:off x="1084064" y="1890566"/>
            <a:ext cx="2357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时间结束界面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EEAFC5B-B79D-4A23-AA7C-B02472F91338}"/>
              </a:ext>
            </a:extLst>
          </p:cNvPr>
          <p:cNvSpPr txBox="1"/>
          <p:nvPr/>
        </p:nvSpPr>
        <p:spPr>
          <a:xfrm>
            <a:off x="750852" y="2927550"/>
            <a:ext cx="32974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如果游戏倒计时结束，则会跳转到该界面，此时马里奥生命值会减少一条，该界面呈现两秒后，跳转到游戏加载界面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0D74ED2A-2A63-FF19-F0A5-2DA48A68E04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183" y="539627"/>
            <a:ext cx="6843042" cy="498245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2528920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 p14:presetBounceEnd="10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>
                                          <p:cBhvr>
                                            <p:cTn id="12" dur="5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(0.5*#ppt_w+0.5)*(abs(#ppt_x-0.5))/(#ppt_x-0.5)*((MAX((MIN((COS(atan(abs((#ppt_y-0.5)/(#ppt_x-0.5))))),0.71)),-0.71))/0.71)+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>
                                          <p:cBhvr>
                                            <p:cTn id="13" dur="5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(0.5*#ppt_h+0.5)*(abs(#ppt_y-0.5))/(#ppt_y-0.5)*((MAX((MIN((SIN(atan(abs((#ppt_y-0.5)/(#ppt_x-0.5))))),0.71)),-0.71))/0.71)+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>
                                          <p:cBhvr>
                                            <p:cTn id="14" dur="5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style.opacity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>
                                          <p:cBhvr>
                                            <p:cTn id="17" dur="5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(0.5*#ppt_w+0.5)*(abs(#ppt_x-0.5))/(#ppt_x-0.5)*((MAX((MIN((COS(atan(abs((#ppt_y-0.5)/(#ppt_x-0.5))))),0.71)),-0.71))/0.71)+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>
                                          <p:cBhvr>
                                            <p:cTn id="18" dur="5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(0.5*#ppt_h+0.5)*(abs(#ppt_y-0.5))/(#ppt_y-0.5)*((MAX((MIN((SIN(atan(abs((#ppt_y-0.5)/(#ppt_x-0.5))))),0.71)),-0.71))/0.71)+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>
                                          <p:cBhvr>
                                            <p:cTn id="19" dur="5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style.opacity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>
                                          <p:cBhvr>
                                            <p:cTn id="12" dur="5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(0.5*#ppt_w+0.5)*(abs(#ppt_x-0.5))/(#ppt_x-0.5)*((MAX((MIN((COS(atan(abs((#ppt_y-0.5)/(#ppt_x-0.5))))),0.71)),-0.71))/0.71)+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>
                                          <p:cBhvr>
                                            <p:cTn id="13" dur="5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(0.5*#ppt_h+0.5)*(abs(#ppt_y-0.5))/(#ppt_y-0.5)*((MAX((MIN((SIN(atan(abs((#ppt_y-0.5)/(#ppt_x-0.5))))),0.71)),-0.71))/0.71)+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>
                                          <p:cBhvr>
                                            <p:cTn id="14" dur="5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style.opacity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>
                                          <p:cBhvr>
                                            <p:cTn id="17" dur="5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(0.5*#ppt_w+0.5)*(abs(#ppt_x-0.5))/(#ppt_x-0.5)*((MAX((MIN((COS(atan(abs((#ppt_y-0.5)/(#ppt_x-0.5))))),0.71)),-0.71))/0.71)+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>
                                          <p:cBhvr>
                                            <p:cTn id="18" dur="5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(0.5*#ppt_h+0.5)*(abs(#ppt_y-0.5))/(#ppt_y-0.5)*((MAX((MIN((SIN(atan(abs((#ppt_y-0.5)/(#ppt_x-0.5))))),0.71)),-0.71))/0.71)+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>
                                          <p:cBhvr>
                                            <p:cTn id="19" dur="5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style.opacity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 animBg="1"/>
        </p:bldLst>
      </p:timing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!!平滑5"/>
          <p:cNvSpPr/>
          <p:nvPr>
            <p:custDataLst>
              <p:tags r:id="rId2"/>
            </p:custDataLst>
          </p:nvPr>
        </p:nvSpPr>
        <p:spPr>
          <a:xfrm>
            <a:off x="0" y="0"/>
            <a:ext cx="2804160" cy="2804160"/>
          </a:xfrm>
          <a:custGeom>
            <a:avLst/>
            <a:gdLst>
              <a:gd name="connsiteX0" fmla="*/ 1428547 w 2857092"/>
              <a:gd name="connsiteY0" fmla="*/ 541531 h 2857094"/>
              <a:gd name="connsiteX1" fmla="*/ 541532 w 2857092"/>
              <a:gd name="connsiteY1" fmla="*/ 1428546 h 2857094"/>
              <a:gd name="connsiteX2" fmla="*/ 1428547 w 2857092"/>
              <a:gd name="connsiteY2" fmla="*/ 2315561 h 2857094"/>
              <a:gd name="connsiteX3" fmla="*/ 2315562 w 2857092"/>
              <a:gd name="connsiteY3" fmla="*/ 1428546 h 2857094"/>
              <a:gd name="connsiteX4" fmla="*/ 1428547 w 2857092"/>
              <a:gd name="connsiteY4" fmla="*/ 541531 h 2857094"/>
              <a:gd name="connsiteX5" fmla="*/ 1428546 w 2857092"/>
              <a:gd name="connsiteY5" fmla="*/ 0 h 2857094"/>
              <a:gd name="connsiteX6" fmla="*/ 2857092 w 2857092"/>
              <a:gd name="connsiteY6" fmla="*/ 1428547 h 2857094"/>
              <a:gd name="connsiteX7" fmla="*/ 1428546 w 2857092"/>
              <a:gd name="connsiteY7" fmla="*/ 2857094 h 2857094"/>
              <a:gd name="connsiteX8" fmla="*/ 0 w 2857092"/>
              <a:gd name="connsiteY8" fmla="*/ 1428547 h 2857094"/>
              <a:gd name="connsiteX9" fmla="*/ 1428546 w 2857092"/>
              <a:gd name="connsiteY9" fmla="*/ 0 h 2857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857092" h="2857094">
                <a:moveTo>
                  <a:pt x="1428547" y="541531"/>
                </a:moveTo>
                <a:cubicBezTo>
                  <a:pt x="938662" y="541531"/>
                  <a:pt x="541532" y="938661"/>
                  <a:pt x="541532" y="1428546"/>
                </a:cubicBezTo>
                <a:cubicBezTo>
                  <a:pt x="541532" y="1918431"/>
                  <a:pt x="938662" y="2315561"/>
                  <a:pt x="1428547" y="2315561"/>
                </a:cubicBezTo>
                <a:cubicBezTo>
                  <a:pt x="1918432" y="2315561"/>
                  <a:pt x="2315562" y="1918431"/>
                  <a:pt x="2315562" y="1428546"/>
                </a:cubicBezTo>
                <a:cubicBezTo>
                  <a:pt x="2315562" y="938661"/>
                  <a:pt x="1918432" y="541531"/>
                  <a:pt x="1428547" y="541531"/>
                </a:cubicBezTo>
                <a:close/>
                <a:moveTo>
                  <a:pt x="1428546" y="0"/>
                </a:moveTo>
                <a:cubicBezTo>
                  <a:pt x="2217510" y="0"/>
                  <a:pt x="2857092" y="639582"/>
                  <a:pt x="2857092" y="1428547"/>
                </a:cubicBezTo>
                <a:cubicBezTo>
                  <a:pt x="2857092" y="2217512"/>
                  <a:pt x="2217510" y="2857094"/>
                  <a:pt x="1428546" y="2857094"/>
                </a:cubicBezTo>
                <a:cubicBezTo>
                  <a:pt x="639582" y="2857094"/>
                  <a:pt x="0" y="2217512"/>
                  <a:pt x="0" y="1428547"/>
                </a:cubicBezTo>
                <a:cubicBezTo>
                  <a:pt x="0" y="639582"/>
                  <a:pt x="639582" y="0"/>
                  <a:pt x="1428546" y="0"/>
                </a:cubicBezTo>
                <a:close/>
              </a:path>
            </a:pathLst>
          </a:custGeom>
          <a:solidFill>
            <a:schemeClr val="accent4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Rectangle 3"/>
          <p:cNvSpPr/>
          <p:nvPr>
            <p:custDataLst>
              <p:tags r:id="rId3"/>
            </p:custDataLst>
          </p:nvPr>
        </p:nvSpPr>
        <p:spPr>
          <a:xfrm>
            <a:off x="4185216" y="0"/>
            <a:ext cx="8006784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!!平滑7"/>
          <p:cNvSpPr/>
          <p:nvPr>
            <p:custDataLst>
              <p:tags r:id="rId4"/>
            </p:custDataLst>
          </p:nvPr>
        </p:nvSpPr>
        <p:spPr>
          <a:xfrm flipH="1">
            <a:off x="5983536" y="4425492"/>
            <a:ext cx="3922464" cy="2432508"/>
          </a:xfrm>
          <a:custGeom>
            <a:avLst/>
            <a:gdLst>
              <a:gd name="connsiteX0" fmla="*/ 4436793 w 4436793"/>
              <a:gd name="connsiteY0" fmla="*/ 0 h 2751468"/>
              <a:gd name="connsiteX1" fmla="*/ 3958811 w 4436793"/>
              <a:gd name="connsiteY1" fmla="*/ 0 h 2751468"/>
              <a:gd name="connsiteX2" fmla="*/ 3911635 w 4436793"/>
              <a:gd name="connsiteY2" fmla="*/ 0 h 2751468"/>
              <a:gd name="connsiteX3" fmla="*/ 3658582 w 4436793"/>
              <a:gd name="connsiteY3" fmla="*/ 0 h 2751468"/>
              <a:gd name="connsiteX4" fmla="*/ 3433653 w 4436793"/>
              <a:gd name="connsiteY4" fmla="*/ 0 h 2751468"/>
              <a:gd name="connsiteX5" fmla="*/ 3180600 w 4436793"/>
              <a:gd name="connsiteY5" fmla="*/ 0 h 2751468"/>
              <a:gd name="connsiteX6" fmla="*/ 3133424 w 4436793"/>
              <a:gd name="connsiteY6" fmla="*/ 0 h 2751468"/>
              <a:gd name="connsiteX7" fmla="*/ 2655442 w 4436793"/>
              <a:gd name="connsiteY7" fmla="*/ 0 h 2751468"/>
              <a:gd name="connsiteX8" fmla="*/ 0 w 4436793"/>
              <a:gd name="connsiteY8" fmla="*/ 2751468 h 2751468"/>
              <a:gd name="connsiteX9" fmla="*/ 477982 w 4436793"/>
              <a:gd name="connsiteY9" fmla="*/ 2751468 h 2751468"/>
              <a:gd name="connsiteX10" fmla="*/ 525158 w 4436793"/>
              <a:gd name="connsiteY10" fmla="*/ 2751468 h 2751468"/>
              <a:gd name="connsiteX11" fmla="*/ 778211 w 4436793"/>
              <a:gd name="connsiteY11" fmla="*/ 2751468 h 2751468"/>
              <a:gd name="connsiteX12" fmla="*/ 1003140 w 4436793"/>
              <a:gd name="connsiteY12" fmla="*/ 2751468 h 2751468"/>
              <a:gd name="connsiteX13" fmla="*/ 1256193 w 4436793"/>
              <a:gd name="connsiteY13" fmla="*/ 2751468 h 2751468"/>
              <a:gd name="connsiteX14" fmla="*/ 1303369 w 4436793"/>
              <a:gd name="connsiteY14" fmla="*/ 2751468 h 2751468"/>
              <a:gd name="connsiteX15" fmla="*/ 1781351 w 4436793"/>
              <a:gd name="connsiteY15" fmla="*/ 2751468 h 2751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436793" h="2751468">
                <a:moveTo>
                  <a:pt x="4436793" y="0"/>
                </a:moveTo>
                <a:lnTo>
                  <a:pt x="3958811" y="0"/>
                </a:lnTo>
                <a:lnTo>
                  <a:pt x="3911635" y="0"/>
                </a:lnTo>
                <a:lnTo>
                  <a:pt x="3658582" y="0"/>
                </a:lnTo>
                <a:lnTo>
                  <a:pt x="3433653" y="0"/>
                </a:lnTo>
                <a:lnTo>
                  <a:pt x="3180600" y="0"/>
                </a:lnTo>
                <a:lnTo>
                  <a:pt x="3133424" y="0"/>
                </a:lnTo>
                <a:lnTo>
                  <a:pt x="2655442" y="0"/>
                </a:lnTo>
                <a:lnTo>
                  <a:pt x="0" y="2751468"/>
                </a:lnTo>
                <a:lnTo>
                  <a:pt x="477982" y="2751468"/>
                </a:lnTo>
                <a:lnTo>
                  <a:pt x="525158" y="2751468"/>
                </a:lnTo>
                <a:lnTo>
                  <a:pt x="778211" y="2751468"/>
                </a:lnTo>
                <a:lnTo>
                  <a:pt x="1003140" y="2751468"/>
                </a:lnTo>
                <a:lnTo>
                  <a:pt x="1256193" y="2751468"/>
                </a:lnTo>
                <a:lnTo>
                  <a:pt x="1303369" y="2751468"/>
                </a:lnTo>
                <a:lnTo>
                  <a:pt x="1781351" y="2751468"/>
                </a:lnTo>
                <a:close/>
              </a:path>
            </a:pathLst>
          </a:custGeom>
          <a:gradFill>
            <a:gsLst>
              <a:gs pos="20000">
                <a:srgbClr val="FFFFFF">
                  <a:alpha val="0"/>
                </a:srgbClr>
              </a:gs>
              <a:gs pos="100000">
                <a:srgbClr val="FFFFFF">
                  <a:alpha val="10000"/>
                </a:srgbClr>
              </a:gs>
            </a:gsLst>
            <a:lin ang="534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8" name="!!平滑2"/>
          <p:cNvSpPr/>
          <p:nvPr>
            <p:custDataLst>
              <p:tags r:id="rId5"/>
            </p:custDataLst>
          </p:nvPr>
        </p:nvSpPr>
        <p:spPr>
          <a:xfrm rot="10800000" flipH="1">
            <a:off x="7487216" y="0"/>
            <a:ext cx="3922464" cy="2432508"/>
          </a:xfrm>
          <a:custGeom>
            <a:avLst/>
            <a:gdLst>
              <a:gd name="connsiteX0" fmla="*/ 4436793 w 4436793"/>
              <a:gd name="connsiteY0" fmla="*/ 0 h 2751468"/>
              <a:gd name="connsiteX1" fmla="*/ 3958811 w 4436793"/>
              <a:gd name="connsiteY1" fmla="*/ 0 h 2751468"/>
              <a:gd name="connsiteX2" fmla="*/ 3911635 w 4436793"/>
              <a:gd name="connsiteY2" fmla="*/ 0 h 2751468"/>
              <a:gd name="connsiteX3" fmla="*/ 3658582 w 4436793"/>
              <a:gd name="connsiteY3" fmla="*/ 0 h 2751468"/>
              <a:gd name="connsiteX4" fmla="*/ 3433653 w 4436793"/>
              <a:gd name="connsiteY4" fmla="*/ 0 h 2751468"/>
              <a:gd name="connsiteX5" fmla="*/ 3180600 w 4436793"/>
              <a:gd name="connsiteY5" fmla="*/ 0 h 2751468"/>
              <a:gd name="connsiteX6" fmla="*/ 3133424 w 4436793"/>
              <a:gd name="connsiteY6" fmla="*/ 0 h 2751468"/>
              <a:gd name="connsiteX7" fmla="*/ 2655442 w 4436793"/>
              <a:gd name="connsiteY7" fmla="*/ 0 h 2751468"/>
              <a:gd name="connsiteX8" fmla="*/ 0 w 4436793"/>
              <a:gd name="connsiteY8" fmla="*/ 2751468 h 2751468"/>
              <a:gd name="connsiteX9" fmla="*/ 477982 w 4436793"/>
              <a:gd name="connsiteY9" fmla="*/ 2751468 h 2751468"/>
              <a:gd name="connsiteX10" fmla="*/ 525158 w 4436793"/>
              <a:gd name="connsiteY10" fmla="*/ 2751468 h 2751468"/>
              <a:gd name="connsiteX11" fmla="*/ 778211 w 4436793"/>
              <a:gd name="connsiteY11" fmla="*/ 2751468 h 2751468"/>
              <a:gd name="connsiteX12" fmla="*/ 1003140 w 4436793"/>
              <a:gd name="connsiteY12" fmla="*/ 2751468 h 2751468"/>
              <a:gd name="connsiteX13" fmla="*/ 1256193 w 4436793"/>
              <a:gd name="connsiteY13" fmla="*/ 2751468 h 2751468"/>
              <a:gd name="connsiteX14" fmla="*/ 1303369 w 4436793"/>
              <a:gd name="connsiteY14" fmla="*/ 2751468 h 2751468"/>
              <a:gd name="connsiteX15" fmla="*/ 1781351 w 4436793"/>
              <a:gd name="connsiteY15" fmla="*/ 2751468 h 2751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436793" h="2751468">
                <a:moveTo>
                  <a:pt x="4436793" y="0"/>
                </a:moveTo>
                <a:lnTo>
                  <a:pt x="3958811" y="0"/>
                </a:lnTo>
                <a:lnTo>
                  <a:pt x="3911635" y="0"/>
                </a:lnTo>
                <a:lnTo>
                  <a:pt x="3658582" y="0"/>
                </a:lnTo>
                <a:lnTo>
                  <a:pt x="3433653" y="0"/>
                </a:lnTo>
                <a:lnTo>
                  <a:pt x="3180600" y="0"/>
                </a:lnTo>
                <a:lnTo>
                  <a:pt x="3133424" y="0"/>
                </a:lnTo>
                <a:lnTo>
                  <a:pt x="2655442" y="0"/>
                </a:lnTo>
                <a:lnTo>
                  <a:pt x="0" y="2751468"/>
                </a:lnTo>
                <a:lnTo>
                  <a:pt x="477982" y="2751468"/>
                </a:lnTo>
                <a:lnTo>
                  <a:pt x="525158" y="2751468"/>
                </a:lnTo>
                <a:lnTo>
                  <a:pt x="778211" y="2751468"/>
                </a:lnTo>
                <a:lnTo>
                  <a:pt x="1003140" y="2751468"/>
                </a:lnTo>
                <a:lnTo>
                  <a:pt x="1256193" y="2751468"/>
                </a:lnTo>
                <a:lnTo>
                  <a:pt x="1303369" y="2751468"/>
                </a:lnTo>
                <a:lnTo>
                  <a:pt x="1781351" y="2751468"/>
                </a:lnTo>
                <a:close/>
              </a:path>
            </a:pathLst>
          </a:custGeom>
          <a:gradFill>
            <a:gsLst>
              <a:gs pos="20000">
                <a:srgbClr val="FFFFFF">
                  <a:alpha val="0"/>
                </a:srgbClr>
              </a:gs>
              <a:gs pos="100000">
                <a:srgbClr val="FFFFFF">
                  <a:alpha val="10000"/>
                </a:srgbClr>
              </a:gs>
            </a:gsLst>
            <a:lin ang="534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9" name="!!平滑4"/>
          <p:cNvSpPr/>
          <p:nvPr>
            <p:custDataLst>
              <p:tags r:id="rId6"/>
            </p:custDataLst>
          </p:nvPr>
        </p:nvSpPr>
        <p:spPr>
          <a:xfrm>
            <a:off x="8629751" y="4909199"/>
            <a:ext cx="1637394" cy="1637395"/>
          </a:xfrm>
          <a:custGeom>
            <a:avLst/>
            <a:gdLst>
              <a:gd name="connsiteX0" fmla="*/ 1428547 w 2857092"/>
              <a:gd name="connsiteY0" fmla="*/ 541531 h 2857094"/>
              <a:gd name="connsiteX1" fmla="*/ 541532 w 2857092"/>
              <a:gd name="connsiteY1" fmla="*/ 1428546 h 2857094"/>
              <a:gd name="connsiteX2" fmla="*/ 1428547 w 2857092"/>
              <a:gd name="connsiteY2" fmla="*/ 2315561 h 2857094"/>
              <a:gd name="connsiteX3" fmla="*/ 2315562 w 2857092"/>
              <a:gd name="connsiteY3" fmla="*/ 1428546 h 2857094"/>
              <a:gd name="connsiteX4" fmla="*/ 1428547 w 2857092"/>
              <a:gd name="connsiteY4" fmla="*/ 541531 h 2857094"/>
              <a:gd name="connsiteX5" fmla="*/ 1428546 w 2857092"/>
              <a:gd name="connsiteY5" fmla="*/ 0 h 2857094"/>
              <a:gd name="connsiteX6" fmla="*/ 2857092 w 2857092"/>
              <a:gd name="connsiteY6" fmla="*/ 1428547 h 2857094"/>
              <a:gd name="connsiteX7" fmla="*/ 1428546 w 2857092"/>
              <a:gd name="connsiteY7" fmla="*/ 2857094 h 2857094"/>
              <a:gd name="connsiteX8" fmla="*/ 0 w 2857092"/>
              <a:gd name="connsiteY8" fmla="*/ 1428547 h 2857094"/>
              <a:gd name="connsiteX9" fmla="*/ 1428546 w 2857092"/>
              <a:gd name="connsiteY9" fmla="*/ 0 h 2857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857092" h="2857094">
                <a:moveTo>
                  <a:pt x="1428547" y="541531"/>
                </a:moveTo>
                <a:cubicBezTo>
                  <a:pt x="938662" y="541531"/>
                  <a:pt x="541532" y="938661"/>
                  <a:pt x="541532" y="1428546"/>
                </a:cubicBezTo>
                <a:cubicBezTo>
                  <a:pt x="541532" y="1918431"/>
                  <a:pt x="938662" y="2315561"/>
                  <a:pt x="1428547" y="2315561"/>
                </a:cubicBezTo>
                <a:cubicBezTo>
                  <a:pt x="1918432" y="2315561"/>
                  <a:pt x="2315562" y="1918431"/>
                  <a:pt x="2315562" y="1428546"/>
                </a:cubicBezTo>
                <a:cubicBezTo>
                  <a:pt x="2315562" y="938661"/>
                  <a:pt x="1918432" y="541531"/>
                  <a:pt x="1428547" y="541531"/>
                </a:cubicBezTo>
                <a:close/>
                <a:moveTo>
                  <a:pt x="1428546" y="0"/>
                </a:moveTo>
                <a:cubicBezTo>
                  <a:pt x="2217510" y="0"/>
                  <a:pt x="2857092" y="639582"/>
                  <a:pt x="2857092" y="1428547"/>
                </a:cubicBezTo>
                <a:cubicBezTo>
                  <a:pt x="2857092" y="2217512"/>
                  <a:pt x="2217510" y="2857094"/>
                  <a:pt x="1428546" y="2857094"/>
                </a:cubicBezTo>
                <a:cubicBezTo>
                  <a:pt x="639582" y="2857094"/>
                  <a:pt x="0" y="2217512"/>
                  <a:pt x="0" y="1428547"/>
                </a:cubicBezTo>
                <a:cubicBezTo>
                  <a:pt x="0" y="639582"/>
                  <a:pt x="639582" y="0"/>
                  <a:pt x="1428546" y="0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1" name="!!平滑3"/>
          <p:cNvSpPr/>
          <p:nvPr>
            <p:custDataLst>
              <p:tags r:id="rId7"/>
            </p:custDataLst>
          </p:nvPr>
        </p:nvSpPr>
        <p:spPr>
          <a:xfrm>
            <a:off x="10443619" y="1092488"/>
            <a:ext cx="714754" cy="714754"/>
          </a:xfrm>
          <a:custGeom>
            <a:avLst/>
            <a:gdLst>
              <a:gd name="connsiteX0" fmla="*/ 1428547 w 2857092"/>
              <a:gd name="connsiteY0" fmla="*/ 541531 h 2857094"/>
              <a:gd name="connsiteX1" fmla="*/ 541532 w 2857092"/>
              <a:gd name="connsiteY1" fmla="*/ 1428546 h 2857094"/>
              <a:gd name="connsiteX2" fmla="*/ 1428547 w 2857092"/>
              <a:gd name="connsiteY2" fmla="*/ 2315561 h 2857094"/>
              <a:gd name="connsiteX3" fmla="*/ 2315562 w 2857092"/>
              <a:gd name="connsiteY3" fmla="*/ 1428546 h 2857094"/>
              <a:gd name="connsiteX4" fmla="*/ 1428547 w 2857092"/>
              <a:gd name="connsiteY4" fmla="*/ 541531 h 2857094"/>
              <a:gd name="connsiteX5" fmla="*/ 1428546 w 2857092"/>
              <a:gd name="connsiteY5" fmla="*/ 0 h 2857094"/>
              <a:gd name="connsiteX6" fmla="*/ 2857092 w 2857092"/>
              <a:gd name="connsiteY6" fmla="*/ 1428547 h 2857094"/>
              <a:gd name="connsiteX7" fmla="*/ 1428546 w 2857092"/>
              <a:gd name="connsiteY7" fmla="*/ 2857094 h 2857094"/>
              <a:gd name="connsiteX8" fmla="*/ 0 w 2857092"/>
              <a:gd name="connsiteY8" fmla="*/ 1428547 h 2857094"/>
              <a:gd name="connsiteX9" fmla="*/ 1428546 w 2857092"/>
              <a:gd name="connsiteY9" fmla="*/ 0 h 2857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857092" h="2857094">
                <a:moveTo>
                  <a:pt x="1428547" y="541531"/>
                </a:moveTo>
                <a:cubicBezTo>
                  <a:pt x="938662" y="541531"/>
                  <a:pt x="541532" y="938661"/>
                  <a:pt x="541532" y="1428546"/>
                </a:cubicBezTo>
                <a:cubicBezTo>
                  <a:pt x="541532" y="1918431"/>
                  <a:pt x="938662" y="2315561"/>
                  <a:pt x="1428547" y="2315561"/>
                </a:cubicBezTo>
                <a:cubicBezTo>
                  <a:pt x="1918432" y="2315561"/>
                  <a:pt x="2315562" y="1918431"/>
                  <a:pt x="2315562" y="1428546"/>
                </a:cubicBezTo>
                <a:cubicBezTo>
                  <a:pt x="2315562" y="938661"/>
                  <a:pt x="1918432" y="541531"/>
                  <a:pt x="1428547" y="541531"/>
                </a:cubicBezTo>
                <a:close/>
                <a:moveTo>
                  <a:pt x="1428546" y="0"/>
                </a:moveTo>
                <a:cubicBezTo>
                  <a:pt x="2217510" y="0"/>
                  <a:pt x="2857092" y="639582"/>
                  <a:pt x="2857092" y="1428547"/>
                </a:cubicBezTo>
                <a:cubicBezTo>
                  <a:pt x="2857092" y="2217512"/>
                  <a:pt x="2217510" y="2857094"/>
                  <a:pt x="1428546" y="2857094"/>
                </a:cubicBezTo>
                <a:cubicBezTo>
                  <a:pt x="639582" y="2857094"/>
                  <a:pt x="0" y="2217512"/>
                  <a:pt x="0" y="1428547"/>
                </a:cubicBezTo>
                <a:cubicBezTo>
                  <a:pt x="0" y="639582"/>
                  <a:pt x="639582" y="0"/>
                  <a:pt x="1428546" y="0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Text1"/>
          <p:cNvSpPr txBox="1"/>
          <p:nvPr/>
        </p:nvSpPr>
        <p:spPr>
          <a:xfrm>
            <a:off x="4812077" y="2837154"/>
            <a:ext cx="6346295" cy="687703"/>
          </a:xfrm>
          <a:prstGeom prst="rect">
            <a:avLst/>
          </a:prstGeom>
          <a:noFill/>
        </p:spPr>
        <p:txBody>
          <a:bodyPr wrap="square" lIns="71755" tIns="36195" rIns="71755" bIns="36195" rtlCol="0" anchor="b">
            <a:normAutofit fontScale="87500" lnSpcReduction="10000"/>
          </a:bodyPr>
          <a:lstStyle/>
          <a:p>
            <a:pPr indent="0" fontAlgn="auto">
              <a:lnSpc>
                <a:spcPct val="100000"/>
              </a:lnSpc>
            </a:pPr>
            <a:r>
              <a:rPr 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 YOU</a:t>
            </a:r>
          </a:p>
        </p:txBody>
      </p:sp>
      <p:sp>
        <p:nvSpPr>
          <p:cNvPr id="6" name="Text2"/>
          <p:cNvSpPr txBox="1"/>
          <p:nvPr>
            <p:custDataLst>
              <p:tags r:id="rId8"/>
            </p:custDataLst>
          </p:nvPr>
        </p:nvSpPr>
        <p:spPr>
          <a:xfrm>
            <a:off x="4881928" y="3710460"/>
            <a:ext cx="4431665" cy="388619"/>
          </a:xfrm>
          <a:prstGeom prst="rect">
            <a:avLst/>
          </a:prstGeom>
          <a:noFill/>
        </p:spPr>
        <p:txBody>
          <a:bodyPr wrap="square" lIns="71755" tIns="36195" rIns="71755" bIns="36195" rtlCol="0" anchor="ctr">
            <a:normAutofit/>
          </a:bodyPr>
          <a:lstStyle/>
          <a:p>
            <a:pPr indent="0" fontAlgn="auto"/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2023/7/3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8" dur="60" fill="remove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$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 fmla="$">
                                          <p:val>
                                            <p:strVal val="#ppt_x+rand(ppt_w)-ppt_w/2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60" fill="remove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$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 fmla="$">
                                          <p:val>
                                            <p:strVal val="#ppt_y+rand(ppt_h)-ppt_h/2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" dur="100" accel="50000" fill="remove">
                                          <p:stCondLst>
                                            <p:cond delay="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100000" y="100000"/>
                                      <p:to x="250000" y="250000"/>
                                    </p:animScale>
                                    <p:animScale>
                                      <p:cBhvr>
                                        <p:cTn id="11" dur="150" accel="50000" fill="remove">
                                          <p:stCondLst>
                                            <p:cond delay="1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100000" y="100000"/>
                                      <p:to x="150000" y="150000"/>
                                    </p:animScale>
                                    <p:anim to="" calcmode="lin" valueType="num">
                                      <p:cBhvr>
                                        <p:cTn id="12" dur="60" fill="remove">
                                          <p:stCondLst>
                                            <p:cond delay="1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$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 fmla="$">
                                          <p:val>
                                            <p:strVal val="#ppt_x+#ppt_w/2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3" dur="60" fill="remove">
                                          <p:stCondLst>
                                            <p:cond delay="1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$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 fmla="$">
                                          <p:val>
                                            <p:strVal val="#ppt_y+#ppt_h/3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((floor(#ppt_x-0.5)+ceil(#ppt_x-0.5))*0.5+0.5)+(#ppt_x- ((floor(#ppt_x-0.5)+ceil(#ppt_x-0.5))*0.5+0.5))*$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((floor(#ppt_y-0.5)+ceil(#ppt_y-0.5))*0.5+0.5)+(#ppt_y- ((floor(#ppt_y-0.5)+ceil(#ppt_y-0.5))*0.5+0.5))*$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((floor(#ppt_x-0.5)+ceil(#ppt_x-0.5))*0.5+0.5)+(#ppt_x- ((floor(#ppt_x-0.5)+ceil(#ppt_x-0.5))*0.5+0.5))*$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((floor(#ppt_y-0.5)+ceil(#ppt_y-0.5))*0.5+0.5)+(#ppt_y- ((floor(#ppt_y-0.5)+ceil(#ppt_y-0.5))*0.5+0.5))*$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((floor(#ppt_x-0.5)+ceil(#ppt_x-0.5))*0.5+0.5)+(#ppt_x- ((floor(#ppt_x-0.5)+ceil(#ppt_x-0.5))*0.5+0.5))*$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((floor(#ppt_y-0.5)+ceil(#ppt_y-0.5))*0.5+0.5)+(#ppt_y- ((floor(#ppt_y-0.5)+ceil(#ppt_y-0.5))*0.5+0.5))*$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((floor(#ppt_x-0.5)+ceil(#ppt_x-0.5))*0.5+0.5)+(#ppt_x- ((floor(#ppt_x-0.5)+ceil(#ppt_x-0.5))*0.5+0.5))*$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((floor(#ppt_y-0.5)+ceil(#ppt_y-0.5))*0.5+0.5)+(#ppt_y- ((floor(#ppt_y-0.5)+ceil(#ppt_y-0.5))*0.5+0.5))*$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((floor(#ppt_x-0.5)+ceil(#ppt_x-0.5))*0.5+0.5)+(#ppt_x- ((floor(#ppt_x-0.5)+ceil(#ppt_x-0.5))*0.5+0.5))*$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((floor(#ppt_y-0.5)+ceil(#ppt_y-0.5))*0.5+0.5)+(#ppt_y- ((floor(#ppt_y-0.5)+ceil(#ppt_y-0.5))*0.5+0.5))*$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7" grpId="0" animBg="1"/>
      <p:bldP spid="8" grpId="0" animBg="1"/>
      <p:bldP spid="9" grpId="0" animBg="1"/>
      <p:bldP spid="11" grpId="0" animBg="1"/>
      <p:bldP spid="5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平滑2"/>
          <p:cNvGrpSpPr/>
          <p:nvPr/>
        </p:nvGrpSpPr>
        <p:grpSpPr>
          <a:xfrm>
            <a:off x="11611610" y="0"/>
            <a:ext cx="580390" cy="6858000"/>
            <a:chOff x="18286" y="0"/>
            <a:chExt cx="914" cy="10800"/>
          </a:xfrm>
        </p:grpSpPr>
        <p:sp>
          <p:nvSpPr>
            <p:cNvPr id="2" name="Rectangle 1"/>
            <p:cNvSpPr/>
            <p:nvPr>
              <p:custDataLst>
                <p:tags r:id="rId12"/>
              </p:custDataLst>
            </p:nvPr>
          </p:nvSpPr>
          <p:spPr>
            <a:xfrm>
              <a:off x="18286" y="0"/>
              <a:ext cx="914" cy="10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18646" y="450"/>
              <a:ext cx="194" cy="520"/>
              <a:chOff x="214794" y="227886"/>
              <a:chExt cx="150981" cy="404566"/>
            </a:xfrm>
          </p:grpSpPr>
          <p:sp>
            <p:nvSpPr>
              <p:cNvPr id="10" name="Oval 9"/>
              <p:cNvSpPr/>
              <p:nvPr>
                <p:custDataLst>
                  <p:tags r:id="rId13"/>
                </p:custDataLst>
              </p:nvPr>
            </p:nvSpPr>
            <p:spPr>
              <a:xfrm>
                <a:off x="214794" y="227886"/>
                <a:ext cx="150981" cy="150981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" name="Oval 10"/>
              <p:cNvSpPr/>
              <p:nvPr>
                <p:custDataLst>
                  <p:tags r:id="rId14"/>
                </p:custDataLst>
              </p:nvPr>
            </p:nvSpPr>
            <p:spPr>
              <a:xfrm>
                <a:off x="214794" y="481471"/>
                <a:ext cx="150981" cy="150981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14" name="TextBox 13"/>
          <p:cNvSpPr txBox="1"/>
          <p:nvPr/>
        </p:nvSpPr>
        <p:spPr>
          <a:xfrm>
            <a:off x="538633" y="551760"/>
            <a:ext cx="3509227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15" name="平滑1"/>
          <p:cNvSpPr/>
          <p:nvPr>
            <p:custDataLst>
              <p:tags r:id="rId2"/>
            </p:custDataLst>
          </p:nvPr>
        </p:nvSpPr>
        <p:spPr>
          <a:xfrm>
            <a:off x="659639" y="417966"/>
            <a:ext cx="771492" cy="749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7" name="Text1"/>
          <p:cNvGrpSpPr/>
          <p:nvPr/>
        </p:nvGrpSpPr>
        <p:grpSpPr>
          <a:xfrm>
            <a:off x="1610995" y="2209800"/>
            <a:ext cx="8472805" cy="521970"/>
            <a:chOff x="2847" y="1823"/>
            <a:chExt cx="13343" cy="822"/>
          </a:xfrm>
        </p:grpSpPr>
        <p:sp>
          <p:nvSpPr>
            <p:cNvPr id="27" name="TextBox 4"/>
            <p:cNvSpPr txBox="1"/>
            <p:nvPr>
              <p:custDataLst>
                <p:tags r:id="rId10"/>
              </p:custDataLst>
            </p:nvPr>
          </p:nvSpPr>
          <p:spPr>
            <a:xfrm>
              <a:off x="3438" y="1823"/>
              <a:ext cx="12752" cy="822"/>
            </a:xfrm>
            <a:prstGeom prst="rect">
              <a:avLst/>
            </a:prstGeom>
            <a:noFill/>
          </p:spPr>
          <p:txBody>
            <a:bodyPr wrap="square" rtlCol="0" anchor="ctr" anchorCtr="0">
              <a:normAutofit fontScale="95000"/>
            </a:bodyPr>
            <a:lstStyle/>
            <a:p>
              <a:pPr indent="0" fontAlgn="auto">
                <a:lnSpc>
                  <a:spcPct val="100000"/>
                </a:lnSpc>
              </a:pPr>
              <a:r>
                <a:rPr lang="zh-CN" altLang="en-US" sz="2800" b="1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字体圈欣意冠黑体" panose="00000500000000000000" charset="-122"/>
                  <a:sym typeface="+mn-lt"/>
                </a:rPr>
                <a:t>项目概述</a:t>
              </a:r>
              <a:endPara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字体圈欣意冠黑体" panose="00000500000000000000" charset="-122"/>
                <a:sym typeface="+mn-lt"/>
              </a:endParaRPr>
            </a:p>
          </p:txBody>
        </p:sp>
        <p:sp>
          <p:nvSpPr>
            <p:cNvPr id="39" name="Rounded Rectangle 12"/>
            <p:cNvSpPr/>
            <p:nvPr>
              <p:custDataLst>
                <p:tags r:id="rId11"/>
              </p:custDataLst>
            </p:nvPr>
          </p:nvSpPr>
          <p:spPr>
            <a:xfrm rot="5400000">
              <a:off x="2805" y="2016"/>
              <a:ext cx="514" cy="429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>
              <a:normAutofit fontScale="25000" lnSpcReduction="20000"/>
            </a:bodyPr>
            <a:lstStyle/>
            <a:p>
              <a:pPr algn="ctr"/>
              <a:endParaRPr lang="en-US" sz="16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" name="Text2"/>
          <p:cNvGrpSpPr/>
          <p:nvPr/>
        </p:nvGrpSpPr>
        <p:grpSpPr>
          <a:xfrm>
            <a:off x="1610995" y="2895600"/>
            <a:ext cx="8472805" cy="521970"/>
            <a:chOff x="2847" y="1823"/>
            <a:chExt cx="13343" cy="822"/>
          </a:xfrm>
        </p:grpSpPr>
        <p:sp>
          <p:nvSpPr>
            <p:cNvPr id="5" name="TextBox 4"/>
            <p:cNvSpPr txBox="1"/>
            <p:nvPr>
              <p:custDataLst>
                <p:tags r:id="rId8"/>
              </p:custDataLst>
            </p:nvPr>
          </p:nvSpPr>
          <p:spPr>
            <a:xfrm>
              <a:off x="3438" y="1823"/>
              <a:ext cx="12752" cy="822"/>
            </a:xfrm>
            <a:prstGeom prst="rect">
              <a:avLst/>
            </a:prstGeom>
            <a:noFill/>
          </p:spPr>
          <p:txBody>
            <a:bodyPr wrap="square" rtlCol="0" anchor="ctr" anchorCtr="0">
              <a:normAutofit fontScale="95000"/>
            </a:bodyPr>
            <a:lstStyle/>
            <a:p>
              <a:pPr indent="0" fontAlgn="auto">
                <a:lnSpc>
                  <a:spcPct val="100000"/>
                </a:lnSpc>
              </a:pPr>
              <a:r>
                <a:rPr lang="zh-CN" altLang="en-US" sz="2800" b="1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字体圈欣意冠黑体" panose="00000500000000000000" charset="-122"/>
                  <a:sym typeface="+mn-lt"/>
                </a:rPr>
                <a:t>开发平台</a:t>
              </a:r>
              <a:endPara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字体圈欣意冠黑体" panose="00000500000000000000" charset="-122"/>
                <a:sym typeface="+mn-lt"/>
              </a:endParaRPr>
            </a:p>
          </p:txBody>
        </p:sp>
        <p:sp>
          <p:nvSpPr>
            <p:cNvPr id="6" name="Rounded Rectangle 12"/>
            <p:cNvSpPr/>
            <p:nvPr>
              <p:custDataLst>
                <p:tags r:id="rId9"/>
              </p:custDataLst>
            </p:nvPr>
          </p:nvSpPr>
          <p:spPr>
            <a:xfrm rot="5400000">
              <a:off x="2805" y="2016"/>
              <a:ext cx="514" cy="429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>
              <a:normAutofit fontScale="25000" lnSpcReduction="20000"/>
            </a:bodyPr>
            <a:lstStyle/>
            <a:p>
              <a:pPr algn="ctr"/>
              <a:endParaRPr lang="en-US" sz="16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" name="Text3"/>
          <p:cNvGrpSpPr/>
          <p:nvPr/>
        </p:nvGrpSpPr>
        <p:grpSpPr>
          <a:xfrm>
            <a:off x="1610995" y="3581400"/>
            <a:ext cx="8472805" cy="521970"/>
            <a:chOff x="2847" y="1823"/>
            <a:chExt cx="13343" cy="822"/>
          </a:xfrm>
        </p:grpSpPr>
        <p:sp>
          <p:nvSpPr>
            <p:cNvPr id="8" name="TextBox 4"/>
            <p:cNvSpPr txBox="1"/>
            <p:nvPr>
              <p:custDataLst>
                <p:tags r:id="rId6"/>
              </p:custDataLst>
            </p:nvPr>
          </p:nvSpPr>
          <p:spPr>
            <a:xfrm>
              <a:off x="3438" y="1823"/>
              <a:ext cx="12752" cy="822"/>
            </a:xfrm>
            <a:prstGeom prst="rect">
              <a:avLst/>
            </a:prstGeom>
            <a:noFill/>
          </p:spPr>
          <p:txBody>
            <a:bodyPr wrap="square" rtlCol="0" anchor="ctr" anchorCtr="0">
              <a:normAutofit fontScale="95000"/>
            </a:bodyPr>
            <a:lstStyle/>
            <a:p>
              <a:pPr indent="0" fontAlgn="auto">
                <a:lnSpc>
                  <a:spcPct val="100000"/>
                </a:lnSpc>
              </a:pPr>
              <a:r>
                <a:rPr lang="zh-CN" altLang="en-US" sz="2800" b="1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字体圈欣意冠黑体" panose="00000500000000000000" charset="-122"/>
                  <a:sym typeface="+mn-lt"/>
                </a:rPr>
                <a:t>功能实现</a:t>
              </a:r>
              <a:endPara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字体圈欣意冠黑体" panose="00000500000000000000" charset="-122"/>
                <a:sym typeface="+mn-lt"/>
              </a:endParaRPr>
            </a:p>
          </p:txBody>
        </p:sp>
        <p:sp>
          <p:nvSpPr>
            <p:cNvPr id="12" name="Rounded Rectangle 12"/>
            <p:cNvSpPr/>
            <p:nvPr>
              <p:custDataLst>
                <p:tags r:id="rId7"/>
              </p:custDataLst>
            </p:nvPr>
          </p:nvSpPr>
          <p:spPr>
            <a:xfrm rot="5400000">
              <a:off x="2805" y="2016"/>
              <a:ext cx="514" cy="429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>
              <a:normAutofit fontScale="25000" lnSpcReduction="20000"/>
            </a:bodyPr>
            <a:lstStyle/>
            <a:p>
              <a:pPr algn="ctr"/>
              <a:endParaRPr lang="en-US" sz="16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8" name="Text4"/>
          <p:cNvGrpSpPr/>
          <p:nvPr/>
        </p:nvGrpSpPr>
        <p:grpSpPr>
          <a:xfrm>
            <a:off x="1610995" y="4267200"/>
            <a:ext cx="8472805" cy="521970"/>
            <a:chOff x="2847" y="1823"/>
            <a:chExt cx="13343" cy="822"/>
          </a:xfrm>
        </p:grpSpPr>
        <p:sp>
          <p:nvSpPr>
            <p:cNvPr id="19" name="TextBox 4"/>
            <p:cNvSpPr txBox="1"/>
            <p:nvPr>
              <p:custDataLst>
                <p:tags r:id="rId4"/>
              </p:custDataLst>
            </p:nvPr>
          </p:nvSpPr>
          <p:spPr>
            <a:xfrm>
              <a:off x="3438" y="1823"/>
              <a:ext cx="12752" cy="822"/>
            </a:xfrm>
            <a:prstGeom prst="rect">
              <a:avLst/>
            </a:prstGeom>
            <a:noFill/>
          </p:spPr>
          <p:txBody>
            <a:bodyPr wrap="square" rtlCol="0" anchor="ctr" anchorCtr="0">
              <a:normAutofit fontScale="95000"/>
            </a:bodyPr>
            <a:lstStyle/>
            <a:p>
              <a:pPr indent="0" fontAlgn="auto">
                <a:lnSpc>
                  <a:spcPct val="100000"/>
                </a:lnSpc>
              </a:pPr>
              <a:r>
                <a:rPr lang="zh-CN" altLang="en-US" sz="2800" b="1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字体圈欣意冠黑体" panose="00000500000000000000" charset="-122"/>
                  <a:sym typeface="+mn-lt"/>
                </a:rPr>
                <a:t>结果展示</a:t>
              </a:r>
              <a:endPara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字体圈欣意冠黑体" panose="00000500000000000000" charset="-122"/>
                <a:sym typeface="+mn-lt"/>
              </a:endParaRPr>
            </a:p>
          </p:txBody>
        </p:sp>
        <p:sp>
          <p:nvSpPr>
            <p:cNvPr id="20" name="Rounded Rectangle 12"/>
            <p:cNvSpPr/>
            <p:nvPr>
              <p:custDataLst>
                <p:tags r:id="rId5"/>
              </p:custDataLst>
            </p:nvPr>
          </p:nvSpPr>
          <p:spPr>
            <a:xfrm rot="5400000">
              <a:off x="2805" y="2016"/>
              <a:ext cx="514" cy="429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>
              <a:normAutofit fontScale="25000" lnSpcReduction="20000"/>
            </a:bodyPr>
            <a:lstStyle/>
            <a:p>
              <a:pPr algn="ctr"/>
              <a:endParaRPr lang="en-US" sz="16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3" name="Text5" hidden="1">
            <a:extLst>
              <a:ext uri="{FF2B5EF4-FFF2-40B4-BE49-F238E27FC236}">
                <a16:creationId xmlns:a16="http://schemas.microsoft.com/office/drawing/2014/main" id="{14588BE2-A09C-9C35-FE62-DAD214668AFF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7353907" y="1613413"/>
            <a:ext cx="4907907" cy="536415"/>
          </a:xfrm>
          <a:prstGeom prst="rect">
            <a:avLst/>
          </a:prstGeom>
          <a:noFill/>
        </p:spPr>
        <p:txBody>
          <a:bodyPr wrap="square" lIns="63483" tIns="25393" rIns="63483" bIns="25393" rtlCol="0" anchor="ctr" anchorCtr="0">
            <a:normAutofit/>
          </a:bodyPr>
          <a:lstStyle/>
          <a:p>
            <a:pPr>
              <a:buSzPct val="100000"/>
            </a:pPr>
            <a:r>
              <a:rPr lang="zh-CN" altLang="en-US" sz="2200" b="1" spc="160">
                <a:solidFill>
                  <a:schemeClr val="accent1"/>
                </a:solidFill>
                <a:latin typeface="思源黑体 CN" panose="020B0500000000000000" pitchFamily="34" charset="-122"/>
                <a:ea typeface="思源黑体 CN" panose="020B0500000000000000" pitchFamily="34" charset="-122"/>
                <a:sym typeface="思源黑体 CN" panose="020B0500000000000000" pitchFamily="34" charset="-122"/>
              </a:rPr>
              <a:t>项目概述</a:t>
            </a:r>
            <a:endParaRPr lang="en-US" sz="2200" b="1" spc="160" dirty="0">
              <a:solidFill>
                <a:schemeClr val="accent1"/>
              </a:solidFill>
              <a:latin typeface="思源黑体 CN" panose="020B0500000000000000" pitchFamily="34" charset="-122"/>
              <a:ea typeface="思源黑体 CN" panose="020B0500000000000000" pitchFamily="34" charset="-122"/>
              <a:sym typeface="思源黑体 CN" panose="020B0500000000000000" pitchFamily="34" charset="-122"/>
            </a:endParaRPr>
          </a:p>
        </p:txBody>
      </p:sp>
    </p:spTree>
    <p:custDataLst>
      <p:tags r:id="rId1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28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28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28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28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ircle">
            <a:extLst>
              <a:ext uri="{FF2B5EF4-FFF2-40B4-BE49-F238E27FC236}">
                <a16:creationId xmlns:a16="http://schemas.microsoft.com/office/drawing/2014/main" id="{0890DEE2-9957-36E9-DB31-AE1EDED26F54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 rot="2298117">
            <a:off x="306070" y="6070600"/>
            <a:ext cx="523240" cy="523240"/>
          </a:xfrm>
          <a:prstGeom prst="ellipse">
            <a:avLst/>
          </a:prstGeom>
          <a:gradFill>
            <a:gsLst>
              <a:gs pos="0">
                <a:schemeClr val="accent1">
                  <a:lumMod val="75000"/>
                  <a:lumOff val="25000"/>
                </a:schemeClr>
              </a:gs>
              <a:gs pos="100000">
                <a:schemeClr val="accent1"/>
              </a:gs>
            </a:gsLst>
            <a:lin ang="27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endParaRPr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383B6B5B-3B4D-DDC0-795A-1DDC051DFA38}"/>
              </a:ext>
            </a:extLst>
          </p:cNvPr>
          <p:cNvGrpSpPr/>
          <p:nvPr/>
        </p:nvGrpSpPr>
        <p:grpSpPr>
          <a:xfrm rot="10800000">
            <a:off x="9003602" y="6156394"/>
            <a:ext cx="2988170" cy="245268"/>
            <a:chOff x="945497" y="6156394"/>
            <a:chExt cx="2988170" cy="245268"/>
          </a:xfrm>
        </p:grpSpPr>
        <p:cxnSp>
          <p:nvCxnSpPr>
            <p:cNvPr id="3" name="3">
              <a:extLst>
                <a:ext uri="{FF2B5EF4-FFF2-40B4-BE49-F238E27FC236}">
                  <a16:creationId xmlns:a16="http://schemas.microsoft.com/office/drawing/2014/main" id="{70802F19-263A-7D8C-5BFD-8293FEDAFF27}"/>
                </a:ext>
              </a:extLst>
            </p:cNvPr>
            <p:cNvCxnSpPr>
              <a:endCxn id="4" idx="6"/>
            </p:cNvCxnSpPr>
            <p:nvPr>
              <p:custDataLst>
                <p:tags r:id="rId8"/>
              </p:custDataLst>
            </p:nvPr>
          </p:nvCxnSpPr>
          <p:spPr>
            <a:xfrm flipH="1">
              <a:off x="1190767" y="6274228"/>
              <a:ext cx="2742900" cy="4800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4" name="2">
              <a:extLst>
                <a:ext uri="{FF2B5EF4-FFF2-40B4-BE49-F238E27FC236}">
                  <a16:creationId xmlns:a16="http://schemas.microsoft.com/office/drawing/2014/main" id="{0740E541-E553-2474-35FD-32F7437A4B7B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 rot="10800000" flipH="1">
              <a:off x="945497" y="6156394"/>
              <a:ext cx="245270" cy="245268"/>
            </a:xfrm>
            <a:prstGeom prst="ellipse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" name="1">
              <a:extLst>
                <a:ext uri="{FF2B5EF4-FFF2-40B4-BE49-F238E27FC236}">
                  <a16:creationId xmlns:a16="http://schemas.microsoft.com/office/drawing/2014/main" id="{C64096AF-7B5B-EEC1-CC90-1CE319EB1F62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 rot="10800000" flipH="1">
              <a:off x="1008936" y="6218432"/>
              <a:ext cx="121192" cy="121192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40" name="Shape1"/>
          <p:cNvSpPr/>
          <p:nvPr>
            <p:custDataLst>
              <p:tags r:id="rId3"/>
            </p:custDataLst>
          </p:nvPr>
        </p:nvSpPr>
        <p:spPr>
          <a:xfrm>
            <a:off x="7049193" y="1476249"/>
            <a:ext cx="4766351" cy="4147017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951" h="5159">
                <a:moveTo>
                  <a:pt x="0" y="0"/>
                </a:moveTo>
                <a:lnTo>
                  <a:pt x="8951" y="0"/>
                </a:lnTo>
                <a:lnTo>
                  <a:pt x="8951" y="5159"/>
                </a:lnTo>
                <a:lnTo>
                  <a:pt x="0" y="5159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13"/>
            <a:srcRect/>
            <a:stretch>
              <a:fillRect t="-36750" b="-3675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800"/>
          </a:p>
        </p:txBody>
      </p:sp>
      <p:sp>
        <p:nvSpPr>
          <p:cNvPr id="43" name="Text1"/>
          <p:cNvSpPr txBox="1"/>
          <p:nvPr>
            <p:custDataLst>
              <p:tags r:id="rId4"/>
            </p:custDataLst>
          </p:nvPr>
        </p:nvSpPr>
        <p:spPr>
          <a:xfrm>
            <a:off x="884960" y="1499113"/>
            <a:ext cx="4907907" cy="536415"/>
          </a:xfrm>
          <a:prstGeom prst="rect">
            <a:avLst/>
          </a:prstGeom>
          <a:noFill/>
        </p:spPr>
        <p:txBody>
          <a:bodyPr wrap="square" lIns="63483" tIns="25393" rIns="63483" bIns="25393" rtlCol="0" anchor="ctr" anchorCtr="0">
            <a:normAutofit/>
          </a:bodyPr>
          <a:lstStyle/>
          <a:p>
            <a:pPr>
              <a:buSzPct val="100000"/>
            </a:pPr>
            <a:r>
              <a:rPr lang="zh-CN" altLang="en-US" sz="2800" b="1" spc="160">
                <a:solidFill>
                  <a:schemeClr val="accent1"/>
                </a:solidFill>
                <a:latin typeface="思源黑体 CN" panose="020B0500000000000000" pitchFamily="34" charset="-122"/>
                <a:ea typeface="思源黑体 CN" panose="020B0500000000000000" pitchFamily="34" charset="-122"/>
                <a:sym typeface="思源黑体 CN" panose="020B0500000000000000" pitchFamily="34" charset="-122"/>
              </a:rPr>
              <a:t>项目概述</a:t>
            </a:r>
            <a:endParaRPr lang="en-US" sz="2800" b="1" spc="160" dirty="0">
              <a:solidFill>
                <a:schemeClr val="accent1"/>
              </a:solidFill>
              <a:latin typeface="思源黑体 CN" panose="020B0500000000000000" pitchFamily="34" charset="-122"/>
              <a:ea typeface="思源黑体 CN" panose="020B0500000000000000" pitchFamily="34" charset="-122"/>
              <a:sym typeface="思源黑体 CN" panose="020B0500000000000000" pitchFamily="34" charset="-122"/>
            </a:endParaRPr>
          </a:p>
        </p:txBody>
      </p:sp>
      <p:sp>
        <p:nvSpPr>
          <p:cNvPr id="44" name="Text2"/>
          <p:cNvSpPr txBox="1"/>
          <p:nvPr>
            <p:custDataLst>
              <p:tags r:id="rId5"/>
            </p:custDataLst>
          </p:nvPr>
        </p:nvSpPr>
        <p:spPr>
          <a:xfrm>
            <a:off x="852584" y="2093308"/>
            <a:ext cx="5156762" cy="3534759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483" tIns="25393" rIns="63483" bIns="25393" anchor="t" anchorCtr="0">
            <a:normAutofit fontScale="62500" lnSpcReduction="20000"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fontAlgn="ctr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SzPct val="100000"/>
            </a:pPr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超级玛丽是一款经典的游戏，它在很多人的童年和青少年时期占据着重要的位置。通过开发超级玛丽游戏，我们可以带给玩家们一种娱乐和回忆唤起的体验，让他们重新感受到小时候的快乐和兴奋。这个项目可以作为一个团队合作和项目管理的实践。</a:t>
            </a:r>
            <a:endParaRPr lang="en-US" altLang="zh-CN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fontAlgn="ctr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SzPct val="100000"/>
            </a:pPr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通过合作开发，我们可以学习如何协调工作、分配任务、解决沟通问题和管理项目进度。这将有助于培养我们的团队合作和领导能力，为未来的开发项目打下基础。</a:t>
            </a:r>
            <a:endParaRPr lang="en-US" sz="1200" spc="120" dirty="0">
              <a:ln w="3175">
                <a:noFill/>
                <a:prstDash val="dash"/>
              </a:ln>
              <a:latin typeface="隶书" panose="02010509060101010101" pitchFamily="49" charset="-122"/>
              <a:ea typeface="隶书" panose="02010509060101010101" pitchFamily="49" charset="-122"/>
              <a:cs typeface="微软雅黑" panose="020B0503020204020204" charset="-122"/>
              <a:sym typeface="思源黑体 CN" panose="020B0500000000000000" pitchFamily="34" charset="-122"/>
            </a:endParaRPr>
          </a:p>
        </p:txBody>
      </p:sp>
      <p:sp>
        <p:nvSpPr>
          <p:cNvPr id="45" name="!!平滑17"/>
          <p:cNvSpPr>
            <a:spLocks noEditPoints="1"/>
          </p:cNvSpPr>
          <p:nvPr>
            <p:custDataLst>
              <p:tags r:id="rId6"/>
            </p:custDataLst>
          </p:nvPr>
        </p:nvSpPr>
        <p:spPr bwMode="auto">
          <a:xfrm flipH="1" flipV="1">
            <a:off x="5685903" y="1314231"/>
            <a:ext cx="827390" cy="764737"/>
          </a:xfrm>
          <a:custGeom>
            <a:avLst/>
            <a:gdLst>
              <a:gd name="T0" fmla="*/ 87 w 234"/>
              <a:gd name="T1" fmla="*/ 122 h 217"/>
              <a:gd name="T2" fmla="*/ 87 w 234"/>
              <a:gd name="T3" fmla="*/ 217 h 217"/>
              <a:gd name="T4" fmla="*/ 0 w 234"/>
              <a:gd name="T5" fmla="*/ 217 h 217"/>
              <a:gd name="T6" fmla="*/ 0 w 234"/>
              <a:gd name="T7" fmla="*/ 142 h 217"/>
              <a:gd name="T8" fmla="*/ 14 w 234"/>
              <a:gd name="T9" fmla="*/ 55 h 217"/>
              <a:gd name="T10" fmla="*/ 74 w 234"/>
              <a:gd name="T11" fmla="*/ 0 h 217"/>
              <a:gd name="T12" fmla="*/ 94 w 234"/>
              <a:gd name="T13" fmla="*/ 32 h 217"/>
              <a:gd name="T14" fmla="*/ 58 w 234"/>
              <a:gd name="T15" fmla="*/ 63 h 217"/>
              <a:gd name="T16" fmla="*/ 44 w 234"/>
              <a:gd name="T17" fmla="*/ 122 h 217"/>
              <a:gd name="T18" fmla="*/ 87 w 234"/>
              <a:gd name="T19" fmla="*/ 122 h 217"/>
              <a:gd name="T20" fmla="*/ 227 w 234"/>
              <a:gd name="T21" fmla="*/ 122 h 217"/>
              <a:gd name="T22" fmla="*/ 227 w 234"/>
              <a:gd name="T23" fmla="*/ 217 h 217"/>
              <a:gd name="T24" fmla="*/ 140 w 234"/>
              <a:gd name="T25" fmla="*/ 217 h 217"/>
              <a:gd name="T26" fmla="*/ 140 w 234"/>
              <a:gd name="T27" fmla="*/ 142 h 217"/>
              <a:gd name="T28" fmla="*/ 154 w 234"/>
              <a:gd name="T29" fmla="*/ 55 h 217"/>
              <a:gd name="T30" fmla="*/ 214 w 234"/>
              <a:gd name="T31" fmla="*/ 0 h 217"/>
              <a:gd name="T32" fmla="*/ 234 w 234"/>
              <a:gd name="T33" fmla="*/ 32 h 217"/>
              <a:gd name="T34" fmla="*/ 198 w 234"/>
              <a:gd name="T35" fmla="*/ 63 h 217"/>
              <a:gd name="T36" fmla="*/ 185 w 234"/>
              <a:gd name="T37" fmla="*/ 122 h 217"/>
              <a:gd name="T38" fmla="*/ 227 w 234"/>
              <a:gd name="T39" fmla="*/ 122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4" h="217">
                <a:moveTo>
                  <a:pt x="87" y="122"/>
                </a:moveTo>
                <a:cubicBezTo>
                  <a:pt x="87" y="217"/>
                  <a:pt x="87" y="217"/>
                  <a:pt x="87" y="217"/>
                </a:cubicBezTo>
                <a:cubicBezTo>
                  <a:pt x="0" y="217"/>
                  <a:pt x="0" y="217"/>
                  <a:pt x="0" y="217"/>
                </a:cubicBezTo>
                <a:cubicBezTo>
                  <a:pt x="0" y="142"/>
                  <a:pt x="0" y="142"/>
                  <a:pt x="0" y="142"/>
                </a:cubicBezTo>
                <a:cubicBezTo>
                  <a:pt x="0" y="102"/>
                  <a:pt x="5" y="73"/>
                  <a:pt x="14" y="55"/>
                </a:cubicBezTo>
                <a:cubicBezTo>
                  <a:pt x="27" y="30"/>
                  <a:pt x="47" y="12"/>
                  <a:pt x="74" y="0"/>
                </a:cubicBezTo>
                <a:cubicBezTo>
                  <a:pt x="94" y="32"/>
                  <a:pt x="94" y="32"/>
                  <a:pt x="94" y="32"/>
                </a:cubicBezTo>
                <a:cubicBezTo>
                  <a:pt x="78" y="38"/>
                  <a:pt x="65" y="49"/>
                  <a:pt x="58" y="63"/>
                </a:cubicBezTo>
                <a:cubicBezTo>
                  <a:pt x="50" y="76"/>
                  <a:pt x="45" y="96"/>
                  <a:pt x="44" y="122"/>
                </a:cubicBezTo>
                <a:lnTo>
                  <a:pt x="87" y="122"/>
                </a:lnTo>
                <a:close/>
                <a:moveTo>
                  <a:pt x="227" y="122"/>
                </a:moveTo>
                <a:cubicBezTo>
                  <a:pt x="227" y="217"/>
                  <a:pt x="227" y="217"/>
                  <a:pt x="227" y="217"/>
                </a:cubicBezTo>
                <a:cubicBezTo>
                  <a:pt x="140" y="217"/>
                  <a:pt x="140" y="217"/>
                  <a:pt x="140" y="217"/>
                </a:cubicBezTo>
                <a:cubicBezTo>
                  <a:pt x="140" y="142"/>
                  <a:pt x="140" y="142"/>
                  <a:pt x="140" y="142"/>
                </a:cubicBezTo>
                <a:cubicBezTo>
                  <a:pt x="140" y="102"/>
                  <a:pt x="145" y="73"/>
                  <a:pt x="154" y="55"/>
                </a:cubicBezTo>
                <a:cubicBezTo>
                  <a:pt x="167" y="30"/>
                  <a:pt x="187" y="12"/>
                  <a:pt x="214" y="0"/>
                </a:cubicBezTo>
                <a:cubicBezTo>
                  <a:pt x="234" y="32"/>
                  <a:pt x="234" y="32"/>
                  <a:pt x="234" y="32"/>
                </a:cubicBezTo>
                <a:cubicBezTo>
                  <a:pt x="218" y="38"/>
                  <a:pt x="206" y="49"/>
                  <a:pt x="198" y="63"/>
                </a:cubicBezTo>
                <a:cubicBezTo>
                  <a:pt x="190" y="76"/>
                  <a:pt x="185" y="96"/>
                  <a:pt x="185" y="122"/>
                </a:cubicBezTo>
                <a:lnTo>
                  <a:pt x="227" y="122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16" tIns="45708" rIns="91416" bIns="45708" numCol="1" anchor="t" anchorCtr="0" compatLnSpc="1"/>
          <a:lstStyle/>
          <a:p>
            <a:endParaRPr lang="zh-CN" altLang="en-US" sz="180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Text3" hidden="1">
            <a:extLst>
              <a:ext uri="{FF2B5EF4-FFF2-40B4-BE49-F238E27FC236}">
                <a16:creationId xmlns:a16="http://schemas.microsoft.com/office/drawing/2014/main" id="{01034484-22B3-C323-7427-27B3169C79FA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1076471" y="7572375"/>
            <a:ext cx="4027805" cy="460375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pPr algn="l">
              <a:lnSpc>
                <a:spcPct val="100000"/>
              </a:lnSpc>
              <a:buClrTx/>
              <a:buSzTx/>
              <a:buFontTx/>
            </a:pPr>
            <a:r>
              <a:rPr lang="zh-CN" altLang="en-US" sz="800" b="1">
                <a:solidFill>
                  <a:schemeClr val="accent1"/>
                </a:solidFill>
                <a:latin typeface="思源黑体 CN" panose="020B0500000000000000" pitchFamily="34" charset="-122"/>
                <a:ea typeface="思源黑体 CN" panose="020B0500000000000000" pitchFamily="34" charset="-122"/>
                <a:sym typeface="思源黑体 CN" panose="020B0500000000000000" pitchFamily="34" charset="-122"/>
              </a:rPr>
              <a:t>开发平台</a:t>
            </a:r>
            <a:endParaRPr lang="en-US" sz="800" b="1" dirty="0">
              <a:solidFill>
                <a:schemeClr val="accent1"/>
              </a:solidFill>
              <a:latin typeface="思源黑体 CN" panose="020B0500000000000000" pitchFamily="34" charset="-122"/>
              <a:ea typeface="思源黑体 CN" panose="020B0500000000000000" pitchFamily="34" charset="-122"/>
              <a:sym typeface="思源黑体 CN" panose="020B0500000000000000" pitchFamily="34" charset="-122"/>
            </a:endParaRPr>
          </a:p>
        </p:txBody>
      </p:sp>
    </p:spTree>
    <p:custDataLst>
      <p:tags r:id="rId1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((floor(#ppt_x-0.5)+ceil(#ppt_x-0.5))*0.5+0.5)+(#ppt_x- ((floor(#ppt_x-0.5)+ceil(#ppt_x-0.5))*0.5+0.5))*$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((floor(#ppt_y-0.5)+ceil(#ppt_y-0.5))*0.5+0.5)+(#ppt_y- ((floor(#ppt_y-0.5)+ceil(#ppt_y-0.5))*0.5+0.5))*$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((floor(#ppt_x-0.5)+ceil(#ppt_x-0.5))*0.5+0.5)+(#ppt_x- ((floor(#ppt_x-0.5)+ceil(#ppt_x-0.5))*0.5+0.5))*$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((floor(#ppt_y-0.5)+ceil(#ppt_y-0.5))*0.5+0.5)+(#ppt_y- ((floor(#ppt_y-0.5)+ceil(#ppt_y-0.5))*0.5+0.5))*$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((floor(#ppt_x-0.5)+ceil(#ppt_x-0.5))*0.5+0.5)+(#ppt_x- ((floor(#ppt_x-0.5)+ceil(#ppt_x-0.5))*0.5+0.5))*$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((floor(#ppt_y-0.5)+ceil(#ppt_y-0.5))*0.5+0.5)+(#ppt_y- ((floor(#ppt_y-0.5)+ceil(#ppt_y-0.5))*0.5+0.5))*$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((floor(#ppt_x-0.5)+ceil(#ppt_x-0.5))*0.5+0.5)+(#ppt_x- ((floor(#ppt_x-0.5)+ceil(#ppt_x-0.5))*0.5+0.5))*$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((floor(#ppt_y-0.5)+ceil(#ppt_y-0.5))*0.5+0.5)+(#ppt_y- ((floor(#ppt_y-0.5)+ceil(#ppt_y-0.5))*0.5+0.5))*$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0" grpId="0" animBg="1"/>
      <p:bldP spid="44" grpId="0"/>
      <p:bldP spid="4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ircle">
            <a:extLst>
              <a:ext uri="{FF2B5EF4-FFF2-40B4-BE49-F238E27FC236}">
                <a16:creationId xmlns:a16="http://schemas.microsoft.com/office/drawing/2014/main" id="{8F0C8CD2-8DEB-504A-B0D0-C2A72ABCCE5D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 rot="2298117">
            <a:off x="11292108" y="6070600"/>
            <a:ext cx="523240" cy="523240"/>
          </a:xfrm>
          <a:prstGeom prst="ellipse">
            <a:avLst/>
          </a:prstGeom>
          <a:gradFill>
            <a:gsLst>
              <a:gs pos="0">
                <a:schemeClr val="accent1">
                  <a:lumMod val="75000"/>
                  <a:lumOff val="25000"/>
                </a:schemeClr>
              </a:gs>
              <a:gs pos="100000">
                <a:schemeClr val="accent1"/>
              </a:gs>
            </a:gsLst>
            <a:lin ang="27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endParaRPr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46518D18-D895-039E-7E88-742AF205606F}"/>
              </a:ext>
            </a:extLst>
          </p:cNvPr>
          <p:cNvGrpSpPr/>
          <p:nvPr/>
        </p:nvGrpSpPr>
        <p:grpSpPr>
          <a:xfrm>
            <a:off x="393002" y="6156394"/>
            <a:ext cx="2988170" cy="245268"/>
            <a:chOff x="945497" y="6156394"/>
            <a:chExt cx="2988170" cy="245268"/>
          </a:xfrm>
        </p:grpSpPr>
        <p:cxnSp>
          <p:nvCxnSpPr>
            <p:cNvPr id="4" name="3">
              <a:extLst>
                <a:ext uri="{FF2B5EF4-FFF2-40B4-BE49-F238E27FC236}">
                  <a16:creationId xmlns:a16="http://schemas.microsoft.com/office/drawing/2014/main" id="{BEDD48CD-18E7-1DAA-FD75-E3C9200E6E6F}"/>
                </a:ext>
              </a:extLst>
            </p:cNvPr>
            <p:cNvCxnSpPr>
              <a:endCxn id="5" idx="6"/>
            </p:cNvCxnSpPr>
            <p:nvPr>
              <p:custDataLst>
                <p:tags r:id="rId11"/>
              </p:custDataLst>
            </p:nvPr>
          </p:nvCxnSpPr>
          <p:spPr>
            <a:xfrm flipH="1">
              <a:off x="1190767" y="6274228"/>
              <a:ext cx="2742900" cy="4800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5" name="2">
              <a:extLst>
                <a:ext uri="{FF2B5EF4-FFF2-40B4-BE49-F238E27FC236}">
                  <a16:creationId xmlns:a16="http://schemas.microsoft.com/office/drawing/2014/main" id="{FE81A7F7-E688-F2EC-F235-07AF6098323B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 rot="10800000" flipH="1">
              <a:off x="945497" y="6156394"/>
              <a:ext cx="245270" cy="245268"/>
            </a:xfrm>
            <a:prstGeom prst="ellipse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" name="1">
              <a:extLst>
                <a:ext uri="{FF2B5EF4-FFF2-40B4-BE49-F238E27FC236}">
                  <a16:creationId xmlns:a16="http://schemas.microsoft.com/office/drawing/2014/main" id="{A70531E6-6D4C-E6F3-875F-E0B02EDB2A32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>
            <a:xfrm rot="10800000" flipH="1">
              <a:off x="1008936" y="6218432"/>
              <a:ext cx="121192" cy="121192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16" name="椭圆 15"/>
          <p:cNvSpPr/>
          <p:nvPr>
            <p:custDataLst>
              <p:tags r:id="rId3"/>
            </p:custDataLst>
          </p:nvPr>
        </p:nvSpPr>
        <p:spPr>
          <a:xfrm>
            <a:off x="11373127" y="1137168"/>
            <a:ext cx="349754" cy="349754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14" name="椭圆 13"/>
          <p:cNvSpPr/>
          <p:nvPr>
            <p:custDataLst>
              <p:tags r:id="rId4"/>
            </p:custDataLst>
          </p:nvPr>
        </p:nvSpPr>
        <p:spPr>
          <a:xfrm>
            <a:off x="7381981" y="5633050"/>
            <a:ext cx="754450" cy="7544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9" name="!!平滑2"/>
          <p:cNvSpPr/>
          <p:nvPr>
            <p:custDataLst>
              <p:tags r:id="rId5"/>
            </p:custDataLst>
          </p:nvPr>
        </p:nvSpPr>
        <p:spPr>
          <a:xfrm>
            <a:off x="1128765" y="1144110"/>
            <a:ext cx="186334" cy="186334"/>
          </a:xfrm>
          <a:prstGeom prst="ellipse">
            <a:avLst/>
          </a:prstGeom>
          <a:solidFill>
            <a:schemeClr val="accent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2" name="!!平滑3"/>
          <p:cNvSpPr/>
          <p:nvPr>
            <p:custDataLst>
              <p:tags r:id="rId6"/>
            </p:custDataLst>
          </p:nvPr>
        </p:nvSpPr>
        <p:spPr>
          <a:xfrm>
            <a:off x="447978" y="649656"/>
            <a:ext cx="680788" cy="68078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6" name="Text1"/>
          <p:cNvSpPr txBox="1"/>
          <p:nvPr>
            <p:custDataLst>
              <p:tags r:id="rId7"/>
            </p:custDataLst>
          </p:nvPr>
        </p:nvSpPr>
        <p:spPr>
          <a:xfrm>
            <a:off x="1228871" y="868080"/>
            <a:ext cx="4027805" cy="460375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pPr algn="l">
              <a:lnSpc>
                <a:spcPct val="100000"/>
              </a:lnSpc>
              <a:buClrTx/>
              <a:buSzTx/>
              <a:buFontTx/>
            </a:pPr>
            <a:r>
              <a:rPr lang="zh-CN" altLang="en-US" sz="2800" b="1">
                <a:solidFill>
                  <a:schemeClr val="accent1"/>
                </a:solidFill>
                <a:latin typeface="思源黑体 CN" panose="020B0500000000000000" pitchFamily="34" charset="-122"/>
                <a:ea typeface="思源黑体 CN" panose="020B0500000000000000" pitchFamily="34" charset="-122"/>
                <a:sym typeface="思源黑体 CN" panose="020B0500000000000000" pitchFamily="34" charset="-122"/>
              </a:rPr>
              <a:t>开发平台</a:t>
            </a:r>
            <a:endParaRPr lang="en-US" sz="2800" b="1" dirty="0">
              <a:solidFill>
                <a:schemeClr val="accent1"/>
              </a:solidFill>
              <a:latin typeface="思源黑体 CN" panose="020B0500000000000000" pitchFamily="34" charset="-122"/>
              <a:ea typeface="思源黑体 CN" panose="020B0500000000000000" pitchFamily="34" charset="-122"/>
              <a:sym typeface="思源黑体 CN" panose="020B0500000000000000" pitchFamily="34" charset="-122"/>
            </a:endParaRPr>
          </a:p>
        </p:txBody>
      </p:sp>
      <p:sp>
        <p:nvSpPr>
          <p:cNvPr id="25" name="Text2"/>
          <p:cNvSpPr txBox="1"/>
          <p:nvPr>
            <p:custDataLst>
              <p:tags r:id="rId8"/>
            </p:custDataLst>
          </p:nvPr>
        </p:nvSpPr>
        <p:spPr>
          <a:xfrm>
            <a:off x="1221932" y="1822909"/>
            <a:ext cx="8729776" cy="3452714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  <a:sym typeface="思源黑体 CN" panose="020B0500000000000000" pitchFamily="34" charset="-122"/>
              </a:rPr>
              <a:t>我们选择了</a:t>
            </a:r>
            <a:r>
              <a:rPr lang="en-US" altLang="zh-CN" sz="1400" dirty="0" err="1">
                <a:latin typeface="黑体" panose="02010609060101010101" pitchFamily="49" charset="-122"/>
                <a:ea typeface="黑体" panose="02010609060101010101" pitchFamily="49" charset="-122"/>
                <a:sym typeface="思源黑体 CN" panose="020B0500000000000000" pitchFamily="34" charset="-122"/>
              </a:rPr>
              <a:t>felgo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  <a:sym typeface="思源黑体 CN" panose="020B0500000000000000" pitchFamily="34" charset="-122"/>
              </a:rPr>
              <a:t>作为超级玛丽项目的开发平台。</a:t>
            </a:r>
            <a:endParaRPr lang="en-US" altLang="zh-CN" sz="1400" dirty="0">
              <a:latin typeface="黑体" panose="02010609060101010101" pitchFamily="49" charset="-122"/>
              <a:ea typeface="黑体" panose="02010609060101010101" pitchFamily="49" charset="-122"/>
              <a:sym typeface="思源黑体 CN" panose="020B0500000000000000" pitchFamily="34" charset="-122"/>
            </a:endParaRPr>
          </a:p>
          <a:p>
            <a:r>
              <a:rPr lang="en-US" altLang="zh-CN" sz="1400" dirty="0" err="1">
                <a:latin typeface="黑体" panose="02010609060101010101" pitchFamily="49" charset="-122"/>
                <a:ea typeface="黑体" panose="02010609060101010101" pitchFamily="49" charset="-122"/>
              </a:rPr>
              <a:t>Felgo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简介</a:t>
            </a:r>
          </a:p>
          <a:p>
            <a:r>
              <a:rPr lang="en-US" altLang="zh-CN" sz="1400" dirty="0" err="1">
                <a:latin typeface="黑体" panose="02010609060101010101" pitchFamily="49" charset="-122"/>
                <a:ea typeface="黑体" panose="02010609060101010101" pitchFamily="49" charset="-122"/>
              </a:rPr>
              <a:t>Felgo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是一个基于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Qt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框架的跨平台开发工具，专注于游戏和应用程序的开发。</a:t>
            </a:r>
          </a:p>
          <a:p>
            <a:r>
              <a:rPr lang="en-US" altLang="zh-CN" sz="1400" dirty="0" err="1">
                <a:latin typeface="黑体" panose="02010609060101010101" pitchFamily="49" charset="-122"/>
                <a:ea typeface="黑体" panose="02010609060101010101" pitchFamily="49" charset="-122"/>
              </a:rPr>
              <a:t>Felgo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的特性与优势</a:t>
            </a:r>
            <a:endParaRPr lang="en-US" altLang="zh-CN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跨平台能力</a:t>
            </a:r>
            <a:endParaRPr lang="en-US" altLang="zh-CN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400" dirty="0" err="1">
                <a:latin typeface="黑体" panose="02010609060101010101" pitchFamily="49" charset="-122"/>
                <a:ea typeface="黑体" panose="02010609060101010101" pitchFamily="49" charset="-122"/>
              </a:rPr>
              <a:t>Felgo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支持多个平台的快速开发和发布，包括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iOS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Android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Windows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macOS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等。</a:t>
            </a:r>
            <a:endParaRPr lang="en-US" altLang="zh-CN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400" dirty="0" err="1">
                <a:latin typeface="黑体" panose="02010609060101010101" pitchFamily="49" charset="-122"/>
                <a:ea typeface="黑体" panose="02010609060101010101" pitchFamily="49" charset="-122"/>
              </a:rPr>
              <a:t>Felgo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的自适应布局和分辨率独立性，使应用在不同设备上呈现一致的用户体验。</a:t>
            </a:r>
          </a:p>
          <a:p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游戏开发框架</a:t>
            </a:r>
            <a:endParaRPr lang="en-US" altLang="zh-CN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包括场景管理、精灵动画、碰撞检测等功能。易于集成和使用的特点，帮助开发者快速构建游戏逻辑和功能。</a:t>
            </a:r>
          </a:p>
          <a:p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社区支持</a:t>
            </a:r>
            <a:endParaRPr lang="en-US" altLang="zh-CN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强调</a:t>
            </a:r>
            <a:r>
              <a:rPr lang="en-US" altLang="zh-CN" sz="1400" dirty="0" err="1">
                <a:latin typeface="黑体" panose="02010609060101010101" pitchFamily="49" charset="-122"/>
                <a:ea typeface="黑体" panose="02010609060101010101" pitchFamily="49" charset="-122"/>
              </a:rPr>
              <a:t>Felgo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拥有活跃的社区支持，开发者可以获取指导、分享经验并获得解决问题的帮助。</a:t>
            </a:r>
          </a:p>
          <a:p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文档和教程资源</a:t>
            </a:r>
            <a:endParaRPr lang="en-US" altLang="zh-CN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400" dirty="0" err="1">
                <a:latin typeface="黑体" panose="02010609060101010101" pitchFamily="49" charset="-122"/>
                <a:ea typeface="黑体" panose="02010609060101010101" pitchFamily="49" charset="-122"/>
              </a:rPr>
              <a:t>Felgo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提供详细的文档和教程资源，包括示例代码、视频教程和在线论坛等。通过这些资源，开发者可以快速入门</a:t>
            </a:r>
            <a:r>
              <a:rPr lang="en-US" altLang="zh-CN" sz="1400" dirty="0" err="1">
                <a:latin typeface="黑体" panose="02010609060101010101" pitchFamily="49" charset="-122"/>
                <a:ea typeface="黑体" panose="02010609060101010101" pitchFamily="49" charset="-122"/>
              </a:rPr>
              <a:t>Felgo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并解决开发过程中的问题。</a:t>
            </a:r>
            <a:endParaRPr lang="en-US" altLang="en-US" sz="1400" dirty="0">
              <a:latin typeface="黑体" panose="02010609060101010101" pitchFamily="49" charset="-122"/>
              <a:ea typeface="黑体" panose="02010609060101010101" pitchFamily="49" charset="-122"/>
              <a:sym typeface="思源黑体 CN" panose="020B0500000000000000" pitchFamily="34" charset="-122"/>
            </a:endParaRPr>
          </a:p>
        </p:txBody>
      </p:sp>
      <p:sp>
        <p:nvSpPr>
          <p:cNvPr id="12" name="椭圆 11"/>
          <p:cNvSpPr/>
          <p:nvPr>
            <p:custDataLst>
              <p:tags r:id="rId9"/>
            </p:custDataLst>
          </p:nvPr>
        </p:nvSpPr>
        <p:spPr>
          <a:xfrm>
            <a:off x="6627213" y="840070"/>
            <a:ext cx="754450" cy="754450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13" name="Text3" hidden="1">
            <a:extLst>
              <a:ext uri="{FF2B5EF4-FFF2-40B4-BE49-F238E27FC236}">
                <a16:creationId xmlns:a16="http://schemas.microsoft.com/office/drawing/2014/main" id="{252486B5-AAC3-A185-8BDC-5F74DE9281A6}"/>
              </a:ext>
            </a:extLst>
          </p:cNvPr>
          <p:cNvSpPr txBox="1"/>
          <p:nvPr>
            <p:custDataLst>
              <p:tags r:id="rId10"/>
            </p:custDataLst>
          </p:nvPr>
        </p:nvSpPr>
        <p:spPr>
          <a:xfrm>
            <a:off x="482316" y="7759100"/>
            <a:ext cx="5636544" cy="647100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r>
              <a:rPr lang="zh-CN" altLang="en-US" sz="1700" b="1">
                <a:solidFill>
                  <a:schemeClr val="accent1"/>
                </a:solidFill>
                <a:latin typeface="思源黑体 CN" panose="020B0500000000000000" pitchFamily="34" charset="-122"/>
                <a:ea typeface="思源黑体 CN" panose="020B0500000000000000" pitchFamily="34" charset="-122"/>
                <a:cs typeface="思源黑体 CN Heavy" panose="020B0A00000000000000" charset="-122"/>
                <a:sym typeface="思源黑体 CN" panose="020B0500000000000000" pitchFamily="34" charset="-122"/>
              </a:rPr>
              <a:t>功能实现</a:t>
            </a:r>
            <a:endParaRPr lang="en-US" sz="1700" b="1" spc="100" dirty="0">
              <a:solidFill>
                <a:schemeClr val="accent1"/>
              </a:solidFill>
              <a:latin typeface="思源黑体 CN" panose="020B0500000000000000" pitchFamily="34" charset="-122"/>
              <a:ea typeface="思源黑体 CN" panose="020B0500000000000000" pitchFamily="34" charset="-122"/>
              <a:cs typeface="Poppins" panose="00000500000000000000" pitchFamily="2" charset="0"/>
              <a:sym typeface="思源黑体 CN" panose="020B0500000000000000" pitchFamily="34" charset="-122"/>
            </a:endParaRPr>
          </a:p>
        </p:txBody>
      </p:sp>
    </p:spTree>
    <p:custDataLst>
      <p:tags r:id="rId1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3" presetClass="entr" presetSubtype="28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>
                                          <p:cBhvr>
                                            <p:cTn id="11" dur="5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 fmla="((floor(#ppt_x-0.5)+ceil(#ppt_x-0.5))*0.5+0.5)+(#ppt_x- ((floor(#ppt_x-0.5)+ceil(#ppt_x-0.5))*0.5+0.5))*$">
                                              <p:val>
                                                <p:str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>
                                          <p:cBhvr>
                                            <p:cTn id="12" dur="5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((floor(#ppt_y-0.5)+ceil(#ppt_y-0.5))*0.5+0.5)+(#ppt_y- ((floor(#ppt_y-0.5)+ceil(#ppt_y-0.5))*0.5+0.5))*$">
                                              <p:val>
                                                <p:str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>
                                          <p:cBhvr>
                                            <p:cTn id="13" dur="5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style.opacity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>
                                          <p:cBhvr>
                                            <p:cTn id="14" dur="5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*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>
                                          <p:cBhvr>
                                            <p:cTn id="15" dur="5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*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" presetID="53" presetClass="entr" presetSubtype="16" fill="hold" grpId="0" nodeType="withEffect" p14:presetBounceEnd="10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53" presetClass="entr" presetSubtype="16" fill="hold" grpId="0" nodeType="withEffect" p14:presetBounceEnd="10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5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53" presetClass="entr" presetSubtype="16" fill="hold" grpId="0" nodeType="withEffect" p14:presetBounceEnd="10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53" presetClass="entr" presetSubtype="16" fill="hold" grpId="0" nodeType="withEffect" p14:presetBounceEnd="10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5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" presetID="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>
                                          <p:cBhvr>
                                            <p:cTn id="38" dur="5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 fmla="((floor(#ppt_x-0.5)+ceil(#ppt_x-0.5))*0.5+0.5)+(#ppt_x- ((floor(#ppt_x-0.5)+ceil(#ppt_x-0.5))*0.5+0.5))*$">
                                              <p:val>
                                                <p:str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>
                                          <p:cBhvr>
                                            <p:cTn id="39" dur="5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((floor(#ppt_y-0.5)+ceil(#ppt_y-0.5))*0.5+0.5)+(#ppt_y- ((floor(#ppt_y-0.5)+ceil(#ppt_y-0.5))*0.5+0.5))*$">
                                              <p:val>
                                                <p:str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>
                                          <p:cBhvr>
                                            <p:cTn id="40" dur="5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style.opacity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>
                                          <p:cBhvr>
                                            <p:cTn id="41" dur="5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*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>
                                          <p:cBhvr>
                                            <p:cTn id="42" dur="5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*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5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 animBg="1"/>
          <p:bldP spid="16" grpId="0" animBg="1"/>
          <p:bldP spid="14" grpId="0" animBg="1"/>
          <p:bldP spid="9" grpId="0" animBg="1"/>
          <p:bldP spid="2" grpId="0" animBg="1"/>
          <p:bldP spid="25" grpId="0"/>
          <p:bldP spid="12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3" presetClass="entr" presetSubtype="28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>
                                          <p:cBhvr>
                                            <p:cTn id="11" dur="5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 fmla="((floor(#ppt_x-0.5)+ceil(#ppt_x-0.5))*0.5+0.5)+(#ppt_x- ((floor(#ppt_x-0.5)+ceil(#ppt_x-0.5))*0.5+0.5))*$">
                                              <p:val>
                                                <p:str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>
                                          <p:cBhvr>
                                            <p:cTn id="12" dur="5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((floor(#ppt_y-0.5)+ceil(#ppt_y-0.5))*0.5+0.5)+(#ppt_y- ((floor(#ppt_y-0.5)+ceil(#ppt_y-0.5))*0.5+0.5))*$">
                                              <p:val>
                                                <p:str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>
                                          <p:cBhvr>
                                            <p:cTn id="13" dur="5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style.opacity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>
                                          <p:cBhvr>
                                            <p:cTn id="14" dur="5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*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>
                                          <p:cBhvr>
                                            <p:cTn id="15" dur="5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*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5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5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" presetID="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>
                                          <p:cBhvr>
                                            <p:cTn id="38" dur="5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 fmla="((floor(#ppt_x-0.5)+ceil(#ppt_x-0.5))*0.5+0.5)+(#ppt_x- ((floor(#ppt_x-0.5)+ceil(#ppt_x-0.5))*0.5+0.5))*$">
                                              <p:val>
                                                <p:str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>
                                          <p:cBhvr>
                                            <p:cTn id="39" dur="5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((floor(#ppt_y-0.5)+ceil(#ppt_y-0.5))*0.5+0.5)+(#ppt_y- ((floor(#ppt_y-0.5)+ceil(#ppt_y-0.5))*0.5+0.5))*$">
                                              <p:val>
                                                <p:str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>
                                          <p:cBhvr>
                                            <p:cTn id="40" dur="5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style.opacity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>
                                          <p:cBhvr>
                                            <p:cTn id="41" dur="5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*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>
                                          <p:cBhvr>
                                            <p:cTn id="42" dur="5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*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5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 animBg="1"/>
          <p:bldP spid="16" grpId="0" animBg="1"/>
          <p:bldP spid="14" grpId="0" animBg="1"/>
          <p:bldP spid="9" grpId="0" animBg="1"/>
          <p:bldP spid="2" grpId="0" animBg="1"/>
          <p:bldP spid="25" grpId="0"/>
          <p:bldP spid="12" grpId="0" animBg="1"/>
        </p:bldLst>
      </p:timing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ircle">
            <a:extLst>
              <a:ext uri="{FF2B5EF4-FFF2-40B4-BE49-F238E27FC236}">
                <a16:creationId xmlns:a16="http://schemas.microsoft.com/office/drawing/2014/main" id="{0F285605-D584-EA9E-D77A-345689A3BBFC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 rot="2298117">
            <a:off x="306070" y="6070600"/>
            <a:ext cx="523240" cy="523240"/>
          </a:xfrm>
          <a:prstGeom prst="ellipse">
            <a:avLst/>
          </a:prstGeom>
          <a:gradFill>
            <a:gsLst>
              <a:gs pos="0">
                <a:schemeClr val="accent1">
                  <a:lumMod val="75000"/>
                  <a:lumOff val="25000"/>
                </a:schemeClr>
              </a:gs>
              <a:gs pos="100000">
                <a:schemeClr val="accent1"/>
              </a:gs>
            </a:gsLst>
            <a:lin ang="27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endParaRPr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C446FA58-9D3A-DDA9-789C-8238F201E0B7}"/>
              </a:ext>
            </a:extLst>
          </p:cNvPr>
          <p:cNvGrpSpPr/>
          <p:nvPr/>
        </p:nvGrpSpPr>
        <p:grpSpPr>
          <a:xfrm rot="10800000">
            <a:off x="9003602" y="6156394"/>
            <a:ext cx="2988170" cy="245268"/>
            <a:chOff x="945497" y="6156394"/>
            <a:chExt cx="2988170" cy="245268"/>
          </a:xfrm>
        </p:grpSpPr>
        <p:cxnSp>
          <p:nvCxnSpPr>
            <p:cNvPr id="6" name="3">
              <a:extLst>
                <a:ext uri="{FF2B5EF4-FFF2-40B4-BE49-F238E27FC236}">
                  <a16:creationId xmlns:a16="http://schemas.microsoft.com/office/drawing/2014/main" id="{585E355E-0CBF-C65B-6427-F4BB447E5C69}"/>
                </a:ext>
              </a:extLst>
            </p:cNvPr>
            <p:cNvCxnSpPr>
              <a:endCxn id="7" idx="6"/>
            </p:cNvCxnSpPr>
            <p:nvPr>
              <p:custDataLst>
                <p:tags r:id="rId6"/>
              </p:custDataLst>
            </p:nvPr>
          </p:nvCxnSpPr>
          <p:spPr>
            <a:xfrm flipH="1">
              <a:off x="1190767" y="6274228"/>
              <a:ext cx="2742900" cy="4800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" name="2">
              <a:extLst>
                <a:ext uri="{FF2B5EF4-FFF2-40B4-BE49-F238E27FC236}">
                  <a16:creationId xmlns:a16="http://schemas.microsoft.com/office/drawing/2014/main" id="{95AAAE30-3154-D0DD-7DF4-CAF5D179E35F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 rot="10800000" flipH="1">
              <a:off x="945497" y="6156394"/>
              <a:ext cx="245270" cy="245268"/>
            </a:xfrm>
            <a:prstGeom prst="ellipse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" name="1">
              <a:extLst>
                <a:ext uri="{FF2B5EF4-FFF2-40B4-BE49-F238E27FC236}">
                  <a16:creationId xmlns:a16="http://schemas.microsoft.com/office/drawing/2014/main" id="{EFAC3287-3C3D-E34F-1ABE-8B59B4D49CB3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 rot="10800000" flipH="1">
              <a:off x="1008936" y="6218432"/>
              <a:ext cx="121192" cy="121192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4" name="Text1"/>
          <p:cNvSpPr/>
          <p:nvPr>
            <p:custDataLst>
              <p:tags r:id="rId3"/>
            </p:custDataLst>
          </p:nvPr>
        </p:nvSpPr>
        <p:spPr>
          <a:xfrm>
            <a:off x="749300" y="2279651"/>
            <a:ext cx="8153631" cy="199309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zh-CN" dirty="0">
                <a:ea typeface="思源黑体 CN" panose="020B0500000000000000"/>
              </a:rPr>
              <a:t>a. </a:t>
            </a:r>
            <a:r>
              <a:rPr lang="zh-CN" altLang="zh-CN" dirty="0">
                <a:ea typeface="思源黑体 CN" panose="020B0500000000000000"/>
              </a:rPr>
              <a:t>音乐模块：使用</a:t>
            </a:r>
            <a:r>
              <a:rPr lang="en-US" altLang="zh-CN" dirty="0" err="1">
                <a:ea typeface="思源黑体 CN" panose="020B0500000000000000"/>
              </a:rPr>
              <a:t>QtMultimedia</a:t>
            </a:r>
            <a:r>
              <a:rPr lang="en-US" altLang="zh-CN" dirty="0">
                <a:ea typeface="思源黑体 CN" panose="020B0500000000000000"/>
              </a:rPr>
              <a:t> 5.0</a:t>
            </a:r>
            <a:r>
              <a:rPr lang="zh-CN" altLang="zh-CN" dirty="0">
                <a:ea typeface="思源黑体 CN" panose="020B0500000000000000"/>
              </a:rPr>
              <a:t>，当</a:t>
            </a:r>
            <a:r>
              <a:rPr lang="en-US" altLang="zh-CN" dirty="0" err="1">
                <a:ea typeface="思源黑体 CN" panose="020B0500000000000000"/>
              </a:rPr>
              <a:t>gamewindow</a:t>
            </a:r>
            <a:r>
              <a:rPr lang="zh-CN" altLang="zh-CN" dirty="0">
                <a:ea typeface="思源黑体 CN" panose="020B0500000000000000"/>
              </a:rPr>
              <a:t>的</a:t>
            </a:r>
            <a:r>
              <a:rPr lang="en-US" altLang="zh-CN" dirty="0">
                <a:ea typeface="思源黑体 CN" panose="020B0500000000000000"/>
              </a:rPr>
              <a:t>state</a:t>
            </a:r>
            <a:r>
              <a:rPr lang="zh-CN" altLang="zh-CN" dirty="0">
                <a:ea typeface="思源黑体 CN" panose="020B0500000000000000"/>
              </a:rPr>
              <a:t>变化时，调用</a:t>
            </a:r>
            <a:r>
              <a:rPr lang="en-US" altLang="zh-CN" dirty="0" err="1">
                <a:ea typeface="思源黑体 CN" panose="020B0500000000000000"/>
              </a:rPr>
              <a:t>BackgroundMusic</a:t>
            </a:r>
            <a:r>
              <a:rPr lang="zh-CN" altLang="zh-CN" dirty="0">
                <a:ea typeface="思源黑体 CN" panose="020B0500000000000000"/>
              </a:rPr>
              <a:t>，当某个动作被执行，触发相应的音效。</a:t>
            </a:r>
          </a:p>
          <a:p>
            <a:r>
              <a:rPr lang="en-US" altLang="zh-CN" dirty="0">
                <a:ea typeface="思源黑体 CN" panose="020B0500000000000000"/>
              </a:rPr>
              <a:t>b. </a:t>
            </a:r>
            <a:r>
              <a:rPr lang="zh-CN" altLang="zh-CN" dirty="0">
                <a:ea typeface="思源黑体 CN" panose="020B0500000000000000"/>
              </a:rPr>
              <a:t>界面模块：使用</a:t>
            </a:r>
            <a:r>
              <a:rPr lang="en-US" altLang="zh-CN" dirty="0" err="1">
                <a:ea typeface="思源黑体 CN" panose="020B0500000000000000"/>
              </a:rPr>
              <a:t>PhysicsWorld</a:t>
            </a:r>
            <a:r>
              <a:rPr lang="zh-CN" altLang="zh-CN" dirty="0">
                <a:ea typeface="思源黑体 CN" panose="020B0500000000000000"/>
              </a:rPr>
              <a:t>实现物理模拟，</a:t>
            </a:r>
            <a:r>
              <a:rPr lang="en-US" altLang="zh-CN" dirty="0" err="1">
                <a:ea typeface="思源黑体 CN" panose="020B0500000000000000"/>
              </a:rPr>
              <a:t>BackgroundImage</a:t>
            </a:r>
            <a:r>
              <a:rPr lang="zh-CN" altLang="zh-CN" dirty="0">
                <a:ea typeface="思源黑体 CN" panose="020B0500000000000000"/>
              </a:rPr>
              <a:t>为界面背景，</a:t>
            </a:r>
            <a:r>
              <a:rPr lang="en-US" altLang="zh-CN" dirty="0" err="1">
                <a:ea typeface="思源黑体 CN" panose="020B0500000000000000"/>
              </a:rPr>
              <a:t>TwoAxisController</a:t>
            </a:r>
            <a:r>
              <a:rPr lang="zh-CN" altLang="zh-CN" dirty="0">
                <a:ea typeface="思源黑体 CN" panose="020B0500000000000000"/>
              </a:rPr>
              <a:t>控制游戏的多轴运动，按键事件传给该</a:t>
            </a:r>
            <a:r>
              <a:rPr lang="en-US" altLang="zh-CN" dirty="0">
                <a:ea typeface="思源黑体 CN" panose="020B0500000000000000"/>
              </a:rPr>
              <a:t>controller.</a:t>
            </a:r>
            <a:endParaRPr lang="zh-CN" altLang="zh-CN" dirty="0">
              <a:ea typeface="思源黑体 CN" panose="020B0500000000000000"/>
            </a:endParaRPr>
          </a:p>
          <a:p>
            <a:r>
              <a:rPr lang="en-US" altLang="zh-CN" dirty="0">
                <a:ea typeface="思源黑体 CN" panose="020B0500000000000000"/>
              </a:rPr>
              <a:t>c. </a:t>
            </a:r>
            <a:r>
              <a:rPr lang="zh-CN" altLang="zh-CN" dirty="0">
                <a:ea typeface="思源黑体 CN" panose="020B0500000000000000"/>
              </a:rPr>
              <a:t>地图模块：游戏世界是像素风，所以设置一个像素块为</a:t>
            </a:r>
            <a:r>
              <a:rPr lang="en-US" altLang="zh-CN" dirty="0">
                <a:ea typeface="思源黑体 CN" panose="020B0500000000000000"/>
              </a:rPr>
              <a:t>32*32</a:t>
            </a:r>
            <a:r>
              <a:rPr lang="zh-CN" altLang="zh-CN" dirty="0">
                <a:ea typeface="思源黑体 CN" panose="020B0500000000000000"/>
              </a:rPr>
              <a:t>。地图元素就可以通过界面的定位来放置。</a:t>
            </a:r>
          </a:p>
        </p:txBody>
      </p:sp>
      <p:sp>
        <p:nvSpPr>
          <p:cNvPr id="3" name="Text2"/>
          <p:cNvSpPr txBox="1"/>
          <p:nvPr>
            <p:custDataLst>
              <p:tags r:id="rId4"/>
            </p:custDataLst>
          </p:nvPr>
        </p:nvSpPr>
        <p:spPr>
          <a:xfrm>
            <a:off x="749016" y="1393847"/>
            <a:ext cx="5636544" cy="647100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r>
              <a:rPr lang="zh-CN" altLang="en-US" sz="3200" b="1">
                <a:solidFill>
                  <a:schemeClr val="accent1"/>
                </a:solidFill>
                <a:latin typeface="思源黑体 CN" panose="020B0500000000000000" pitchFamily="34" charset="-122"/>
                <a:ea typeface="思源黑体 CN" panose="020B0500000000000000" pitchFamily="34" charset="-122"/>
                <a:cs typeface="思源黑体 CN Heavy" panose="020B0A00000000000000" charset="-122"/>
                <a:sym typeface="思源黑体 CN" panose="020B0500000000000000" pitchFamily="34" charset="-122"/>
              </a:rPr>
              <a:t>功能实现</a:t>
            </a:r>
            <a:endParaRPr lang="en-US" sz="3200" b="1" spc="100" dirty="0">
              <a:solidFill>
                <a:schemeClr val="accent1"/>
              </a:solidFill>
              <a:latin typeface="思源黑体 CN" panose="020B0500000000000000" pitchFamily="34" charset="-122"/>
              <a:ea typeface="思源黑体 CN" panose="020B0500000000000000" pitchFamily="34" charset="-122"/>
              <a:cs typeface="Poppins" panose="00000500000000000000" pitchFamily="2" charset="0"/>
              <a:sym typeface="思源黑体 CN" panose="020B0500000000000000" pitchFamily="34" charset="-122"/>
            </a:endParaRPr>
          </a:p>
        </p:txBody>
      </p:sp>
      <p:sp>
        <p:nvSpPr>
          <p:cNvPr id="10" name="Text3" hidden="1">
            <a:extLst>
              <a:ext uri="{FF2B5EF4-FFF2-40B4-BE49-F238E27FC236}">
                <a16:creationId xmlns:a16="http://schemas.microsoft.com/office/drawing/2014/main" id="{5716FE0B-C20E-8865-41C7-1C341E3E849B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-9107170" y="939733"/>
            <a:ext cx="8853170" cy="583565"/>
          </a:xfrm>
          <a:prstGeom prst="rect">
            <a:avLst/>
          </a:prstGeom>
          <a:noFill/>
        </p:spPr>
        <p:txBody>
          <a:bodyPr wrap="square" rtlCol="0" anchor="ctr" anchorCtr="0">
            <a:normAutofit fontScale="97500"/>
          </a:bodyPr>
          <a:lstStyle/>
          <a:p>
            <a:pPr marR="0" defTabSz="9144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800" b="1">
                <a:solidFill>
                  <a:schemeClr val="accent1"/>
                </a:solidFill>
                <a:latin typeface="思源黑体 CN" panose="020B0500000000000000" pitchFamily="34" charset="-122"/>
                <a:ea typeface="思源黑体 CN" panose="020B0500000000000000" pitchFamily="34" charset="-122"/>
                <a:cs typeface="思源黑体 CN Bold" panose="020B0800000000000000" pitchFamily="34" charset="-122"/>
                <a:sym typeface="思源黑体 CN" panose="020B0500000000000000" pitchFamily="34" charset="-122"/>
              </a:rPr>
              <a:t>结果展示</a:t>
            </a:r>
            <a:endParaRPr kumimoji="0" lang="en-US" sz="800" b="1" kern="1200" cap="none" spc="0" normalizeH="0" baseline="0" noProof="0" dirty="0">
              <a:solidFill>
                <a:schemeClr val="accent1"/>
              </a:solidFill>
              <a:latin typeface="思源黑体 CN" panose="020B0500000000000000" pitchFamily="34" charset="-122"/>
              <a:ea typeface="思源黑体 CN" panose="020B0500000000000000" pitchFamily="34" charset="-122"/>
              <a:cs typeface="Poppins" pitchFamily="2" charset="77"/>
              <a:sym typeface="思源黑体 CN" panose="020B0500000000000000" pitchFamily="34" charset="-122"/>
            </a:endParaRPr>
          </a:p>
        </p:txBody>
      </p:sp>
    </p:spTree>
    <p:custDataLst>
      <p:tags r:id="rId1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0.5*#ppt_w+0.5)*(abs(#ppt_x-0.5))/(#ppt_x-0.5)*((MAX((MIN((COS(atan(abs((#ppt_y-0.5)/(#ppt_x-0.5))))),0.71)),-0.71))/0.71)+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0.5*#ppt_h+0.5)*(abs(#ppt_y-0.5))/(#ppt_y-0.5)*((MAX((MIN((SIN(atan(abs((#ppt_y-0.5)/(#ppt_x-0.5))))),0.71)),-0.71))/0.71)+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0.5*#ppt_w+0.5)*(abs(#ppt_x-0.5))/(#ppt_x-0.5)*((MAX((MIN((COS(atan(abs((#ppt_y-0.5)/(#ppt_x-0.5))))),0.71)),-0.71))/0.71)+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0.5*#ppt_h+0.5)*(abs(#ppt_y-0.5))/(#ppt_y-0.5)*((MAX((MIN((SIN(atan(abs((#ppt_y-0.5)/(#ppt_x-0.5))))),0.71)),-0.71))/0.71)+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ircle">
            <a:extLst>
              <a:ext uri="{FF2B5EF4-FFF2-40B4-BE49-F238E27FC236}">
                <a16:creationId xmlns:a16="http://schemas.microsoft.com/office/drawing/2014/main" id="{481DA452-072F-0055-BA32-1B930B2BCB9B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 rot="2298117">
            <a:off x="11292108" y="6070600"/>
            <a:ext cx="523240" cy="523240"/>
          </a:xfrm>
          <a:prstGeom prst="ellipse">
            <a:avLst/>
          </a:prstGeom>
          <a:gradFill>
            <a:gsLst>
              <a:gs pos="0">
                <a:schemeClr val="accent1">
                  <a:lumMod val="75000"/>
                  <a:lumOff val="25000"/>
                </a:schemeClr>
              </a:gs>
              <a:gs pos="100000">
                <a:schemeClr val="accent1"/>
              </a:gs>
            </a:gsLst>
            <a:lin ang="27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endParaRPr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66C8F2E3-11D7-7CE9-3F3F-A895B462377E}"/>
              </a:ext>
            </a:extLst>
          </p:cNvPr>
          <p:cNvGrpSpPr/>
          <p:nvPr/>
        </p:nvGrpSpPr>
        <p:grpSpPr>
          <a:xfrm>
            <a:off x="393002" y="6156394"/>
            <a:ext cx="2988170" cy="245268"/>
            <a:chOff x="945497" y="6156394"/>
            <a:chExt cx="2988170" cy="245268"/>
          </a:xfrm>
        </p:grpSpPr>
        <p:cxnSp>
          <p:nvCxnSpPr>
            <p:cNvPr id="4" name="3">
              <a:extLst>
                <a:ext uri="{FF2B5EF4-FFF2-40B4-BE49-F238E27FC236}">
                  <a16:creationId xmlns:a16="http://schemas.microsoft.com/office/drawing/2014/main" id="{D22299C8-8FCF-E6A3-F372-B301B9347F05}"/>
                </a:ext>
              </a:extLst>
            </p:cNvPr>
            <p:cNvCxnSpPr>
              <a:endCxn id="5" idx="6"/>
            </p:cNvCxnSpPr>
            <p:nvPr>
              <p:custDataLst>
                <p:tags r:id="rId7"/>
              </p:custDataLst>
            </p:nvPr>
          </p:nvCxnSpPr>
          <p:spPr>
            <a:xfrm flipH="1">
              <a:off x="1190767" y="6274228"/>
              <a:ext cx="2742900" cy="4800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5" name="2">
              <a:extLst>
                <a:ext uri="{FF2B5EF4-FFF2-40B4-BE49-F238E27FC236}">
                  <a16:creationId xmlns:a16="http://schemas.microsoft.com/office/drawing/2014/main" id="{4799C12C-9738-1CA8-2183-378BC55BE03F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 rot="10800000" flipH="1">
              <a:off x="945497" y="6156394"/>
              <a:ext cx="245270" cy="245268"/>
            </a:xfrm>
            <a:prstGeom prst="ellipse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" name="1">
              <a:extLst>
                <a:ext uri="{FF2B5EF4-FFF2-40B4-BE49-F238E27FC236}">
                  <a16:creationId xmlns:a16="http://schemas.microsoft.com/office/drawing/2014/main" id="{E886DA23-CFF2-6F03-5EBD-2D1850362EC7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 rot="10800000" flipH="1">
              <a:off x="1008936" y="6218432"/>
              <a:ext cx="121192" cy="121192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11" name="Text1"/>
          <p:cNvSpPr txBox="1"/>
          <p:nvPr>
            <p:custDataLst>
              <p:tags r:id="rId3"/>
            </p:custDataLst>
          </p:nvPr>
        </p:nvSpPr>
        <p:spPr>
          <a:xfrm>
            <a:off x="748030" y="1028633"/>
            <a:ext cx="8853170" cy="583565"/>
          </a:xfrm>
          <a:prstGeom prst="rect">
            <a:avLst/>
          </a:prstGeom>
          <a:noFill/>
        </p:spPr>
        <p:txBody>
          <a:bodyPr wrap="square" rtlCol="0" anchor="ctr" anchorCtr="0">
            <a:normAutofit fontScale="97500"/>
          </a:bodyPr>
          <a:lstStyle/>
          <a:p>
            <a:pPr marR="0" defTabSz="9144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200" b="1">
                <a:solidFill>
                  <a:schemeClr val="accent1"/>
                </a:solidFill>
                <a:latin typeface="思源黑体 CN" panose="020B0500000000000000" pitchFamily="34" charset="-122"/>
                <a:ea typeface="思源黑体 CN" panose="020B0500000000000000" pitchFamily="34" charset="-122"/>
                <a:cs typeface="思源黑体 CN Bold" panose="020B0800000000000000" pitchFamily="34" charset="-122"/>
                <a:sym typeface="思源黑体 CN" panose="020B0500000000000000" pitchFamily="34" charset="-122"/>
              </a:rPr>
              <a:t>结果展示</a:t>
            </a:r>
            <a:endParaRPr kumimoji="0" lang="en-US" sz="3200" b="1" kern="1200" cap="none" spc="0" normalizeH="0" baseline="0" noProof="0" dirty="0">
              <a:solidFill>
                <a:schemeClr val="accent1"/>
              </a:solidFill>
              <a:latin typeface="思源黑体 CN" panose="020B0500000000000000" pitchFamily="34" charset="-122"/>
              <a:ea typeface="思源黑体 CN" panose="020B0500000000000000" pitchFamily="34" charset="-122"/>
              <a:cs typeface="Poppins" pitchFamily="2" charset="77"/>
              <a:sym typeface="思源黑体 CN" panose="020B0500000000000000" pitchFamily="34" charset="-122"/>
            </a:endParaRPr>
          </a:p>
        </p:txBody>
      </p:sp>
      <p:grpSp>
        <p:nvGrpSpPr>
          <p:cNvPr id="13" name="平滑1"/>
          <p:cNvGrpSpPr/>
          <p:nvPr/>
        </p:nvGrpSpPr>
        <p:grpSpPr>
          <a:xfrm>
            <a:off x="854144" y="844734"/>
            <a:ext cx="755077" cy="75247"/>
            <a:chOff x="6413567" y="3799683"/>
            <a:chExt cx="954185" cy="95089"/>
          </a:xfrm>
          <a:solidFill>
            <a:schemeClr val="accent1"/>
          </a:solidFill>
        </p:grpSpPr>
        <p:sp>
          <p:nvSpPr>
            <p:cNvPr id="14" name="Oval 6"/>
            <p:cNvSpPr/>
            <p:nvPr>
              <p:custDataLst>
                <p:tags r:id="rId4"/>
              </p:custDataLst>
            </p:nvPr>
          </p:nvSpPr>
          <p:spPr>
            <a:xfrm>
              <a:off x="6413567" y="3799683"/>
              <a:ext cx="95089" cy="9508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6" name="Oval 7"/>
            <p:cNvSpPr/>
            <p:nvPr>
              <p:custDataLst>
                <p:tags r:id="rId5"/>
              </p:custDataLst>
            </p:nvPr>
          </p:nvSpPr>
          <p:spPr>
            <a:xfrm>
              <a:off x="6558841" y="3799683"/>
              <a:ext cx="95089" cy="9508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7" name="Rounded Rectangle 8"/>
            <p:cNvSpPr/>
            <p:nvPr>
              <p:custDataLst>
                <p:tags r:id="rId6"/>
              </p:custDataLst>
            </p:nvPr>
          </p:nvSpPr>
          <p:spPr>
            <a:xfrm>
              <a:off x="6704115" y="3799683"/>
              <a:ext cx="663637" cy="95089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</p:grpSp>
      <p:pic>
        <p:nvPicPr>
          <p:cNvPr id="9" name="图片 8">
            <a:extLst>
              <a:ext uri="{FF2B5EF4-FFF2-40B4-BE49-F238E27FC236}">
                <a16:creationId xmlns:a16="http://schemas.microsoft.com/office/drawing/2014/main" id="{C27BE178-0247-D72B-320F-16F70176998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9635" y="919981"/>
            <a:ext cx="7070825" cy="5148310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8032C426-3927-B5F9-EAC5-AAA68D2B369C}"/>
              </a:ext>
            </a:extLst>
          </p:cNvPr>
          <p:cNvSpPr txBox="1"/>
          <p:nvPr/>
        </p:nvSpPr>
        <p:spPr>
          <a:xfrm>
            <a:off x="1084064" y="1819210"/>
            <a:ext cx="2043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初始界面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C894275E-6AE1-9890-EF8E-295DB90EE53B}"/>
              </a:ext>
            </a:extLst>
          </p:cNvPr>
          <p:cNvSpPr txBox="1"/>
          <p:nvPr/>
        </p:nvSpPr>
        <p:spPr>
          <a:xfrm>
            <a:off x="577633" y="3107999"/>
            <a:ext cx="31381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程序加载后将进入这个画面，此画面下马里奥也可以被操控，但不允许到达界面外。</a:t>
            </a:r>
            <a:endParaRPr lang="en-US" altLang="zh-CN" dirty="0"/>
          </a:p>
          <a:p>
            <a:r>
              <a:rPr lang="zh-CN" altLang="en-US" dirty="0"/>
              <a:t>玩家可以通过</a:t>
            </a:r>
            <a:r>
              <a:rPr lang="en-US" altLang="zh-CN" dirty="0"/>
              <a:t>Tab</a:t>
            </a:r>
            <a:r>
              <a:rPr lang="zh-CN" altLang="en-US" dirty="0"/>
              <a:t>键选择关卡，确认后按</a:t>
            </a:r>
            <a:r>
              <a:rPr lang="en-US" altLang="zh-CN" dirty="0"/>
              <a:t>P</a:t>
            </a:r>
            <a:r>
              <a:rPr lang="zh-CN" altLang="en-US" dirty="0"/>
              <a:t>键进入关卡。</a:t>
            </a:r>
          </a:p>
        </p:txBody>
      </p:sp>
    </p:spTree>
    <p:custDataLst>
      <p:tags r:id="rId1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 p14:presetBounceEnd="10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>
                                          <p:cBhvr>
                                            <p:cTn id="12" dur="5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(0.5*#ppt_w+0.5)*(abs(#ppt_x-0.5))/(#ppt_x-0.5)*((MAX((MIN((COS(atan(abs((#ppt_y-0.5)/(#ppt_x-0.5))))),0.71)),-0.71))/0.71)+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>
                                          <p:cBhvr>
                                            <p:cTn id="13" dur="5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(0.5*#ppt_h+0.5)*(abs(#ppt_y-0.5))/(#ppt_y-0.5)*((MAX((MIN((SIN(atan(abs((#ppt_y-0.5)/(#ppt_x-0.5))))),0.71)),-0.71))/0.71)+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>
                                          <p:cBhvr>
                                            <p:cTn id="14" dur="5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style.opacity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>
                                          <p:cBhvr>
                                            <p:cTn id="17" dur="5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(0.5*#ppt_w+0.5)*(abs(#ppt_x-0.5))/(#ppt_x-0.5)*((MAX((MIN((COS(atan(abs((#ppt_y-0.5)/(#ppt_x-0.5))))),0.71)),-0.71))/0.71)+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>
                                          <p:cBhvr>
                                            <p:cTn id="18" dur="5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(0.5*#ppt_h+0.5)*(abs(#ppt_y-0.5))/(#ppt_y-0.5)*((MAX((MIN((SIN(atan(abs((#ppt_y-0.5)/(#ppt_x-0.5))))),0.71)),-0.71))/0.71)+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>
                                          <p:cBhvr>
                                            <p:cTn id="19" dur="5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style.opacity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>
                                          <p:cBhvr>
                                            <p:cTn id="12" dur="5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(0.5*#ppt_w+0.5)*(abs(#ppt_x-0.5))/(#ppt_x-0.5)*((MAX((MIN((COS(atan(abs((#ppt_y-0.5)/(#ppt_x-0.5))))),0.71)),-0.71))/0.71)+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>
                                          <p:cBhvr>
                                            <p:cTn id="13" dur="5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(0.5*#ppt_h+0.5)*(abs(#ppt_y-0.5))/(#ppt_y-0.5)*((MAX((MIN((SIN(atan(abs((#ppt_y-0.5)/(#ppt_x-0.5))))),0.71)),-0.71))/0.71)+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>
                                          <p:cBhvr>
                                            <p:cTn id="14" dur="5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style.opacity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>
                                          <p:cBhvr>
                                            <p:cTn id="17" dur="5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(0.5*#ppt_w+0.5)*(abs(#ppt_x-0.5))/(#ppt_x-0.5)*((MAX((MIN((COS(atan(abs((#ppt_y-0.5)/(#ppt_x-0.5))))),0.71)),-0.71))/0.71)+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>
                                          <p:cBhvr>
                                            <p:cTn id="18" dur="5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(0.5*#ppt_h+0.5)*(abs(#ppt_y-0.5))/(#ppt_y-0.5)*((MAX((MIN((SIN(atan(abs((#ppt_y-0.5)/(#ppt_x-0.5))))),0.71)),-0.71))/0.71)+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>
                                          <p:cBhvr>
                                            <p:cTn id="19" dur="5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style.opacity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 animBg="1"/>
        </p:bldLst>
      </p:timing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ircle">
            <a:extLst>
              <a:ext uri="{FF2B5EF4-FFF2-40B4-BE49-F238E27FC236}">
                <a16:creationId xmlns:a16="http://schemas.microsoft.com/office/drawing/2014/main" id="{481DA452-072F-0055-BA32-1B930B2BCB9B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 rot="2298117">
            <a:off x="11292108" y="6070600"/>
            <a:ext cx="523240" cy="523240"/>
          </a:xfrm>
          <a:prstGeom prst="ellipse">
            <a:avLst/>
          </a:prstGeom>
          <a:gradFill>
            <a:gsLst>
              <a:gs pos="0">
                <a:schemeClr val="accent1">
                  <a:lumMod val="75000"/>
                  <a:lumOff val="25000"/>
                </a:schemeClr>
              </a:gs>
              <a:gs pos="100000">
                <a:schemeClr val="accent1"/>
              </a:gs>
            </a:gsLst>
            <a:lin ang="27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endParaRPr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66C8F2E3-11D7-7CE9-3F3F-A895B462377E}"/>
              </a:ext>
            </a:extLst>
          </p:cNvPr>
          <p:cNvGrpSpPr/>
          <p:nvPr/>
        </p:nvGrpSpPr>
        <p:grpSpPr>
          <a:xfrm>
            <a:off x="393002" y="6156394"/>
            <a:ext cx="2988170" cy="245268"/>
            <a:chOff x="945497" y="6156394"/>
            <a:chExt cx="2988170" cy="245268"/>
          </a:xfrm>
        </p:grpSpPr>
        <p:cxnSp>
          <p:nvCxnSpPr>
            <p:cNvPr id="4" name="3">
              <a:extLst>
                <a:ext uri="{FF2B5EF4-FFF2-40B4-BE49-F238E27FC236}">
                  <a16:creationId xmlns:a16="http://schemas.microsoft.com/office/drawing/2014/main" id="{D22299C8-8FCF-E6A3-F372-B301B9347F05}"/>
                </a:ext>
              </a:extLst>
            </p:cNvPr>
            <p:cNvCxnSpPr>
              <a:endCxn id="5" idx="6"/>
            </p:cNvCxnSpPr>
            <p:nvPr>
              <p:custDataLst>
                <p:tags r:id="rId7"/>
              </p:custDataLst>
            </p:nvPr>
          </p:nvCxnSpPr>
          <p:spPr>
            <a:xfrm flipH="1">
              <a:off x="1190767" y="6274228"/>
              <a:ext cx="2742900" cy="4800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5" name="2">
              <a:extLst>
                <a:ext uri="{FF2B5EF4-FFF2-40B4-BE49-F238E27FC236}">
                  <a16:creationId xmlns:a16="http://schemas.microsoft.com/office/drawing/2014/main" id="{4799C12C-9738-1CA8-2183-378BC55BE03F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 rot="10800000" flipH="1">
              <a:off x="945497" y="6156394"/>
              <a:ext cx="245270" cy="245268"/>
            </a:xfrm>
            <a:prstGeom prst="ellipse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" name="1">
              <a:extLst>
                <a:ext uri="{FF2B5EF4-FFF2-40B4-BE49-F238E27FC236}">
                  <a16:creationId xmlns:a16="http://schemas.microsoft.com/office/drawing/2014/main" id="{E886DA23-CFF2-6F03-5EBD-2D1850362EC7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 rot="10800000" flipH="1">
              <a:off x="1008936" y="6218432"/>
              <a:ext cx="121192" cy="121192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11" name="Text1"/>
          <p:cNvSpPr txBox="1"/>
          <p:nvPr>
            <p:custDataLst>
              <p:tags r:id="rId3"/>
            </p:custDataLst>
          </p:nvPr>
        </p:nvSpPr>
        <p:spPr>
          <a:xfrm>
            <a:off x="748030" y="1028633"/>
            <a:ext cx="8853170" cy="583565"/>
          </a:xfrm>
          <a:prstGeom prst="rect">
            <a:avLst/>
          </a:prstGeom>
          <a:noFill/>
        </p:spPr>
        <p:txBody>
          <a:bodyPr wrap="square" rtlCol="0" anchor="ctr" anchorCtr="0">
            <a:normAutofit fontScale="97500"/>
          </a:bodyPr>
          <a:lstStyle/>
          <a:p>
            <a:pPr marR="0" defTabSz="9144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200" b="1">
                <a:solidFill>
                  <a:schemeClr val="accent1"/>
                </a:solidFill>
                <a:latin typeface="思源黑体 CN" panose="020B0500000000000000" pitchFamily="34" charset="-122"/>
                <a:ea typeface="思源黑体 CN" panose="020B0500000000000000" pitchFamily="34" charset="-122"/>
                <a:cs typeface="思源黑体 CN Bold" panose="020B0800000000000000" pitchFamily="34" charset="-122"/>
                <a:sym typeface="思源黑体 CN" panose="020B0500000000000000" pitchFamily="34" charset="-122"/>
              </a:rPr>
              <a:t>结果展示</a:t>
            </a:r>
            <a:endParaRPr kumimoji="0" lang="en-US" sz="3200" b="1" kern="1200" cap="none" spc="0" normalizeH="0" baseline="0" noProof="0" dirty="0">
              <a:solidFill>
                <a:schemeClr val="accent1"/>
              </a:solidFill>
              <a:latin typeface="思源黑体 CN" panose="020B0500000000000000" pitchFamily="34" charset="-122"/>
              <a:ea typeface="思源黑体 CN" panose="020B0500000000000000" pitchFamily="34" charset="-122"/>
              <a:cs typeface="Poppins" pitchFamily="2" charset="77"/>
              <a:sym typeface="思源黑体 CN" panose="020B0500000000000000" pitchFamily="34" charset="-122"/>
            </a:endParaRPr>
          </a:p>
        </p:txBody>
      </p:sp>
      <p:grpSp>
        <p:nvGrpSpPr>
          <p:cNvPr id="13" name="平滑1"/>
          <p:cNvGrpSpPr/>
          <p:nvPr/>
        </p:nvGrpSpPr>
        <p:grpSpPr>
          <a:xfrm>
            <a:off x="854144" y="844734"/>
            <a:ext cx="755077" cy="75247"/>
            <a:chOff x="6413567" y="3799683"/>
            <a:chExt cx="954185" cy="95089"/>
          </a:xfrm>
          <a:solidFill>
            <a:schemeClr val="accent1"/>
          </a:solidFill>
        </p:grpSpPr>
        <p:sp>
          <p:nvSpPr>
            <p:cNvPr id="14" name="Oval 6"/>
            <p:cNvSpPr/>
            <p:nvPr>
              <p:custDataLst>
                <p:tags r:id="rId4"/>
              </p:custDataLst>
            </p:nvPr>
          </p:nvSpPr>
          <p:spPr>
            <a:xfrm>
              <a:off x="6413567" y="3799683"/>
              <a:ext cx="95089" cy="9508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6" name="Oval 7"/>
            <p:cNvSpPr/>
            <p:nvPr>
              <p:custDataLst>
                <p:tags r:id="rId5"/>
              </p:custDataLst>
            </p:nvPr>
          </p:nvSpPr>
          <p:spPr>
            <a:xfrm>
              <a:off x="6558841" y="3799683"/>
              <a:ext cx="95089" cy="9508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7" name="Rounded Rectangle 8"/>
            <p:cNvSpPr/>
            <p:nvPr>
              <p:custDataLst>
                <p:tags r:id="rId6"/>
              </p:custDataLst>
            </p:nvPr>
          </p:nvSpPr>
          <p:spPr>
            <a:xfrm>
              <a:off x="6704115" y="3799683"/>
              <a:ext cx="663637" cy="95089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</p:grpSp>
      <p:sp>
        <p:nvSpPr>
          <p:cNvPr id="15" name="文本框 14">
            <a:extLst>
              <a:ext uri="{FF2B5EF4-FFF2-40B4-BE49-F238E27FC236}">
                <a16:creationId xmlns:a16="http://schemas.microsoft.com/office/drawing/2014/main" id="{8032C426-3927-B5F9-EAC5-AAA68D2B369C}"/>
              </a:ext>
            </a:extLst>
          </p:cNvPr>
          <p:cNvSpPr txBox="1"/>
          <p:nvPr/>
        </p:nvSpPr>
        <p:spPr>
          <a:xfrm>
            <a:off x="1044351" y="1965773"/>
            <a:ext cx="2043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选择关卡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A860C5B-F7F9-3D1B-1973-FD35208487A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1643" y="1028633"/>
            <a:ext cx="6876293" cy="500667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245EE740-B4AD-9048-30B3-66BC97F53539}"/>
              </a:ext>
            </a:extLst>
          </p:cNvPr>
          <p:cNvSpPr txBox="1"/>
          <p:nvPr/>
        </p:nvSpPr>
        <p:spPr>
          <a:xfrm>
            <a:off x="515636" y="3181210"/>
            <a:ext cx="32974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Tab</a:t>
            </a:r>
            <a:r>
              <a:rPr lang="zh-CN" altLang="en-US" dirty="0"/>
              <a:t>键选择完成后，如右图所示，聚焦点跳转到</a:t>
            </a:r>
            <a:r>
              <a:rPr lang="en-US" altLang="zh-CN" dirty="0"/>
              <a:t>WORLD~1-2</a:t>
            </a:r>
            <a:r>
              <a:rPr lang="zh-CN" altLang="en-US" dirty="0"/>
              <a:t>，说明此时选定了</a:t>
            </a:r>
            <a:r>
              <a:rPr lang="en-US" altLang="zh-CN" dirty="0"/>
              <a:t>1-2</a:t>
            </a:r>
            <a:r>
              <a:rPr lang="zh-CN" altLang="en-US" dirty="0"/>
              <a:t>关，按</a:t>
            </a:r>
            <a:r>
              <a:rPr lang="en-US" altLang="zh-CN" dirty="0"/>
              <a:t>p</a:t>
            </a:r>
            <a:r>
              <a:rPr lang="zh-CN" altLang="en-US" dirty="0"/>
              <a:t>即可开始游戏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547644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 p14:presetBounceEnd="10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>
                                          <p:cBhvr>
                                            <p:cTn id="12" dur="5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(0.5*#ppt_w+0.5)*(abs(#ppt_x-0.5))/(#ppt_x-0.5)*((MAX((MIN((COS(atan(abs((#ppt_y-0.5)/(#ppt_x-0.5))))),0.71)),-0.71))/0.71)+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>
                                          <p:cBhvr>
                                            <p:cTn id="13" dur="5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(0.5*#ppt_h+0.5)*(abs(#ppt_y-0.5))/(#ppt_y-0.5)*((MAX((MIN((SIN(atan(abs((#ppt_y-0.5)/(#ppt_x-0.5))))),0.71)),-0.71))/0.71)+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>
                                          <p:cBhvr>
                                            <p:cTn id="14" dur="5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style.opacity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>
                                          <p:cBhvr>
                                            <p:cTn id="17" dur="5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(0.5*#ppt_w+0.5)*(abs(#ppt_x-0.5))/(#ppt_x-0.5)*((MAX((MIN((COS(atan(abs((#ppt_y-0.5)/(#ppt_x-0.5))))),0.71)),-0.71))/0.71)+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>
                                          <p:cBhvr>
                                            <p:cTn id="18" dur="5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(0.5*#ppt_h+0.5)*(abs(#ppt_y-0.5))/(#ppt_y-0.5)*((MAX((MIN((SIN(atan(abs((#ppt_y-0.5)/(#ppt_x-0.5))))),0.71)),-0.71))/0.71)+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>
                                          <p:cBhvr>
                                            <p:cTn id="19" dur="5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style.opacity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>
                                          <p:cBhvr>
                                            <p:cTn id="12" dur="5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(0.5*#ppt_w+0.5)*(abs(#ppt_x-0.5))/(#ppt_x-0.5)*((MAX((MIN((COS(atan(abs((#ppt_y-0.5)/(#ppt_x-0.5))))),0.71)),-0.71))/0.71)+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>
                                          <p:cBhvr>
                                            <p:cTn id="13" dur="5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(0.5*#ppt_h+0.5)*(abs(#ppt_y-0.5))/(#ppt_y-0.5)*((MAX((MIN((SIN(atan(abs((#ppt_y-0.5)/(#ppt_x-0.5))))),0.71)),-0.71))/0.71)+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>
                                          <p:cBhvr>
                                            <p:cTn id="14" dur="5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style.opacity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>
                                          <p:cBhvr>
                                            <p:cTn id="17" dur="5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(0.5*#ppt_w+0.5)*(abs(#ppt_x-0.5))/(#ppt_x-0.5)*((MAX((MIN((COS(atan(abs((#ppt_y-0.5)/(#ppt_x-0.5))))),0.71)),-0.71))/0.71)+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>
                                          <p:cBhvr>
                                            <p:cTn id="18" dur="5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(0.5*#ppt_h+0.5)*(abs(#ppt_y-0.5))/(#ppt_y-0.5)*((MAX((MIN((SIN(atan(abs((#ppt_y-0.5)/(#ppt_x-0.5))))),0.71)),-0.71))/0.71)+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>
                                          <p:cBhvr>
                                            <p:cTn id="19" dur="5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style.opacity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 animBg="1"/>
        </p:bldLst>
      </p:timing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ircle">
            <a:extLst>
              <a:ext uri="{FF2B5EF4-FFF2-40B4-BE49-F238E27FC236}">
                <a16:creationId xmlns:a16="http://schemas.microsoft.com/office/drawing/2014/main" id="{481DA452-072F-0055-BA32-1B930B2BCB9B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 rot="2298117">
            <a:off x="11292108" y="6070600"/>
            <a:ext cx="523240" cy="523240"/>
          </a:xfrm>
          <a:prstGeom prst="ellipse">
            <a:avLst/>
          </a:prstGeom>
          <a:gradFill>
            <a:gsLst>
              <a:gs pos="0">
                <a:schemeClr val="accent1">
                  <a:lumMod val="75000"/>
                  <a:lumOff val="25000"/>
                </a:schemeClr>
              </a:gs>
              <a:gs pos="100000">
                <a:schemeClr val="accent1"/>
              </a:gs>
            </a:gsLst>
            <a:lin ang="27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endParaRPr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66C8F2E3-11D7-7CE9-3F3F-A895B462377E}"/>
              </a:ext>
            </a:extLst>
          </p:cNvPr>
          <p:cNvGrpSpPr/>
          <p:nvPr/>
        </p:nvGrpSpPr>
        <p:grpSpPr>
          <a:xfrm>
            <a:off x="393002" y="6156394"/>
            <a:ext cx="2988170" cy="245268"/>
            <a:chOff x="945497" y="6156394"/>
            <a:chExt cx="2988170" cy="245268"/>
          </a:xfrm>
        </p:grpSpPr>
        <p:cxnSp>
          <p:nvCxnSpPr>
            <p:cNvPr id="4" name="3">
              <a:extLst>
                <a:ext uri="{FF2B5EF4-FFF2-40B4-BE49-F238E27FC236}">
                  <a16:creationId xmlns:a16="http://schemas.microsoft.com/office/drawing/2014/main" id="{D22299C8-8FCF-E6A3-F372-B301B9347F05}"/>
                </a:ext>
              </a:extLst>
            </p:cNvPr>
            <p:cNvCxnSpPr>
              <a:endCxn id="5" idx="6"/>
            </p:cNvCxnSpPr>
            <p:nvPr>
              <p:custDataLst>
                <p:tags r:id="rId7"/>
              </p:custDataLst>
            </p:nvPr>
          </p:nvCxnSpPr>
          <p:spPr>
            <a:xfrm flipH="1">
              <a:off x="1190767" y="6274228"/>
              <a:ext cx="2742900" cy="4800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5" name="2">
              <a:extLst>
                <a:ext uri="{FF2B5EF4-FFF2-40B4-BE49-F238E27FC236}">
                  <a16:creationId xmlns:a16="http://schemas.microsoft.com/office/drawing/2014/main" id="{4799C12C-9738-1CA8-2183-378BC55BE03F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 rot="10800000" flipH="1">
              <a:off x="945497" y="6156394"/>
              <a:ext cx="245270" cy="245268"/>
            </a:xfrm>
            <a:prstGeom prst="ellipse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" name="1">
              <a:extLst>
                <a:ext uri="{FF2B5EF4-FFF2-40B4-BE49-F238E27FC236}">
                  <a16:creationId xmlns:a16="http://schemas.microsoft.com/office/drawing/2014/main" id="{E886DA23-CFF2-6F03-5EBD-2D1850362EC7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 rot="10800000" flipH="1">
              <a:off x="1008936" y="6218432"/>
              <a:ext cx="121192" cy="121192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11" name="Text1"/>
          <p:cNvSpPr txBox="1"/>
          <p:nvPr>
            <p:custDataLst>
              <p:tags r:id="rId3"/>
            </p:custDataLst>
          </p:nvPr>
        </p:nvSpPr>
        <p:spPr>
          <a:xfrm>
            <a:off x="748030" y="1028633"/>
            <a:ext cx="8853170" cy="583565"/>
          </a:xfrm>
          <a:prstGeom prst="rect">
            <a:avLst/>
          </a:prstGeom>
          <a:noFill/>
        </p:spPr>
        <p:txBody>
          <a:bodyPr wrap="square" rtlCol="0" anchor="ctr" anchorCtr="0">
            <a:normAutofit fontScale="97500"/>
          </a:bodyPr>
          <a:lstStyle/>
          <a:p>
            <a:pPr marR="0" defTabSz="9144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200" b="1">
                <a:solidFill>
                  <a:schemeClr val="accent1"/>
                </a:solidFill>
                <a:latin typeface="思源黑体 CN" panose="020B0500000000000000" pitchFamily="34" charset="-122"/>
                <a:ea typeface="思源黑体 CN" panose="020B0500000000000000" pitchFamily="34" charset="-122"/>
                <a:cs typeface="思源黑体 CN Bold" panose="020B0800000000000000" pitchFamily="34" charset="-122"/>
                <a:sym typeface="思源黑体 CN" panose="020B0500000000000000" pitchFamily="34" charset="-122"/>
              </a:rPr>
              <a:t>结果展示</a:t>
            </a:r>
            <a:endParaRPr kumimoji="0" lang="en-US" sz="3200" b="1" kern="1200" cap="none" spc="0" normalizeH="0" baseline="0" noProof="0" dirty="0">
              <a:solidFill>
                <a:schemeClr val="accent1"/>
              </a:solidFill>
              <a:latin typeface="思源黑体 CN" panose="020B0500000000000000" pitchFamily="34" charset="-122"/>
              <a:ea typeface="思源黑体 CN" panose="020B0500000000000000" pitchFamily="34" charset="-122"/>
              <a:cs typeface="Poppins" pitchFamily="2" charset="77"/>
              <a:sym typeface="思源黑体 CN" panose="020B0500000000000000" pitchFamily="34" charset="-122"/>
            </a:endParaRPr>
          </a:p>
        </p:txBody>
      </p:sp>
      <p:grpSp>
        <p:nvGrpSpPr>
          <p:cNvPr id="13" name="平滑1"/>
          <p:cNvGrpSpPr/>
          <p:nvPr/>
        </p:nvGrpSpPr>
        <p:grpSpPr>
          <a:xfrm>
            <a:off x="854144" y="844734"/>
            <a:ext cx="755077" cy="75247"/>
            <a:chOff x="6413567" y="3799683"/>
            <a:chExt cx="954185" cy="95089"/>
          </a:xfrm>
          <a:solidFill>
            <a:schemeClr val="accent1"/>
          </a:solidFill>
        </p:grpSpPr>
        <p:sp>
          <p:nvSpPr>
            <p:cNvPr id="14" name="Oval 6"/>
            <p:cNvSpPr/>
            <p:nvPr>
              <p:custDataLst>
                <p:tags r:id="rId4"/>
              </p:custDataLst>
            </p:nvPr>
          </p:nvSpPr>
          <p:spPr>
            <a:xfrm>
              <a:off x="6413567" y="3799683"/>
              <a:ext cx="95089" cy="9508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6" name="Oval 7"/>
            <p:cNvSpPr/>
            <p:nvPr>
              <p:custDataLst>
                <p:tags r:id="rId5"/>
              </p:custDataLst>
            </p:nvPr>
          </p:nvSpPr>
          <p:spPr>
            <a:xfrm>
              <a:off x="6558841" y="3799683"/>
              <a:ext cx="95089" cy="9508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7" name="Rounded Rectangle 8"/>
            <p:cNvSpPr/>
            <p:nvPr>
              <p:custDataLst>
                <p:tags r:id="rId6"/>
              </p:custDataLst>
            </p:nvPr>
          </p:nvSpPr>
          <p:spPr>
            <a:xfrm>
              <a:off x="6704115" y="3799683"/>
              <a:ext cx="663637" cy="95089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</p:grpSp>
      <p:sp>
        <p:nvSpPr>
          <p:cNvPr id="15" name="文本框 14">
            <a:extLst>
              <a:ext uri="{FF2B5EF4-FFF2-40B4-BE49-F238E27FC236}">
                <a16:creationId xmlns:a16="http://schemas.microsoft.com/office/drawing/2014/main" id="{8032C426-3927-B5F9-EAC5-AAA68D2B369C}"/>
              </a:ext>
            </a:extLst>
          </p:cNvPr>
          <p:cNvSpPr txBox="1"/>
          <p:nvPr/>
        </p:nvSpPr>
        <p:spPr>
          <a:xfrm>
            <a:off x="1084064" y="1890566"/>
            <a:ext cx="2357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游戏加载界面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42FAE32-F984-E5B4-B3F2-6625D4D7BFC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0686" y="840578"/>
            <a:ext cx="6843042" cy="4982459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EEEAFC5B-B79D-4A23-AA7C-B02472F91338}"/>
              </a:ext>
            </a:extLst>
          </p:cNvPr>
          <p:cNvSpPr txBox="1"/>
          <p:nvPr/>
        </p:nvSpPr>
        <p:spPr>
          <a:xfrm>
            <a:off x="750852" y="2927550"/>
            <a:ext cx="32974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当开始新的一局或者马里奥死亡时都会跳转到该界面，此时界面顶部的值都恢复为初始值，</a:t>
            </a:r>
            <a:r>
              <a:rPr lang="en-US" altLang="zh-CN" dirty="0"/>
              <a:t>world</a:t>
            </a:r>
            <a:r>
              <a:rPr lang="zh-CN" altLang="en-US" dirty="0"/>
              <a:t>为当前将要游戏的关卡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616784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 p14:presetBounceEnd="10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>
                                          <p:cBhvr>
                                            <p:cTn id="12" dur="5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(0.5*#ppt_w+0.5)*(abs(#ppt_x-0.5))/(#ppt_x-0.5)*((MAX((MIN((COS(atan(abs((#ppt_y-0.5)/(#ppt_x-0.5))))),0.71)),-0.71))/0.71)+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>
                                          <p:cBhvr>
                                            <p:cTn id="13" dur="5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(0.5*#ppt_h+0.5)*(abs(#ppt_y-0.5))/(#ppt_y-0.5)*((MAX((MIN((SIN(atan(abs((#ppt_y-0.5)/(#ppt_x-0.5))))),0.71)),-0.71))/0.71)+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>
                                          <p:cBhvr>
                                            <p:cTn id="14" dur="5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style.opacity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>
                                          <p:cBhvr>
                                            <p:cTn id="17" dur="5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(0.5*#ppt_w+0.5)*(abs(#ppt_x-0.5))/(#ppt_x-0.5)*((MAX((MIN((COS(atan(abs((#ppt_y-0.5)/(#ppt_x-0.5))))),0.71)),-0.71))/0.71)+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>
                                          <p:cBhvr>
                                            <p:cTn id="18" dur="5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(0.5*#ppt_h+0.5)*(abs(#ppt_y-0.5))/(#ppt_y-0.5)*((MAX((MIN((SIN(atan(abs((#ppt_y-0.5)/(#ppt_x-0.5))))),0.71)),-0.71))/0.71)+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>
                                          <p:cBhvr>
                                            <p:cTn id="19" dur="5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style.opacity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>
                                          <p:cBhvr>
                                            <p:cTn id="12" dur="5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(0.5*#ppt_w+0.5)*(abs(#ppt_x-0.5))/(#ppt_x-0.5)*((MAX((MIN((COS(atan(abs((#ppt_y-0.5)/(#ppt_x-0.5))))),0.71)),-0.71))/0.71)+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>
                                          <p:cBhvr>
                                            <p:cTn id="13" dur="5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(0.5*#ppt_h+0.5)*(abs(#ppt_y-0.5))/(#ppt_y-0.5)*((MAX((MIN((SIN(atan(abs((#ppt_y-0.5)/(#ppt_x-0.5))))),0.71)),-0.71))/0.71)+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>
                                          <p:cBhvr>
                                            <p:cTn id="14" dur="5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style.opacity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>
                                          <p:cBhvr>
                                            <p:cTn id="17" dur="5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(0.5*#ppt_w+0.5)*(abs(#ppt_x-0.5))/(#ppt_x-0.5)*((MAX((MIN((COS(atan(abs((#ppt_y-0.5)/(#ppt_x-0.5))))),0.71)),-0.71))/0.71)+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>
                                          <p:cBhvr>
                                            <p:cTn id="18" dur="5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(0.5*#ppt_h+0.5)*(abs(#ppt_y-0.5))/(#ppt_y-0.5)*((MAX((MIN((SIN(atan(abs((#ppt_y-0.5)/(#ppt_x-0.5))))),0.71)),-0.71))/0.71)+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>
                                          <p:cBhvr>
                                            <p:cTn id="19" dur="5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style.opacity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 animBg="1"/>
        </p:bldLst>
      </p:timing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ircle">
            <a:extLst>
              <a:ext uri="{FF2B5EF4-FFF2-40B4-BE49-F238E27FC236}">
                <a16:creationId xmlns:a16="http://schemas.microsoft.com/office/drawing/2014/main" id="{481DA452-072F-0055-BA32-1B930B2BCB9B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 rot="2298117">
            <a:off x="11292108" y="6070600"/>
            <a:ext cx="523240" cy="523240"/>
          </a:xfrm>
          <a:prstGeom prst="ellipse">
            <a:avLst/>
          </a:prstGeom>
          <a:gradFill>
            <a:gsLst>
              <a:gs pos="0">
                <a:schemeClr val="accent1">
                  <a:lumMod val="75000"/>
                  <a:lumOff val="25000"/>
                </a:schemeClr>
              </a:gs>
              <a:gs pos="100000">
                <a:schemeClr val="accent1"/>
              </a:gs>
            </a:gsLst>
            <a:lin ang="27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endParaRPr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66C8F2E3-11D7-7CE9-3F3F-A895B462377E}"/>
              </a:ext>
            </a:extLst>
          </p:cNvPr>
          <p:cNvGrpSpPr/>
          <p:nvPr/>
        </p:nvGrpSpPr>
        <p:grpSpPr>
          <a:xfrm>
            <a:off x="393002" y="6156394"/>
            <a:ext cx="2988170" cy="245268"/>
            <a:chOff x="945497" y="6156394"/>
            <a:chExt cx="2988170" cy="245268"/>
          </a:xfrm>
        </p:grpSpPr>
        <p:cxnSp>
          <p:nvCxnSpPr>
            <p:cNvPr id="4" name="3">
              <a:extLst>
                <a:ext uri="{FF2B5EF4-FFF2-40B4-BE49-F238E27FC236}">
                  <a16:creationId xmlns:a16="http://schemas.microsoft.com/office/drawing/2014/main" id="{D22299C8-8FCF-E6A3-F372-B301B9347F05}"/>
                </a:ext>
              </a:extLst>
            </p:cNvPr>
            <p:cNvCxnSpPr>
              <a:endCxn id="5" idx="6"/>
            </p:cNvCxnSpPr>
            <p:nvPr>
              <p:custDataLst>
                <p:tags r:id="rId7"/>
              </p:custDataLst>
            </p:nvPr>
          </p:nvCxnSpPr>
          <p:spPr>
            <a:xfrm flipH="1">
              <a:off x="1190767" y="6274228"/>
              <a:ext cx="2742900" cy="4800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5" name="2">
              <a:extLst>
                <a:ext uri="{FF2B5EF4-FFF2-40B4-BE49-F238E27FC236}">
                  <a16:creationId xmlns:a16="http://schemas.microsoft.com/office/drawing/2014/main" id="{4799C12C-9738-1CA8-2183-378BC55BE03F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 rot="10800000" flipH="1">
              <a:off x="945497" y="6156394"/>
              <a:ext cx="245270" cy="245268"/>
            </a:xfrm>
            <a:prstGeom prst="ellipse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" name="1">
              <a:extLst>
                <a:ext uri="{FF2B5EF4-FFF2-40B4-BE49-F238E27FC236}">
                  <a16:creationId xmlns:a16="http://schemas.microsoft.com/office/drawing/2014/main" id="{E886DA23-CFF2-6F03-5EBD-2D1850362EC7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 rot="10800000" flipH="1">
              <a:off x="1008936" y="6218432"/>
              <a:ext cx="121192" cy="121192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11" name="Text1"/>
          <p:cNvSpPr txBox="1"/>
          <p:nvPr>
            <p:custDataLst>
              <p:tags r:id="rId3"/>
            </p:custDataLst>
          </p:nvPr>
        </p:nvSpPr>
        <p:spPr>
          <a:xfrm>
            <a:off x="748030" y="1028633"/>
            <a:ext cx="8853170" cy="583565"/>
          </a:xfrm>
          <a:prstGeom prst="rect">
            <a:avLst/>
          </a:prstGeom>
          <a:noFill/>
        </p:spPr>
        <p:txBody>
          <a:bodyPr wrap="square" rtlCol="0" anchor="ctr" anchorCtr="0">
            <a:normAutofit fontScale="97500"/>
          </a:bodyPr>
          <a:lstStyle/>
          <a:p>
            <a:pPr marR="0" defTabSz="9144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200" b="1">
                <a:solidFill>
                  <a:schemeClr val="accent1"/>
                </a:solidFill>
                <a:latin typeface="思源黑体 CN" panose="020B0500000000000000" pitchFamily="34" charset="-122"/>
                <a:ea typeface="思源黑体 CN" panose="020B0500000000000000" pitchFamily="34" charset="-122"/>
                <a:cs typeface="思源黑体 CN Bold" panose="020B0800000000000000" pitchFamily="34" charset="-122"/>
                <a:sym typeface="思源黑体 CN" panose="020B0500000000000000" pitchFamily="34" charset="-122"/>
              </a:rPr>
              <a:t>结果展示</a:t>
            </a:r>
            <a:endParaRPr kumimoji="0" lang="en-US" sz="3200" b="1" kern="1200" cap="none" spc="0" normalizeH="0" baseline="0" noProof="0" dirty="0">
              <a:solidFill>
                <a:schemeClr val="accent1"/>
              </a:solidFill>
              <a:latin typeface="思源黑体 CN" panose="020B0500000000000000" pitchFamily="34" charset="-122"/>
              <a:ea typeface="思源黑体 CN" panose="020B0500000000000000" pitchFamily="34" charset="-122"/>
              <a:cs typeface="Poppins" pitchFamily="2" charset="77"/>
              <a:sym typeface="思源黑体 CN" panose="020B0500000000000000" pitchFamily="34" charset="-122"/>
            </a:endParaRPr>
          </a:p>
        </p:txBody>
      </p:sp>
      <p:grpSp>
        <p:nvGrpSpPr>
          <p:cNvPr id="13" name="平滑1"/>
          <p:cNvGrpSpPr/>
          <p:nvPr/>
        </p:nvGrpSpPr>
        <p:grpSpPr>
          <a:xfrm>
            <a:off x="854144" y="844734"/>
            <a:ext cx="755077" cy="75247"/>
            <a:chOff x="6413567" y="3799683"/>
            <a:chExt cx="954185" cy="95089"/>
          </a:xfrm>
          <a:solidFill>
            <a:schemeClr val="accent1"/>
          </a:solidFill>
        </p:grpSpPr>
        <p:sp>
          <p:nvSpPr>
            <p:cNvPr id="14" name="Oval 6"/>
            <p:cNvSpPr/>
            <p:nvPr>
              <p:custDataLst>
                <p:tags r:id="rId4"/>
              </p:custDataLst>
            </p:nvPr>
          </p:nvSpPr>
          <p:spPr>
            <a:xfrm>
              <a:off x="6413567" y="3799683"/>
              <a:ext cx="95089" cy="9508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6" name="Oval 7"/>
            <p:cNvSpPr/>
            <p:nvPr>
              <p:custDataLst>
                <p:tags r:id="rId5"/>
              </p:custDataLst>
            </p:nvPr>
          </p:nvSpPr>
          <p:spPr>
            <a:xfrm>
              <a:off x="6558841" y="3799683"/>
              <a:ext cx="95089" cy="9508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7" name="Rounded Rectangle 8"/>
            <p:cNvSpPr/>
            <p:nvPr>
              <p:custDataLst>
                <p:tags r:id="rId6"/>
              </p:custDataLst>
            </p:nvPr>
          </p:nvSpPr>
          <p:spPr>
            <a:xfrm>
              <a:off x="6704115" y="3799683"/>
              <a:ext cx="663637" cy="95089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</p:grpSp>
      <p:sp>
        <p:nvSpPr>
          <p:cNvPr id="15" name="文本框 14">
            <a:extLst>
              <a:ext uri="{FF2B5EF4-FFF2-40B4-BE49-F238E27FC236}">
                <a16:creationId xmlns:a16="http://schemas.microsoft.com/office/drawing/2014/main" id="{8032C426-3927-B5F9-EAC5-AAA68D2B369C}"/>
              </a:ext>
            </a:extLst>
          </p:cNvPr>
          <p:cNvSpPr txBox="1"/>
          <p:nvPr/>
        </p:nvSpPr>
        <p:spPr>
          <a:xfrm>
            <a:off x="1084064" y="1890566"/>
            <a:ext cx="2357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关卡内界面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EEAFC5B-B79D-4A23-AA7C-B02472F91338}"/>
              </a:ext>
            </a:extLst>
          </p:cNvPr>
          <p:cNvSpPr txBox="1"/>
          <p:nvPr/>
        </p:nvSpPr>
        <p:spPr>
          <a:xfrm>
            <a:off x="515636" y="2794730"/>
            <a:ext cx="347201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上一界面显示两秒后，就正式进入游戏界面，此时游戏倒计时</a:t>
            </a:r>
            <a:r>
              <a:rPr lang="en-US" altLang="zh-CN" dirty="0"/>
              <a:t>400s</a:t>
            </a:r>
            <a:r>
              <a:rPr lang="zh-CN" altLang="en-US" dirty="0"/>
              <a:t>开始，玩家应在倒计时结束前完成游戏。当击败板栗仔后，得分会增加。当顶出金币时，所得金币数量和得分都会增加。如果被板栗仔击败，将入下图所示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BFDC4F5-6791-A104-E703-92DE0CA1E79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2868" y="597816"/>
            <a:ext cx="7050860" cy="513377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2995626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 p14:presetBounceEnd="10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>
                                          <p:cBhvr>
                                            <p:cTn id="12" dur="5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(0.5*#ppt_w+0.5)*(abs(#ppt_x-0.5))/(#ppt_x-0.5)*((MAX((MIN((COS(atan(abs((#ppt_y-0.5)/(#ppt_x-0.5))))),0.71)),-0.71))/0.71)+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>
                                          <p:cBhvr>
                                            <p:cTn id="13" dur="5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(0.5*#ppt_h+0.5)*(abs(#ppt_y-0.5))/(#ppt_y-0.5)*((MAX((MIN((SIN(atan(abs((#ppt_y-0.5)/(#ppt_x-0.5))))),0.71)),-0.71))/0.71)+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>
                                          <p:cBhvr>
                                            <p:cTn id="14" dur="5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style.opacity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>
                                          <p:cBhvr>
                                            <p:cTn id="17" dur="5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(0.5*#ppt_w+0.5)*(abs(#ppt_x-0.5))/(#ppt_x-0.5)*((MAX((MIN((COS(atan(abs((#ppt_y-0.5)/(#ppt_x-0.5))))),0.71)),-0.71))/0.71)+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>
                                          <p:cBhvr>
                                            <p:cTn id="18" dur="5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(0.5*#ppt_h+0.5)*(abs(#ppt_y-0.5))/(#ppt_y-0.5)*((MAX((MIN((SIN(atan(abs((#ppt_y-0.5)/(#ppt_x-0.5))))),0.71)),-0.71))/0.71)+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>
                                          <p:cBhvr>
                                            <p:cTn id="19" dur="5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style.opacity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>
                                          <p:cBhvr>
                                            <p:cTn id="12" dur="5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(0.5*#ppt_w+0.5)*(abs(#ppt_x-0.5))/(#ppt_x-0.5)*((MAX((MIN((COS(atan(abs((#ppt_y-0.5)/(#ppt_x-0.5))))),0.71)),-0.71))/0.71)+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>
                                          <p:cBhvr>
                                            <p:cTn id="13" dur="5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(0.5*#ppt_h+0.5)*(abs(#ppt_y-0.5))/(#ppt_y-0.5)*((MAX((MIN((SIN(atan(abs((#ppt_y-0.5)/(#ppt_x-0.5))))),0.71)),-0.71))/0.71)+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>
                                          <p:cBhvr>
                                            <p:cTn id="14" dur="5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style.opacity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>
                                          <p:cBhvr>
                                            <p:cTn id="17" dur="5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(0.5*#ppt_w+0.5)*(abs(#ppt_x-0.5))/(#ppt_x-0.5)*((MAX((MIN((COS(atan(abs((#ppt_y-0.5)/(#ppt_x-0.5))))),0.71)),-0.71))/0.71)+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>
                                          <p:cBhvr>
                                            <p:cTn id="18" dur="5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(0.5*#ppt_h+0.5)*(abs(#ppt_y-0.5))/(#ppt_y-0.5)*((MAX((MIN((SIN(atan(abs((#ppt_y-0.5)/(#ppt_x-0.5))))),0.71)),-0.71))/0.71)+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>
                                          <p:cBhvr>
                                            <p:cTn id="19" dur="5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style.opacity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 animBg="1"/>
        </p:bldLst>
      </p:timing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YOO_PPT_THEMETITLE" val="超级玛丽项目开发介绍"/>
  <p:tag name="TAG_PRESENTATION_STYLE" val="简约"/>
  <p:tag name="YOO_CHATPPT" val="1"/>
  <p:tag name="TAG_CHATPAGE_CATLOG_NUM" val="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  <p:tag name="YOO_CHATSHAPE_TYPE" val="YOO_CHATSHAPE_AUTHOR"/>
  <p:tag name="YOO_CHATSHAPE_AUTHOR" val="Duangxin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2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BEAUTIFY_FLAG" val="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5"/>
  <p:tag name="KSO_WM_UNIT_FILL_TYPE" val="1"/>
  <p:tag name="KSO_WM_UNIT_LINE_FORE_SCHEMECOLOR_INDEX_BRIGHTNESS" val="0"/>
  <p:tag name="KSO_WM_UNIT_LINE_FORE_SCHEMECOLOR_INDEX" val="2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BEAUTIFY_FLAG" val="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G_CONTENT_TYPE" val="1标题1内容3图"/>
  <p:tag name="YOO_CHATPAGE_TYPE" val="YOO_CHATPAGE_CONTENT"/>
  <p:tag name="YOO_CHATPPT_CONTENT" val="1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2"/>
  <p:tag name="KSO_WM_UNIT_TEXT_FILL_TYPE" val="1"/>
  <p:tag name="KSO_WM_BEAUTIFY_FLAG" val="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  <p:tag name="YOO_CHATSHAPE_TYPE" val="YOO_CHATSHAPE_TITLE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.15"/>
  <p:tag name="KSO_WM_UNIT_FILL_FORE_SCHEMECOLOR_INDEX" val="6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BEAUTIFY_FLAG" val="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.15"/>
  <p:tag name="KSO_WM_UNIT_FILL_FORE_SCHEMECOLOR_INDEX" val="6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BEAUTIFY_FLAG" val="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BEAUTIFY_FLAG" val="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2"/>
  <p:tag name="KSO_WM_UNIT_LINE_FILL_TYPE" val="2"/>
  <p:tag name="KSO_WM_BEAUTIFY_FLAG" val="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2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BEAUTIFY_FLAG" val="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YOO_CHATSHAPE_TYPE" val="YOO_CHATSHAPE_TITLE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5"/>
  <p:tag name="KSO_WM_UNIT_FILL_TYPE" val="1"/>
  <p:tag name="KSO_WM_UNIT_LINE_FORE_SCHEMECOLOR_INDEX_BRIGHTNESS" val="0"/>
  <p:tag name="KSO_WM_UNIT_LINE_FORE_SCHEMECOLOR_INDEX" val="2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BEAUTIFY_FLAG" val="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G_CONTENT_TYPE" val="1标题1内容3图"/>
  <p:tag name="YOO_CHATPAGE_TYPE" val="YOO_CHATPAGE_CONTENT"/>
  <p:tag name="YOO_CHATPPT_CONTENT" val="1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2"/>
  <p:tag name="KSO_WM_UNIT_TEXT_FILL_TYPE" val="1"/>
  <p:tag name="KSO_WM_BEAUTIFY_FLAG" val="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  <p:tag name="YOO_CHATSHAPE_TYPE" val="YOO_CHATSHAPE_TITLE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.15"/>
  <p:tag name="KSO_WM_UNIT_FILL_FORE_SCHEMECOLOR_INDEX" val="6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BEAUTIFY_FLAG" val="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.15"/>
  <p:tag name="KSO_WM_UNIT_FILL_FORE_SCHEMECOLOR_INDEX" val="6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BEAUTIFY_FLAG" val="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BEAUTIFY_FLAG" val="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2"/>
  <p:tag name="KSO_WM_UNIT_LINE_FILL_TYPE" val="2"/>
  <p:tag name="KSO_WM_BEAUTIFY_FLAG" val="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2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BEAUTIFY_FLAG" val="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5"/>
  <p:tag name="KSO_WM_UNIT_FILL_TYPE" val="1"/>
  <p:tag name="KSO_WM_UNIT_LINE_FORE_SCHEMECOLOR_INDEX_BRIGHTNESS" val="0"/>
  <p:tag name="KSO_WM_UNIT_LINE_FORE_SCHEMECOLOR_INDEX" val="2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BEAUTIFY_FLAG" val="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G_CONTENT_TYPE" val="1标题1内容3图"/>
  <p:tag name="YOO_CHATPAGE_TYPE" val="YOO_CHATPAGE_CONTENT"/>
  <p:tag name="YOO_CHATPPT_CONTENT" val="1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2"/>
  <p:tag name="KSO_WM_UNIT_TEXT_FILL_TYPE" val="1"/>
  <p:tag name="KSO_WM_BEAUTIFY_FLAG" val="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  <p:tag name="YOO_CHATSHAPE_TYPE" val="YOO_CHATSHAPE_TITLE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.15"/>
  <p:tag name="KSO_WM_UNIT_FILL_FORE_SCHEMECOLOR_INDEX" val="6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BEAUTIFY_FLAG" val="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.15"/>
  <p:tag name="KSO_WM_UNIT_FILL_FORE_SCHEMECOLOR_INDEX" val="6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BEAUTIFY_FLAG" val="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BEAUTIFY_FLAG" val="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2"/>
  <p:tag name="KSO_WM_UNIT_LINE_FILL_TYPE" val="2"/>
  <p:tag name="KSO_WM_BEAUTIFY_FLAG" val="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2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BEAUTIFY_FLAG" val="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5"/>
  <p:tag name="KSO_WM_UNIT_FILL_TYPE" val="1"/>
  <p:tag name="KSO_WM_UNIT_LINE_FORE_SCHEMECOLOR_INDEX_BRIGHTNESS" val="0"/>
  <p:tag name="KSO_WM_UNIT_LINE_FORE_SCHEMECOLOR_INDEX" val="2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BEAUTIFY_FLAG" val="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YOO_CHATPAGE_TYPE" val="YOO_CHATPAGE_END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-0.05"/>
  <p:tag name="KSO_WM_UNIT_FILL_FORE_SCHEMECOLOR_INDEX" val="8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2"/>
  <p:tag name="KSO_WM_UNIT_TEXT_FILL_TYPE" val="1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2"/>
  <p:tag name="KSO_WM_UNIT_TEXT_FILL_TYPE" val="1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.6"/>
  <p:tag name="KSO_WM_UNIT_FILL_FORE_SCHEMECOLOR_INDEX" val="9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.6"/>
  <p:tag name="KSO_WM_UNIT_FILL_FORE_SCHEMECOLOR_INDEX" val="9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4"/>
  <p:tag name="KSO_WM_UNIT_TEXT_FILL_TYPE" val="1"/>
  <p:tag name="YOO_CHATSHAPE_TYPE" val="YOO_CHATSHAPE_DATE"/>
  <p:tag name="YOO_CHATSHAPE_DATE" val="2023/7/3"/>
  <p:tag name="YOO_CHATSHAPE_AUTHOR" val="Duangxin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YOO_CHATPAGE_TYPE" val="YOO_CHATPAGE_COVER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YOO_CHATPAGE_TYPE" val="YOO_CHATPAGE_CATLOG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3295_1*a*1"/>
  <p:tag name="KSO_WM_TEMPLATE_CATEGORY" val="diagram"/>
  <p:tag name="KSO_WM_TEMPLATE_INDEX" val="20213295"/>
  <p:tag name="KSO_WM_UNIT_LAYERLEVEL" val="1"/>
  <p:tag name="KSO_WM_TAG_VERSION" val="1.0"/>
  <p:tag name="KSO_WM_BEAUTIFY_FLAG" val=""/>
  <p:tag name="KSO_WM_UNIT_PRESET_TEXT" val="单击此处添加大标题内容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df3fcec7cf7044998e09e4065e796df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full&quot;,&quot;sacle_strategy&quot;:&quot;smart&quot;}"/>
  <p:tag name="KSO_WM_ASSEMBLE_CHIP_INDEX" val="65fb69dacdf946a88981b210f1e18da7"/>
  <p:tag name="KSO_WM_UNIT_TEXT_FILL_FORE_SCHEMECOLOR_INDEX_BRIGHTNESS" val="0"/>
  <p:tag name="KSO_WM_UNIT_TEXT_FILL_FORE_SCHEMECOLOR_INDEX" val="13"/>
  <p:tag name="KSO_WM_UNIT_TEXT_FILL_TYPE" val="1"/>
  <p:tag name="KSO_WM_TEMPLATE_ASSEMBLE_XID" val="60656ec04054ed1e2fb7fec8"/>
  <p:tag name="KSO_WM_TEMPLATE_ASSEMBLE_GROUPID" val="60656ec04054ed1e2fb7fec8"/>
  <p:tag name="YOO_CHATSHAPE_TYPE" val="YOO_CHATSHAPE_TITL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  <p:tag name="KSO_WM_UNIT_TEXT_FILL_FORE_SCHEMECOLOR_INDEX_BRIGHTNESS" val="0"/>
  <p:tag name="KSO_WM_UNIT_TEXT_FILL_FORE_SCHEMECOLOR_INDEX" val="5"/>
  <p:tag name="KSO_WM_UNIT_TEXT_FILL_TYPE" val="1"/>
  <p:tag name="YOO_CHATSHAPE_TYPE" val="YOO_CHATSHAPE_ITEM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BEAUTIFY_FLAG" val="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  <p:tag name="KSO_WM_UNIT_TEXT_FILL_FORE_SCHEMECOLOR_INDEX_BRIGHTNESS" val="0"/>
  <p:tag name="KSO_WM_UNIT_TEXT_FILL_FORE_SCHEMECOLOR_INDEX" val="5"/>
  <p:tag name="KSO_WM_UNIT_TEXT_FILL_TYPE" val="1"/>
  <p:tag name="YOO_CHATSHAPE_TYPE" val="YOO_CHATSHAPE_ITEM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BEAUTIFY_FLAG" val="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  <p:tag name="KSO_WM_UNIT_TEXT_FILL_FORE_SCHEMECOLOR_INDEX_BRIGHTNESS" val="0"/>
  <p:tag name="KSO_WM_UNIT_TEXT_FILL_FORE_SCHEMECOLOR_INDEX" val="5"/>
  <p:tag name="KSO_WM_UNIT_TEXT_FILL_TYPE" val="1"/>
  <p:tag name="YOO_CHATSHAPE_TYPE" val="YOO_CHATSHAPE_ITEM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2"/>
  <p:tag name="KSO_WM_UNIT_TEXT_FILL_TYPE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  <p:tag name="KSO_WM_UNIT_TEXT_FILL_FORE_SCHEMECOLOR_INDEX_BRIGHTNESS" val="0"/>
  <p:tag name="KSO_WM_UNIT_TEXT_FILL_FORE_SCHEMECOLOR_INDEX" val="5"/>
  <p:tag name="KSO_WM_UNIT_TEXT_FILL_TYPE" val="1"/>
  <p:tag name="YOO_CHATSHAPE_TYPE" val="YOO_CHATSHAPE_ITEM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BEAUTIFY_FLAG" val="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diagram"/>
  <p:tag name="KSO_WM_TEMPLATE_INDEX" val="20214501"/>
  <p:tag name="TAG_CONTENT_TYPE" val="1标题1内容3图"/>
  <p:tag name="YOO_CHATPAGE_TYPE" val="YOO_CHATPAGE_CONTENT"/>
  <p:tag name="YOO_CHATPPT_CONTENT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2"/>
  <p:tag name="KSO_WM_UNIT_TEXT_FILL_TYPE" val="1"/>
  <p:tag name="KSO_WM_BEAUTIFY_FLAG" val="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  <p:tag name="YOO_CHATSHAPE_TYPE" val="YOO_CHATSHAPE_IMAGE"/>
  <p:tag name="TAG_CHATSHAPE_IMAGE_FILE" val="C:\Users\dujia\AppData\Roaming\BIYOO\temp\eeb13645d6dc47429ca89ad43534bf99.png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3295_1*a*1"/>
  <p:tag name="KSO_WM_TEMPLATE_CATEGORY" val="diagram"/>
  <p:tag name="KSO_WM_TEMPLATE_INDEX" val="20213295"/>
  <p:tag name="KSO_WM_UNIT_LAYERLEVEL" val="1"/>
  <p:tag name="KSO_WM_TAG_VERSION" val="1.0"/>
  <p:tag name="KSO_WM_BEAUTIFY_FLAG" val=""/>
  <p:tag name="KSO_WM_UNIT_PRESET_TEXT" val="单击此处添加大标题内容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df3fcec7cf7044998e09e4065e796df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full&quot;,&quot;sacle_strategy&quot;:&quot;smart&quot;}"/>
  <p:tag name="KSO_WM_ASSEMBLE_CHIP_INDEX" val="65fb69dacdf946a88981b210f1e18da7"/>
  <p:tag name="KSO_WM_UNIT_TEXT_FILL_FORE_SCHEMECOLOR_INDEX_BRIGHTNESS" val="0"/>
  <p:tag name="KSO_WM_UNIT_TEXT_FILL_FORE_SCHEMECOLOR_INDEX" val="13"/>
  <p:tag name="KSO_WM_UNIT_TEXT_FILL_TYPE" val="1"/>
  <p:tag name="KSO_WM_TEMPLATE_ASSEMBLE_XID" val="60656ec04054ed1e2fb7fec8"/>
  <p:tag name="KSO_WM_TEMPLATE_ASSEMBLE_GROUPID" val="60656ec04054ed1e2fb7fec8"/>
  <p:tag name="YOO_CHATSHAPE_TYPE" val="YOO_CHATSHAPE_TITL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3295_1*f*1"/>
  <p:tag name="KSO_WM_TEMPLATE_CATEGORY" val="diagram"/>
  <p:tag name="KSO_WM_TEMPLATE_INDEX" val="20213295"/>
  <p:tag name="KSO_WM_UNIT_LAYERLEVEL" val="1"/>
  <p:tag name="KSO_WM_TAG_VERSION" val="1.0"/>
  <p:tag name="KSO_WM_BEAUTIFY_FLAG" val=""/>
  <p:tag name="KSO_WM_UNIT_DEFAULT_FONT" val="14;20;2"/>
  <p:tag name="KSO_WM_UNIT_BLOCK" val="0"/>
  <p:tag name="KSO_WM_UNIT_VALUE" val="84"/>
  <p:tag name="KSO_WM_UNIT_SHOW_EDIT_AREA_INDICATION" val="1"/>
  <p:tag name="KSO_WM_CHIP_GROUPID" val="5e6b05596848fb12bee65ac8"/>
  <p:tag name="KSO_WM_CHIP_XID" val="5e6b05596848fb12bee65aca"/>
  <p:tag name="KSO_WM_UNIT_DEC_AREA_ID" val="57bc89cfba13485887b6a0bdc87ca28c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full&quot;,&quot;sacle_strategy&quot;:&quot;smart&quot;}"/>
  <p:tag name="KSO_WM_ASSEMBLE_CHIP_INDEX" val="7fb76e312bad4c44986a463db201d164"/>
  <p:tag name="KSO_WM_UNIT_SUPPORT_BIG_FONT" val="1"/>
  <p:tag name="KSO_WM_UNIT_TEXT_FILL_FORE_SCHEMECOLOR_INDEX_BRIGHTNESS" val="0.25"/>
  <p:tag name="KSO_WM_UNIT_TEXT_FILL_FORE_SCHEMECOLOR_INDEX" val="13"/>
  <p:tag name="KSO_WM_UNIT_TEXT_FILL_TYPE" val="1"/>
  <p:tag name="KSO_WM_TEMPLATE_ASSEMBLE_XID" val="60656ec04054ed1e2fb7fec8"/>
  <p:tag name="KSO_WM_TEMPLATE_ASSEMBLE_GROUPID" val="60656ec04054ed1e2fb7fec8"/>
  <p:tag name="YOO_CHATSHAPE_TYPE" val="YOO_CHATSHAPE_CONTENT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2"/>
  <p:tag name="KSO_WM_UNIT_TEXT_FILL_TYPE" val="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DEC_AREA_ID" val="146209630e584deaa41ddae5996cdabe"/>
  <p:tag name="KSO_WM_UNIT_SM_LIMIT_TYPE" val="0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3295_1*i*2"/>
  <p:tag name="KSO_WM_TEMPLATE_CATEGORY" val="diagram"/>
  <p:tag name="KSO_WM_TEMPLATE_INDEX" val="20213295"/>
  <p:tag name="KSO_WM_UNIT_LAYERLEVEL" val="1"/>
  <p:tag name="KSO_WM_TAG_VERSION" val="1.0"/>
  <p:tag name="KSO_WM_BEAUTIFY_FLAG" val=""/>
  <p:tag name="KSO_WM_UNIT_DECORATE_INFO" val="{&quot;DecorateInfoH&quot;:{&quot;IsAbs&quot;:true},&quot;DecorateInfoW&quot;:{&quot;IsAbs&quot;:true},&quot;DecorateInfoX&quot;:{&quot;IsAbs&quot;:true,&quot;Pos&quot;:2},&quot;DecorateInfoY&quot;:{&quot;IsAbs&quot;:true,&quot;Pos&quot;:2},&quot;ReferentInfo&quot;:{&quot;Id&quot;:&quot;57bc89cfba13485887b6a0bdc87ca28c&quot;,&quot;X&quot;:{&quot;Pos&quot;:2},&quot;Y&quot;:{&quot;Pos&quot;:0}},&quot;whChangeMode&quot;:0}"/>
  <p:tag name="KSO_WM_CHIP_GROUPID" val="5f5ee1ca4d6848d78f644aec"/>
  <p:tag name="KSO_WM_CHIP_XID" val="5f696412553136823a5e612f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3"/>
  <p:tag name="KSO_WM_UNIT_TEXT_FILL_TYPE" val="1"/>
  <p:tag name="KSO_WM_UNIT_VALUE" val="6"/>
  <p:tag name="KSO_WM_TEMPLATE_ASSEMBLE_XID" val="60656ec04054ed1e2fb7fec8"/>
  <p:tag name="KSO_WM_TEMPLATE_ASSEMBLE_GROUPID" val="60656ec04054ed1e2fb7fec8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  <p:tag name="YOO_CHATSHAPE_TYPE" val="YOO_CHATSHAPE_TITL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2"/>
  <p:tag name="KSO_WM_UNIT_LINE_FILL_TYPE" val="2"/>
  <p:tag name="KSO_WM_BEAUTIFY_FLAG" val="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2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BEAUTIFY_FLAG" val="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5"/>
  <p:tag name="KSO_WM_UNIT_FILL_TYPE" val="1"/>
  <p:tag name="KSO_WM_UNIT_LINE_FORE_SCHEMECOLOR_INDEX_BRIGHTNESS" val="0"/>
  <p:tag name="KSO_WM_UNIT_LINE_FORE_SCHEMECOLOR_INDEX" val="2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BEAUTIFY_FLAG" val="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G_CONTENT_TYPE" val="1标题1内容2图"/>
  <p:tag name="YOO_CHATPAGE_TYPE" val="YOO_CHATPAGE_CONTENT"/>
  <p:tag name="YOO_CHATPPT_CONTENT" val="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2"/>
  <p:tag name="KSO_WM_UNIT_TEXT_FILL_TYPE" val="1"/>
  <p:tag name="KSO_WM_BEAUTIFY_FLAG" val="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2"/>
  <p:tag name="KSO_WM_UNIT_TEXT_FILL_TYPE" val="1"/>
  <p:tag name="KSO_WM_BEAUTIFY_FLAG" val="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2"/>
  <p:tag name="KSO_WM_UNIT_TEXT_FILL_TYPE" val="1"/>
  <p:tag name="KSO_WM_BEAUTIFY_FLAG" val="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2"/>
  <p:tag name="KSO_WM_UNIT_TEXT_FILL_TYPE" val="1"/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2"/>
  <p:tag name="KSO_WM_UNIT_TEXT_FILL_TYPE" val="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2"/>
  <p:tag name="KSO_WM_UNIT_TEXT_FILL_TYPE" val="1"/>
  <p:tag name="KSO_WM_BEAUTIFY_FLAG" val="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  <p:tag name="YOO_CHATSHAPE_TYPE" val="YOO_CHATSHAPE_TITLE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.15"/>
  <p:tag name="KSO_WM_UNIT_TEXT_FILL_FORE_SCHEMECOLOR_INDEX" val="13"/>
  <p:tag name="KSO_WM_UNIT_TEXT_FILL_TYPE" val="1"/>
  <p:tag name="KSO_WM_BEAUTIFY_FLAG" val=""/>
  <p:tag name="YOO_CHATSHAPE_TYPE" val="YOO_CHATSHAPE_CONTENT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2"/>
  <p:tag name="KSO_WM_UNIT_TEXT_FILL_TYPE" val="1"/>
  <p:tag name="KSO_WM_BEAUTIFY_FLAG" val="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  <p:tag name="YOO_CHATSHAPE_TYPE" val="YOO_CHATSHAPE_TITLE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2"/>
  <p:tag name="KSO_WM_UNIT_LINE_FILL_TYPE" val="2"/>
  <p:tag name="KSO_WM_BEAUTIFY_FLAG" val="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2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BEAUTIFY_FLAG" val="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5"/>
  <p:tag name="KSO_WM_UNIT_FILL_TYPE" val="1"/>
  <p:tag name="KSO_WM_UNIT_LINE_FORE_SCHEMECOLOR_INDEX_BRIGHTNESS" val="0"/>
  <p:tag name="KSO_WM_UNIT_LINE_FORE_SCHEMECOLOR_INDEX" val="2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BEAUTIFY_FLAG" val="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G_CONTENT_TYPE" val="1标题1内容1图片"/>
  <p:tag name="YOO_CHATPAGE_TYPE" val="YOO_CHATPAGE_CONTENT"/>
  <p:tag name="YOO_CHATPPT_CONTENT" val="1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2"/>
  <p:tag name="KSO_WM_UNIT_TEXT_FILL_TYPE" val="1"/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2"/>
  <p:tag name="KSO_WM_UNIT_TEXT_FILL_TYPE" val="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-0.5"/>
  <p:tag name="KSO_WM_UNIT_TEXT_FILL_FORE_SCHEMECOLOR_INDEX" val="14"/>
  <p:tag name="KSO_WM_UNIT_TEXT_FILL_TYPE" val="1"/>
  <p:tag name="KSO_WM_BEAUTIFY_FLAG" val=""/>
  <p:tag name="YOO_CHATSHAPE_TYPE" val="YOO_CHATSHAPE_CONTENT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  <p:tag name="YOO_CHATSHAPE_TYPE" val="YOO_CHATSHAPE_TITLE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  <p:tag name="YOO_CHATSHAPE_TYPE" val="YOO_CHATSHAPE_TITLE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2"/>
  <p:tag name="KSO_WM_UNIT_LINE_FILL_TYPE" val="2"/>
  <p:tag name="KSO_WM_BEAUTIFY_FLAG" val="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2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BEAUTIFY_FLAG" val="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5"/>
  <p:tag name="KSO_WM_UNIT_FILL_TYPE" val="1"/>
  <p:tag name="KSO_WM_UNIT_LINE_FORE_SCHEMECOLOR_INDEX_BRIGHTNESS" val="0"/>
  <p:tag name="KSO_WM_UNIT_LINE_FORE_SCHEMECOLOR_INDEX" val="2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BEAUTIFY_FLAG" val="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G_CONTENT_TYPE" val="1标题1内容3图"/>
  <p:tag name="YOO_CHATPAGE_TYPE" val="YOO_CHATPAGE_CONTENT"/>
  <p:tag name="YOO_CHATPPT_CONTENT" val="1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2"/>
  <p:tag name="KSO_WM_UNIT_TEXT_FILL_TYPE" val="1"/>
  <p:tag name="KSO_WM_BEAUTIFY_FLAG" val="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  <p:tag name="YOO_CHATSHAPE_TYPE" val="YOO_CHATSHAPE_TITLE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.15"/>
  <p:tag name="KSO_WM_UNIT_FILL_FORE_SCHEMECOLOR_INDEX" val="6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.6"/>
  <p:tag name="KSO_WM_UNIT_FILL_FORE_SCHEMECOLOR_INDEX" val="9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.15"/>
  <p:tag name="KSO_WM_UNIT_FILL_FORE_SCHEMECOLOR_INDEX" val="6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BEAUTIFY_FLAG" val="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BEAUTIFY_FLAG" val="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2"/>
  <p:tag name="KSO_WM_UNIT_LINE_FILL_TYPE" val="2"/>
  <p:tag name="KSO_WM_BEAUTIFY_FLAG" val="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2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BEAUTIFY_FLAG" val="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5"/>
  <p:tag name="KSO_WM_UNIT_FILL_TYPE" val="1"/>
  <p:tag name="KSO_WM_UNIT_LINE_FORE_SCHEMECOLOR_INDEX_BRIGHTNESS" val="0"/>
  <p:tag name="KSO_WM_UNIT_LINE_FORE_SCHEMECOLOR_INDEX" val="2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BEAUTIFY_FLAG" val="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G_CONTENT_TYPE" val="1标题1内容3图"/>
  <p:tag name="YOO_CHATPAGE_TYPE" val="YOO_CHATPAGE_CONTENT"/>
  <p:tag name="YOO_CHATPPT_CONTENT" val="1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2"/>
  <p:tag name="KSO_WM_UNIT_TEXT_FILL_TYPE" val="1"/>
  <p:tag name="KSO_WM_BEAUTIFY_FLAG" val="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  <p:tag name="YOO_CHATSHAPE_TYPE" val="YOO_CHATSHAPE_TITLE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.15"/>
  <p:tag name="KSO_WM_UNIT_FILL_FORE_SCHEMECOLOR_INDEX" val="6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BEAUTIFY_FLAG" val="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.15"/>
  <p:tag name="KSO_WM_UNIT_FILL_FORE_SCHEMECOLOR_INDEX" val="6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4"/>
  <p:tag name="KSO_WM_UNIT_TEXT_FILL_TYPE" val="1"/>
  <p:tag name="YOO_CHATSHAPE_TYPE" val="YOO_CHATSHAPE_DATE"/>
  <p:tag name="YOO_CHATSHAPE_DATE" val="2023/7/3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BEAUTIFY_FLAG" val="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2"/>
  <p:tag name="KSO_WM_UNIT_LINE_FILL_TYPE" val="2"/>
  <p:tag name="KSO_WM_BEAUTIFY_FLAG" val="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2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BEAUTIFY_FLAG" val="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5"/>
  <p:tag name="KSO_WM_UNIT_FILL_TYPE" val="1"/>
  <p:tag name="KSO_WM_UNIT_LINE_FORE_SCHEMECOLOR_INDEX_BRIGHTNESS" val="0"/>
  <p:tag name="KSO_WM_UNIT_LINE_FORE_SCHEMECOLOR_INDEX" val="2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BEAUTIFY_FLAG" val="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G_CONTENT_TYPE" val="1标题1内容3图"/>
  <p:tag name="YOO_CHATPAGE_TYPE" val="YOO_CHATPAGE_CONTENT"/>
  <p:tag name="YOO_CHATPPT_CONTENT" val="1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2"/>
  <p:tag name="KSO_WM_UNIT_TEXT_FILL_TYPE" val="1"/>
  <p:tag name="KSO_WM_BEAUTIFY_FLAG" val="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  <p:tag name="YOO_CHATSHAPE_TYPE" val="YOO_CHATSHAPE_TITLE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.15"/>
  <p:tag name="KSO_WM_UNIT_FILL_FORE_SCHEMECOLOR_INDEX" val="6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BEAUTIFY_FLAG" val="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.15"/>
  <p:tag name="KSO_WM_UNIT_FILL_FORE_SCHEMECOLOR_INDEX" val="6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BEAUTIFY_FLAG" val="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BEAUTIFY_FLAG" val="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.5"/>
  <p:tag name="KSO_WM_UNIT_TEXT_FILL_FORE_SCHEMECOLOR_INDEX" val="13"/>
  <p:tag name="KSO_WM_UNIT_TEXT_FILL_TYPE" val="1"/>
  <p:tag name="TAG_CHATSHAPE_SUBTITLE_TYPE" val="TAG_CHATSHAPE_SUBTITLE_ENGLISH"/>
  <p:tag name="YOO_CHATSHAPE_TYPE" val="YOO_CHATSHAPE_SUBTITLE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2"/>
  <p:tag name="KSO_WM_UNIT_LINE_FILL_TYPE" val="2"/>
  <p:tag name="KSO_WM_BEAUTIFY_FLAG" val="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2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BEAUTIFY_FLAG" val="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5"/>
  <p:tag name="KSO_WM_UNIT_FILL_TYPE" val="1"/>
  <p:tag name="KSO_WM_UNIT_LINE_FORE_SCHEMECOLOR_INDEX_BRIGHTNESS" val="0"/>
  <p:tag name="KSO_WM_UNIT_LINE_FORE_SCHEMECOLOR_INDEX" val="2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BEAUTIFY_FLAG" val="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G_CONTENT_TYPE" val="1标题1内容3图"/>
  <p:tag name="YOO_CHATPAGE_TYPE" val="YOO_CHATPAGE_CONTENT"/>
  <p:tag name="YOO_CHATPPT_CONTENT" val="1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2"/>
  <p:tag name="KSO_WM_UNIT_TEXT_FILL_TYPE" val="1"/>
  <p:tag name="KSO_WM_BEAUTIFY_FLAG" val="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  <p:tag name="YOO_CHATSHAPE_TYPE" val="YOO_CHATSHAPE_TITLE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.15"/>
  <p:tag name="KSO_WM_UNIT_FILL_FORE_SCHEMECOLOR_INDEX" val="6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BEAUTIFY_FLAG" val="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.15"/>
  <p:tag name="KSO_WM_UNIT_FILL_FORE_SCHEMECOLOR_INDEX" val="6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BEAUTIFY_FLAG" val="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BEAUTIFY_FLAG" val="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2"/>
  <p:tag name="KSO_WM_UNIT_LINE_FILL_TYPE" val="2"/>
  <p:tag name="KSO_WM_BEAUTIFY_FLAG" val=""/>
</p:tagLst>
</file>

<file path=ppt/theme/theme1.xml><?xml version="1.0" encoding="utf-8"?>
<a:theme xmlns:a="http://schemas.openxmlformats.org/drawingml/2006/main" name="2_Office Theme">
  <a:themeElements>
    <a:clrScheme name="自定义 76">
      <a:dk1>
        <a:srgbClr val="FFFFFF"/>
      </a:dk1>
      <a:lt1>
        <a:srgbClr val="581F00"/>
      </a:lt1>
      <a:dk2>
        <a:srgbClr val="FFFFFF"/>
      </a:dk2>
      <a:lt2>
        <a:srgbClr val="401E09"/>
      </a:lt2>
      <a:accent1>
        <a:srgbClr val="F26C00"/>
      </a:accent1>
      <a:accent2>
        <a:srgbClr val="FFBC02"/>
      </a:accent2>
      <a:accent3>
        <a:srgbClr val="F88B36"/>
      </a:accent3>
      <a:accent4>
        <a:srgbClr val="FB9448"/>
      </a:accent4>
      <a:accent5>
        <a:srgbClr val="FE9E5B"/>
      </a:accent5>
      <a:accent6>
        <a:srgbClr val="FFA86E"/>
      </a:accent6>
      <a:hlink>
        <a:srgbClr val="F26C00"/>
      </a:hlink>
      <a:folHlink>
        <a:srgbClr val="FFBC02"/>
      </a:folHlink>
    </a:clrScheme>
    <a:fontScheme name="角度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76">
    <a:dk1>
      <a:srgbClr val="FFFFFF"/>
    </a:dk1>
    <a:lt1>
      <a:srgbClr val="581F00"/>
    </a:lt1>
    <a:dk2>
      <a:srgbClr val="FFFFFF"/>
    </a:dk2>
    <a:lt2>
      <a:srgbClr val="401E09"/>
    </a:lt2>
    <a:accent1>
      <a:srgbClr val="F26C00"/>
    </a:accent1>
    <a:accent2>
      <a:srgbClr val="FFBC02"/>
    </a:accent2>
    <a:accent3>
      <a:srgbClr val="F88B36"/>
    </a:accent3>
    <a:accent4>
      <a:srgbClr val="FB9448"/>
    </a:accent4>
    <a:accent5>
      <a:srgbClr val="FE9E5B"/>
    </a:accent5>
    <a:accent6>
      <a:srgbClr val="FFA86E"/>
    </a:accent6>
    <a:hlink>
      <a:srgbClr val="F26C00"/>
    </a:hlink>
    <a:folHlink>
      <a:srgbClr val="FFBC02"/>
    </a:folHlink>
  </a:clrScheme>
</a:themeOverride>
</file>

<file path=ppt/theme/themeOverride2.xml><?xml version="1.0" encoding="utf-8"?>
<a:themeOverride xmlns:a="http://schemas.openxmlformats.org/drawingml/2006/main">
  <a:clrScheme name="自定义 76">
    <a:dk1>
      <a:srgbClr val="FFFFFF"/>
    </a:dk1>
    <a:lt1>
      <a:srgbClr val="581F00"/>
    </a:lt1>
    <a:dk2>
      <a:srgbClr val="FFFFFF"/>
    </a:dk2>
    <a:lt2>
      <a:srgbClr val="401E09"/>
    </a:lt2>
    <a:accent1>
      <a:srgbClr val="F26C00"/>
    </a:accent1>
    <a:accent2>
      <a:srgbClr val="FFBC02"/>
    </a:accent2>
    <a:accent3>
      <a:srgbClr val="F88B36"/>
    </a:accent3>
    <a:accent4>
      <a:srgbClr val="FB9448"/>
    </a:accent4>
    <a:accent5>
      <a:srgbClr val="FE9E5B"/>
    </a:accent5>
    <a:accent6>
      <a:srgbClr val="FFA86E"/>
    </a:accent6>
    <a:hlink>
      <a:srgbClr val="F26C00"/>
    </a:hlink>
    <a:folHlink>
      <a:srgbClr val="FFBC02"/>
    </a:folHlink>
  </a:clrScheme>
</a:themeOverride>
</file>

<file path=ppt/theme/themeOverride3.xml><?xml version="1.0" encoding="utf-8"?>
<a:themeOverride xmlns:a="http://schemas.openxmlformats.org/drawingml/2006/main">
  <a:clrScheme name="自定义 76">
    <a:dk1>
      <a:srgbClr val="FFFFFF"/>
    </a:dk1>
    <a:lt1>
      <a:srgbClr val="581F00"/>
    </a:lt1>
    <a:dk2>
      <a:srgbClr val="FFFFFF"/>
    </a:dk2>
    <a:lt2>
      <a:srgbClr val="401E09"/>
    </a:lt2>
    <a:accent1>
      <a:srgbClr val="F26C00"/>
    </a:accent1>
    <a:accent2>
      <a:srgbClr val="FFBC02"/>
    </a:accent2>
    <a:accent3>
      <a:srgbClr val="F88B36"/>
    </a:accent3>
    <a:accent4>
      <a:srgbClr val="FB9448"/>
    </a:accent4>
    <a:accent5>
      <a:srgbClr val="FE9E5B"/>
    </a:accent5>
    <a:accent6>
      <a:srgbClr val="FFA86E"/>
    </a:accent6>
    <a:hlink>
      <a:srgbClr val="F26C00"/>
    </a:hlink>
    <a:folHlink>
      <a:srgbClr val="FFBC02"/>
    </a:folHlink>
  </a:clrScheme>
</a:themeOverride>
</file>

<file path=ppt/theme/themeOverride4.xml><?xml version="1.0" encoding="utf-8"?>
<a:themeOverride xmlns:a="http://schemas.openxmlformats.org/drawingml/2006/main">
  <a:clrScheme name="自定义 76">
    <a:dk1>
      <a:srgbClr val="FFFFFF"/>
    </a:dk1>
    <a:lt1>
      <a:srgbClr val="581F00"/>
    </a:lt1>
    <a:dk2>
      <a:srgbClr val="FFFFFF"/>
    </a:dk2>
    <a:lt2>
      <a:srgbClr val="401E09"/>
    </a:lt2>
    <a:accent1>
      <a:srgbClr val="F26C00"/>
    </a:accent1>
    <a:accent2>
      <a:srgbClr val="FFBC02"/>
    </a:accent2>
    <a:accent3>
      <a:srgbClr val="F88B36"/>
    </a:accent3>
    <a:accent4>
      <a:srgbClr val="FB9448"/>
    </a:accent4>
    <a:accent5>
      <a:srgbClr val="FE9E5B"/>
    </a:accent5>
    <a:accent6>
      <a:srgbClr val="FFA86E"/>
    </a:accent6>
    <a:hlink>
      <a:srgbClr val="F26C00"/>
    </a:hlink>
    <a:folHlink>
      <a:srgbClr val="FFBC02"/>
    </a:folHlink>
  </a:clrScheme>
</a:themeOverride>
</file>

<file path=ppt/theme/themeOverride5.xml><?xml version="1.0" encoding="utf-8"?>
<a:themeOverride xmlns:a="http://schemas.openxmlformats.org/drawingml/2006/main">
  <a:clrScheme name="自定义 76">
    <a:dk1>
      <a:srgbClr val="FFFFFF"/>
    </a:dk1>
    <a:lt1>
      <a:srgbClr val="581F00"/>
    </a:lt1>
    <a:dk2>
      <a:srgbClr val="FFFFFF"/>
    </a:dk2>
    <a:lt2>
      <a:srgbClr val="401E09"/>
    </a:lt2>
    <a:accent1>
      <a:srgbClr val="F26C00"/>
    </a:accent1>
    <a:accent2>
      <a:srgbClr val="FFBC02"/>
    </a:accent2>
    <a:accent3>
      <a:srgbClr val="F88B36"/>
    </a:accent3>
    <a:accent4>
      <a:srgbClr val="FB9448"/>
    </a:accent4>
    <a:accent5>
      <a:srgbClr val="FE9E5B"/>
    </a:accent5>
    <a:accent6>
      <a:srgbClr val="FFA86E"/>
    </a:accent6>
    <a:hlink>
      <a:srgbClr val="F26C00"/>
    </a:hlink>
    <a:folHlink>
      <a:srgbClr val="FFBC0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dd79df7bdd024e34b81845e02fde8abd</Template>
  <TotalTime>37</TotalTime>
  <Words>993</Words>
  <Application>Microsoft Office PowerPoint</Application>
  <PresentationFormat>宽屏</PresentationFormat>
  <Paragraphs>85</Paragraphs>
  <Slides>13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3" baseType="lpstr">
      <vt:lpstr>OPPOSans H</vt:lpstr>
      <vt:lpstr>等线</vt:lpstr>
      <vt:lpstr>黑体</vt:lpstr>
      <vt:lpstr>隶书</vt:lpstr>
      <vt:lpstr>思源黑体 CN</vt:lpstr>
      <vt:lpstr>微软雅黑</vt:lpstr>
      <vt:lpstr>Arial</vt:lpstr>
      <vt:lpstr>Franklin Gothic Book</vt:lpstr>
      <vt:lpstr>Franklin Gothic Medium</vt:lpstr>
      <vt:lpstr>2_Office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杜 江鑫</dc:creator>
  <cp:lastModifiedBy>杜 江鑫</cp:lastModifiedBy>
  <cp:revision>9</cp:revision>
  <dcterms:created xsi:type="dcterms:W3CDTF">2023-07-02T19:50:55Z</dcterms:created>
  <dcterms:modified xsi:type="dcterms:W3CDTF">2023-07-02T20:28:50Z</dcterms:modified>
</cp:coreProperties>
</file>