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869"/>
    <a:srgbClr val="91D6C9"/>
    <a:srgbClr val="F87C5A"/>
    <a:srgbClr val="F7BE78"/>
    <a:srgbClr val="9EB7BB"/>
    <a:srgbClr val="9FDADC"/>
    <a:srgbClr val="F5611C"/>
    <a:srgbClr val="FAB33B"/>
    <a:srgbClr val="FAB127"/>
    <a:srgbClr val="CA9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7" autoAdjust="0"/>
    <p:restoredTop sz="94660"/>
  </p:normalViewPr>
  <p:slideViewPr>
    <p:cSldViewPr>
      <p:cViewPr varScale="1">
        <p:scale>
          <a:sx n="122" d="100"/>
          <a:sy n="122" d="100"/>
        </p:scale>
        <p:origin x="11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7" r:id="rId4"/>
    <p:sldLayoutId id="2147483674" r:id="rId5"/>
    <p:sldLayoutId id="2147483673" r:id="rId6"/>
    <p:sldLayoutId id="2147483669" r:id="rId7"/>
    <p:sldLayoutId id="2147483672" r:id="rId8"/>
    <p:sldLayoutId id="2147483668" r:id="rId9"/>
    <p:sldLayoutId id="2147483666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2924DC-6791-4A25-AE6A-342A15479ECD}"/>
              </a:ext>
            </a:extLst>
          </p:cNvPr>
          <p:cNvSpPr/>
          <p:nvPr/>
        </p:nvSpPr>
        <p:spPr>
          <a:xfrm>
            <a:off x="505702" y="1376772"/>
            <a:ext cx="1872207" cy="410445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194CB2-BC6B-40FC-8825-FE82130AB9AD}"/>
              </a:ext>
            </a:extLst>
          </p:cNvPr>
          <p:cNvSpPr/>
          <p:nvPr/>
        </p:nvSpPr>
        <p:spPr>
          <a:xfrm>
            <a:off x="649717" y="1520788"/>
            <a:ext cx="1584176" cy="1584176"/>
          </a:xfrm>
          <a:prstGeom prst="rect">
            <a:avLst/>
          </a:prstGeom>
          <a:solidFill>
            <a:srgbClr val="FAB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902FC2-E378-467E-A78A-3BAF455B0FBB}"/>
              </a:ext>
            </a:extLst>
          </p:cNvPr>
          <p:cNvSpPr txBox="1"/>
          <p:nvPr/>
        </p:nvSpPr>
        <p:spPr>
          <a:xfrm>
            <a:off x="649718" y="3290252"/>
            <a:ext cx="1584176" cy="8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FAAF19-B935-49E2-ACE1-CDFC2FB85841}"/>
              </a:ext>
            </a:extLst>
          </p:cNvPr>
          <p:cNvSpPr txBox="1"/>
          <p:nvPr/>
        </p:nvSpPr>
        <p:spPr>
          <a:xfrm>
            <a:off x="748479" y="2423304"/>
            <a:ext cx="13866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7E172C-500C-4AD9-802B-E57C91C3DF4A}"/>
              </a:ext>
            </a:extLst>
          </p:cNvPr>
          <p:cNvSpPr txBox="1"/>
          <p:nvPr/>
        </p:nvSpPr>
        <p:spPr>
          <a:xfrm>
            <a:off x="1153079" y="193881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B2D976-EFDE-46C8-93D3-802BEDFF1FFE}"/>
              </a:ext>
            </a:extLst>
          </p:cNvPr>
          <p:cNvSpPr/>
          <p:nvPr/>
        </p:nvSpPr>
        <p:spPr>
          <a:xfrm>
            <a:off x="2592499" y="1376772"/>
            <a:ext cx="1872207" cy="410445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0BA79A-180D-45A6-BA95-C6CFB34771B1}"/>
              </a:ext>
            </a:extLst>
          </p:cNvPr>
          <p:cNvSpPr/>
          <p:nvPr/>
        </p:nvSpPr>
        <p:spPr>
          <a:xfrm>
            <a:off x="2736514" y="1520788"/>
            <a:ext cx="1584176" cy="1584176"/>
          </a:xfrm>
          <a:prstGeom prst="rect">
            <a:avLst/>
          </a:prstGeom>
          <a:solidFill>
            <a:srgbClr val="F56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37CF26-02E0-4FD9-87BE-1110B3DE1ECE}"/>
              </a:ext>
            </a:extLst>
          </p:cNvPr>
          <p:cNvSpPr txBox="1"/>
          <p:nvPr/>
        </p:nvSpPr>
        <p:spPr>
          <a:xfrm>
            <a:off x="2736515" y="3290252"/>
            <a:ext cx="1584176" cy="8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42C51F-C1AC-4C56-BFF2-8CC241400010}"/>
              </a:ext>
            </a:extLst>
          </p:cNvPr>
          <p:cNvSpPr txBox="1"/>
          <p:nvPr/>
        </p:nvSpPr>
        <p:spPr>
          <a:xfrm>
            <a:off x="2835276" y="2423304"/>
            <a:ext cx="13866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870EF-E79F-4B18-A05E-A529E8EC123A}"/>
              </a:ext>
            </a:extLst>
          </p:cNvPr>
          <p:cNvSpPr txBox="1"/>
          <p:nvPr/>
        </p:nvSpPr>
        <p:spPr>
          <a:xfrm>
            <a:off x="3239876" y="193881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F702F8-5BDC-4921-A997-9E3383A327ED}"/>
              </a:ext>
            </a:extLst>
          </p:cNvPr>
          <p:cNvSpPr/>
          <p:nvPr/>
        </p:nvSpPr>
        <p:spPr>
          <a:xfrm>
            <a:off x="4679296" y="1376772"/>
            <a:ext cx="1872207" cy="410445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665B58-DB2E-43D2-A1D8-9A4E1A947539}"/>
              </a:ext>
            </a:extLst>
          </p:cNvPr>
          <p:cNvSpPr/>
          <p:nvPr/>
        </p:nvSpPr>
        <p:spPr>
          <a:xfrm>
            <a:off x="4823311" y="1520788"/>
            <a:ext cx="1584176" cy="1584176"/>
          </a:xfrm>
          <a:prstGeom prst="rect">
            <a:avLst/>
          </a:prstGeom>
          <a:solidFill>
            <a:srgbClr val="9F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A17997-2B43-4B31-BAB7-43B9DF93F99D}"/>
              </a:ext>
            </a:extLst>
          </p:cNvPr>
          <p:cNvSpPr txBox="1"/>
          <p:nvPr/>
        </p:nvSpPr>
        <p:spPr>
          <a:xfrm>
            <a:off x="4823312" y="3290252"/>
            <a:ext cx="1584176" cy="8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83F88B-C347-4815-8848-21F30486363A}"/>
              </a:ext>
            </a:extLst>
          </p:cNvPr>
          <p:cNvSpPr txBox="1"/>
          <p:nvPr/>
        </p:nvSpPr>
        <p:spPr>
          <a:xfrm>
            <a:off x="4922073" y="2423304"/>
            <a:ext cx="13866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883486-D2A9-495C-B7B1-E3799D08FED0}"/>
              </a:ext>
            </a:extLst>
          </p:cNvPr>
          <p:cNvSpPr txBox="1"/>
          <p:nvPr/>
        </p:nvSpPr>
        <p:spPr>
          <a:xfrm>
            <a:off x="5326673" y="193881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CC5325-C662-4E17-9EBD-B98C614CEE7B}"/>
              </a:ext>
            </a:extLst>
          </p:cNvPr>
          <p:cNvSpPr/>
          <p:nvPr/>
        </p:nvSpPr>
        <p:spPr>
          <a:xfrm>
            <a:off x="6766092" y="1376772"/>
            <a:ext cx="1872207" cy="410445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730656-411B-4BF7-ADF9-6274DD794805}"/>
              </a:ext>
            </a:extLst>
          </p:cNvPr>
          <p:cNvSpPr/>
          <p:nvPr/>
        </p:nvSpPr>
        <p:spPr>
          <a:xfrm>
            <a:off x="6910107" y="1520788"/>
            <a:ext cx="1584176" cy="1584176"/>
          </a:xfrm>
          <a:prstGeom prst="rect">
            <a:avLst/>
          </a:prstGeom>
          <a:solidFill>
            <a:srgbClr val="9EB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63B47E-806E-4A8C-9B47-750976D82500}"/>
              </a:ext>
            </a:extLst>
          </p:cNvPr>
          <p:cNvSpPr txBox="1"/>
          <p:nvPr/>
        </p:nvSpPr>
        <p:spPr>
          <a:xfrm>
            <a:off x="6910108" y="3290252"/>
            <a:ext cx="1584176" cy="8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390EDA-908C-4C6B-A8A7-86295CFE2696}"/>
              </a:ext>
            </a:extLst>
          </p:cNvPr>
          <p:cNvSpPr txBox="1"/>
          <p:nvPr/>
        </p:nvSpPr>
        <p:spPr>
          <a:xfrm>
            <a:off x="7008869" y="2423304"/>
            <a:ext cx="13866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E11712-5CF4-4BB8-9A79-88592C412F23}"/>
              </a:ext>
            </a:extLst>
          </p:cNvPr>
          <p:cNvSpPr txBox="1"/>
          <p:nvPr/>
        </p:nvSpPr>
        <p:spPr>
          <a:xfrm>
            <a:off x="7413469" y="193881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7D8F82A1-778B-4D15-B775-422575769293}"/>
              </a:ext>
            </a:extLst>
          </p:cNvPr>
          <p:cNvSpPr>
            <a:spLocks noEditPoints="1"/>
          </p:cNvSpPr>
          <p:nvPr/>
        </p:nvSpPr>
        <p:spPr bwMode="auto">
          <a:xfrm>
            <a:off x="5445138" y="4827315"/>
            <a:ext cx="246063" cy="244475"/>
          </a:xfrm>
          <a:custGeom>
            <a:avLst/>
            <a:gdLst>
              <a:gd name="T0" fmla="*/ 80 w 213"/>
              <a:gd name="T1" fmla="*/ 213 h 213"/>
              <a:gd name="T2" fmla="*/ 133 w 213"/>
              <a:gd name="T3" fmla="*/ 213 h 213"/>
              <a:gd name="T4" fmla="*/ 133 w 213"/>
              <a:gd name="T5" fmla="*/ 0 h 213"/>
              <a:gd name="T6" fmla="*/ 80 w 213"/>
              <a:gd name="T7" fmla="*/ 0 h 213"/>
              <a:gd name="T8" fmla="*/ 80 w 213"/>
              <a:gd name="T9" fmla="*/ 213 h 213"/>
              <a:gd name="T10" fmla="*/ 80 w 213"/>
              <a:gd name="T11" fmla="*/ 213 h 213"/>
              <a:gd name="T12" fmla="*/ 0 w 213"/>
              <a:gd name="T13" fmla="*/ 213 h 213"/>
              <a:gd name="T14" fmla="*/ 53 w 213"/>
              <a:gd name="T15" fmla="*/ 213 h 213"/>
              <a:gd name="T16" fmla="*/ 53 w 213"/>
              <a:gd name="T17" fmla="*/ 107 h 213"/>
              <a:gd name="T18" fmla="*/ 0 w 213"/>
              <a:gd name="T19" fmla="*/ 107 h 213"/>
              <a:gd name="T20" fmla="*/ 0 w 213"/>
              <a:gd name="T21" fmla="*/ 213 h 213"/>
              <a:gd name="T22" fmla="*/ 0 w 213"/>
              <a:gd name="T23" fmla="*/ 213 h 213"/>
              <a:gd name="T24" fmla="*/ 160 w 213"/>
              <a:gd name="T25" fmla="*/ 67 h 213"/>
              <a:gd name="T26" fmla="*/ 160 w 213"/>
              <a:gd name="T27" fmla="*/ 213 h 213"/>
              <a:gd name="T28" fmla="*/ 213 w 213"/>
              <a:gd name="T29" fmla="*/ 213 h 213"/>
              <a:gd name="T30" fmla="*/ 213 w 213"/>
              <a:gd name="T31" fmla="*/ 67 h 213"/>
              <a:gd name="T32" fmla="*/ 160 w 213"/>
              <a:gd name="T33" fmla="*/ 67 h 213"/>
              <a:gd name="T34" fmla="*/ 160 w 213"/>
              <a:gd name="T35" fmla="*/ 6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3" h="213">
                <a:moveTo>
                  <a:pt x="80" y="213"/>
                </a:moveTo>
                <a:lnTo>
                  <a:pt x="133" y="213"/>
                </a:lnTo>
                <a:lnTo>
                  <a:pt x="133" y="0"/>
                </a:lnTo>
                <a:lnTo>
                  <a:pt x="80" y="0"/>
                </a:lnTo>
                <a:lnTo>
                  <a:pt x="80" y="213"/>
                </a:lnTo>
                <a:lnTo>
                  <a:pt x="80" y="213"/>
                </a:lnTo>
                <a:close/>
                <a:moveTo>
                  <a:pt x="0" y="213"/>
                </a:moveTo>
                <a:lnTo>
                  <a:pt x="53" y="213"/>
                </a:lnTo>
                <a:lnTo>
                  <a:pt x="53" y="107"/>
                </a:lnTo>
                <a:lnTo>
                  <a:pt x="0" y="107"/>
                </a:lnTo>
                <a:lnTo>
                  <a:pt x="0" y="213"/>
                </a:lnTo>
                <a:lnTo>
                  <a:pt x="0" y="213"/>
                </a:lnTo>
                <a:close/>
                <a:moveTo>
                  <a:pt x="160" y="67"/>
                </a:moveTo>
                <a:lnTo>
                  <a:pt x="160" y="213"/>
                </a:lnTo>
                <a:lnTo>
                  <a:pt x="213" y="213"/>
                </a:lnTo>
                <a:lnTo>
                  <a:pt x="213" y="67"/>
                </a:lnTo>
                <a:lnTo>
                  <a:pt x="160" y="67"/>
                </a:lnTo>
                <a:lnTo>
                  <a:pt x="160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05">
            <a:extLst>
              <a:ext uri="{FF2B5EF4-FFF2-40B4-BE49-F238E27FC236}">
                <a16:creationId xmlns:a16="http://schemas.microsoft.com/office/drawing/2014/main" id="{D455EB73-424B-4E01-8435-DA72B041F159}"/>
              </a:ext>
            </a:extLst>
          </p:cNvPr>
          <p:cNvSpPr>
            <a:spLocks noEditPoints="1"/>
          </p:cNvSpPr>
          <p:nvPr/>
        </p:nvSpPr>
        <p:spPr bwMode="auto">
          <a:xfrm>
            <a:off x="7518838" y="4826521"/>
            <a:ext cx="366713" cy="246063"/>
          </a:xfrm>
          <a:custGeom>
            <a:avLst/>
            <a:gdLst>
              <a:gd name="T0" fmla="*/ 53 w 320"/>
              <a:gd name="T1" fmla="*/ 27 h 213"/>
              <a:gd name="T2" fmla="*/ 293 w 320"/>
              <a:gd name="T3" fmla="*/ 27 h 213"/>
              <a:gd name="T4" fmla="*/ 293 w 320"/>
              <a:gd name="T5" fmla="*/ 0 h 213"/>
              <a:gd name="T6" fmla="*/ 53 w 320"/>
              <a:gd name="T7" fmla="*/ 0 h 213"/>
              <a:gd name="T8" fmla="*/ 26 w 320"/>
              <a:gd name="T9" fmla="*/ 27 h 213"/>
              <a:gd name="T10" fmla="*/ 26 w 320"/>
              <a:gd name="T11" fmla="*/ 173 h 213"/>
              <a:gd name="T12" fmla="*/ 0 w 320"/>
              <a:gd name="T13" fmla="*/ 173 h 213"/>
              <a:gd name="T14" fmla="*/ 0 w 320"/>
              <a:gd name="T15" fmla="*/ 213 h 213"/>
              <a:gd name="T16" fmla="*/ 186 w 320"/>
              <a:gd name="T17" fmla="*/ 213 h 213"/>
              <a:gd name="T18" fmla="*/ 186 w 320"/>
              <a:gd name="T19" fmla="*/ 173 h 213"/>
              <a:gd name="T20" fmla="*/ 53 w 320"/>
              <a:gd name="T21" fmla="*/ 173 h 213"/>
              <a:gd name="T22" fmla="*/ 53 w 320"/>
              <a:gd name="T23" fmla="*/ 27 h 213"/>
              <a:gd name="T24" fmla="*/ 53 w 320"/>
              <a:gd name="T25" fmla="*/ 27 h 213"/>
              <a:gd name="T26" fmla="*/ 306 w 320"/>
              <a:gd name="T27" fmla="*/ 53 h 213"/>
              <a:gd name="T28" fmla="*/ 226 w 320"/>
              <a:gd name="T29" fmla="*/ 53 h 213"/>
              <a:gd name="T30" fmla="*/ 213 w 320"/>
              <a:gd name="T31" fmla="*/ 67 h 213"/>
              <a:gd name="T32" fmla="*/ 213 w 320"/>
              <a:gd name="T33" fmla="*/ 200 h 213"/>
              <a:gd name="T34" fmla="*/ 226 w 320"/>
              <a:gd name="T35" fmla="*/ 213 h 213"/>
              <a:gd name="T36" fmla="*/ 306 w 320"/>
              <a:gd name="T37" fmla="*/ 213 h 213"/>
              <a:gd name="T38" fmla="*/ 320 w 320"/>
              <a:gd name="T39" fmla="*/ 200 h 213"/>
              <a:gd name="T40" fmla="*/ 320 w 320"/>
              <a:gd name="T41" fmla="*/ 67 h 213"/>
              <a:gd name="T42" fmla="*/ 306 w 320"/>
              <a:gd name="T43" fmla="*/ 53 h 213"/>
              <a:gd name="T44" fmla="*/ 306 w 320"/>
              <a:gd name="T45" fmla="*/ 53 h 213"/>
              <a:gd name="T46" fmla="*/ 293 w 320"/>
              <a:gd name="T47" fmla="*/ 173 h 213"/>
              <a:gd name="T48" fmla="*/ 240 w 320"/>
              <a:gd name="T49" fmla="*/ 173 h 213"/>
              <a:gd name="T50" fmla="*/ 240 w 320"/>
              <a:gd name="T51" fmla="*/ 80 h 213"/>
              <a:gd name="T52" fmla="*/ 293 w 320"/>
              <a:gd name="T53" fmla="*/ 80 h 213"/>
              <a:gd name="T54" fmla="*/ 293 w 320"/>
              <a:gd name="T55" fmla="*/ 173 h 213"/>
              <a:gd name="T56" fmla="*/ 293 w 320"/>
              <a:gd name="T57" fmla="*/ 17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0" h="213">
                <a:moveTo>
                  <a:pt x="53" y="27"/>
                </a:moveTo>
                <a:lnTo>
                  <a:pt x="293" y="27"/>
                </a:lnTo>
                <a:lnTo>
                  <a:pt x="293" y="0"/>
                </a:lnTo>
                <a:lnTo>
                  <a:pt x="53" y="0"/>
                </a:lnTo>
                <a:cubicBezTo>
                  <a:pt x="38" y="0"/>
                  <a:pt x="26" y="12"/>
                  <a:pt x="26" y="27"/>
                </a:cubicBezTo>
                <a:lnTo>
                  <a:pt x="26" y="173"/>
                </a:lnTo>
                <a:lnTo>
                  <a:pt x="0" y="173"/>
                </a:lnTo>
                <a:lnTo>
                  <a:pt x="0" y="213"/>
                </a:lnTo>
                <a:lnTo>
                  <a:pt x="186" y="213"/>
                </a:lnTo>
                <a:lnTo>
                  <a:pt x="186" y="173"/>
                </a:lnTo>
                <a:lnTo>
                  <a:pt x="53" y="173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6" y="53"/>
                </a:moveTo>
                <a:lnTo>
                  <a:pt x="226" y="53"/>
                </a:lnTo>
                <a:cubicBezTo>
                  <a:pt x="219" y="53"/>
                  <a:pt x="213" y="59"/>
                  <a:pt x="213" y="67"/>
                </a:cubicBezTo>
                <a:lnTo>
                  <a:pt x="213" y="200"/>
                </a:lnTo>
                <a:cubicBezTo>
                  <a:pt x="213" y="207"/>
                  <a:pt x="219" y="213"/>
                  <a:pt x="226" y="213"/>
                </a:cubicBezTo>
                <a:lnTo>
                  <a:pt x="306" y="213"/>
                </a:lnTo>
                <a:cubicBezTo>
                  <a:pt x="314" y="213"/>
                  <a:pt x="320" y="207"/>
                  <a:pt x="320" y="200"/>
                </a:cubicBezTo>
                <a:lnTo>
                  <a:pt x="320" y="67"/>
                </a:lnTo>
                <a:cubicBezTo>
                  <a:pt x="320" y="59"/>
                  <a:pt x="314" y="53"/>
                  <a:pt x="306" y="53"/>
                </a:cubicBezTo>
                <a:lnTo>
                  <a:pt x="306" y="53"/>
                </a:lnTo>
                <a:close/>
                <a:moveTo>
                  <a:pt x="293" y="173"/>
                </a:moveTo>
                <a:lnTo>
                  <a:pt x="240" y="173"/>
                </a:lnTo>
                <a:lnTo>
                  <a:pt x="240" y="80"/>
                </a:lnTo>
                <a:lnTo>
                  <a:pt x="293" y="80"/>
                </a:lnTo>
                <a:lnTo>
                  <a:pt x="293" y="173"/>
                </a:lnTo>
                <a:lnTo>
                  <a:pt x="293" y="1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D8F37B7-1551-4936-AEC0-2224FA0DE57C}"/>
              </a:ext>
            </a:extLst>
          </p:cNvPr>
          <p:cNvSpPr>
            <a:spLocks noEditPoints="1"/>
          </p:cNvSpPr>
          <p:nvPr/>
        </p:nvSpPr>
        <p:spPr bwMode="auto">
          <a:xfrm>
            <a:off x="3404777" y="4797152"/>
            <a:ext cx="212725" cy="3048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85">
            <a:extLst>
              <a:ext uri="{FF2B5EF4-FFF2-40B4-BE49-F238E27FC236}">
                <a16:creationId xmlns:a16="http://schemas.microsoft.com/office/drawing/2014/main" id="{83B5FE43-F1FB-434C-B10F-9A0EC53E920F}"/>
              </a:ext>
            </a:extLst>
          </p:cNvPr>
          <p:cNvSpPr>
            <a:spLocks noEditPoints="1"/>
          </p:cNvSpPr>
          <p:nvPr/>
        </p:nvSpPr>
        <p:spPr bwMode="auto">
          <a:xfrm>
            <a:off x="1300916" y="4812233"/>
            <a:ext cx="276225" cy="274638"/>
          </a:xfrm>
          <a:custGeom>
            <a:avLst/>
            <a:gdLst>
              <a:gd name="T0" fmla="*/ 212 w 240"/>
              <a:gd name="T1" fmla="*/ 40 h 240"/>
              <a:gd name="T2" fmla="*/ 193 w 240"/>
              <a:gd name="T3" fmla="*/ 26 h 240"/>
              <a:gd name="T4" fmla="*/ 160 w 240"/>
              <a:gd name="T5" fmla="*/ 26 h 240"/>
              <a:gd name="T6" fmla="*/ 160 w 240"/>
              <a:gd name="T7" fmla="*/ 0 h 240"/>
              <a:gd name="T8" fmla="*/ 80 w 240"/>
              <a:gd name="T9" fmla="*/ 0 h 240"/>
              <a:gd name="T10" fmla="*/ 80 w 240"/>
              <a:gd name="T11" fmla="*/ 26 h 240"/>
              <a:gd name="T12" fmla="*/ 46 w 240"/>
              <a:gd name="T13" fmla="*/ 26 h 240"/>
              <a:gd name="T14" fmla="*/ 27 w 240"/>
              <a:gd name="T15" fmla="*/ 40 h 240"/>
              <a:gd name="T16" fmla="*/ 0 w 240"/>
              <a:gd name="T17" fmla="*/ 120 h 240"/>
              <a:gd name="T18" fmla="*/ 0 w 240"/>
              <a:gd name="T19" fmla="*/ 226 h 240"/>
              <a:gd name="T20" fmla="*/ 13 w 240"/>
              <a:gd name="T21" fmla="*/ 240 h 240"/>
              <a:gd name="T22" fmla="*/ 26 w 240"/>
              <a:gd name="T23" fmla="*/ 240 h 240"/>
              <a:gd name="T24" fmla="*/ 40 w 240"/>
              <a:gd name="T25" fmla="*/ 226 h 240"/>
              <a:gd name="T26" fmla="*/ 40 w 240"/>
              <a:gd name="T27" fmla="*/ 213 h 240"/>
              <a:gd name="T28" fmla="*/ 200 w 240"/>
              <a:gd name="T29" fmla="*/ 213 h 240"/>
              <a:gd name="T30" fmla="*/ 200 w 240"/>
              <a:gd name="T31" fmla="*/ 226 h 240"/>
              <a:gd name="T32" fmla="*/ 213 w 240"/>
              <a:gd name="T33" fmla="*/ 240 h 240"/>
              <a:gd name="T34" fmla="*/ 226 w 240"/>
              <a:gd name="T35" fmla="*/ 240 h 240"/>
              <a:gd name="T36" fmla="*/ 240 w 240"/>
              <a:gd name="T37" fmla="*/ 226 h 240"/>
              <a:gd name="T38" fmla="*/ 240 w 240"/>
              <a:gd name="T39" fmla="*/ 120 h 240"/>
              <a:gd name="T40" fmla="*/ 212 w 240"/>
              <a:gd name="T41" fmla="*/ 40 h 240"/>
              <a:gd name="T42" fmla="*/ 212 w 240"/>
              <a:gd name="T43" fmla="*/ 40 h 240"/>
              <a:gd name="T44" fmla="*/ 46 w 240"/>
              <a:gd name="T45" fmla="*/ 173 h 240"/>
              <a:gd name="T46" fmla="*/ 26 w 240"/>
              <a:gd name="T47" fmla="*/ 153 h 240"/>
              <a:gd name="T48" fmla="*/ 46 w 240"/>
              <a:gd name="T49" fmla="*/ 133 h 240"/>
              <a:gd name="T50" fmla="*/ 66 w 240"/>
              <a:gd name="T51" fmla="*/ 153 h 240"/>
              <a:gd name="T52" fmla="*/ 46 w 240"/>
              <a:gd name="T53" fmla="*/ 173 h 240"/>
              <a:gd name="T54" fmla="*/ 46 w 240"/>
              <a:gd name="T55" fmla="*/ 173 h 240"/>
              <a:gd name="T56" fmla="*/ 193 w 240"/>
              <a:gd name="T57" fmla="*/ 173 h 240"/>
              <a:gd name="T58" fmla="*/ 173 w 240"/>
              <a:gd name="T59" fmla="*/ 153 h 240"/>
              <a:gd name="T60" fmla="*/ 193 w 240"/>
              <a:gd name="T61" fmla="*/ 133 h 240"/>
              <a:gd name="T62" fmla="*/ 213 w 240"/>
              <a:gd name="T63" fmla="*/ 153 h 240"/>
              <a:gd name="T64" fmla="*/ 193 w 240"/>
              <a:gd name="T65" fmla="*/ 173 h 240"/>
              <a:gd name="T66" fmla="*/ 193 w 240"/>
              <a:gd name="T67" fmla="*/ 173 h 240"/>
              <a:gd name="T68" fmla="*/ 26 w 240"/>
              <a:gd name="T69" fmla="*/ 106 h 240"/>
              <a:gd name="T70" fmla="*/ 46 w 240"/>
              <a:gd name="T71" fmla="*/ 46 h 240"/>
              <a:gd name="T72" fmla="*/ 193 w 240"/>
              <a:gd name="T73" fmla="*/ 46 h 240"/>
              <a:gd name="T74" fmla="*/ 213 w 240"/>
              <a:gd name="T75" fmla="*/ 106 h 240"/>
              <a:gd name="T76" fmla="*/ 26 w 240"/>
              <a:gd name="T77" fmla="*/ 106 h 240"/>
              <a:gd name="T78" fmla="*/ 26 w 240"/>
              <a:gd name="T79" fmla="*/ 10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40">
                <a:moveTo>
                  <a:pt x="212" y="40"/>
                </a:moveTo>
                <a:cubicBezTo>
                  <a:pt x="209" y="32"/>
                  <a:pt x="202" y="26"/>
                  <a:pt x="193" y="26"/>
                </a:cubicBezTo>
                <a:lnTo>
                  <a:pt x="160" y="26"/>
                </a:lnTo>
                <a:lnTo>
                  <a:pt x="160" y="0"/>
                </a:lnTo>
                <a:lnTo>
                  <a:pt x="80" y="0"/>
                </a:lnTo>
                <a:lnTo>
                  <a:pt x="80" y="26"/>
                </a:lnTo>
                <a:lnTo>
                  <a:pt x="46" y="26"/>
                </a:lnTo>
                <a:cubicBezTo>
                  <a:pt x="38" y="26"/>
                  <a:pt x="30" y="32"/>
                  <a:pt x="27" y="40"/>
                </a:cubicBezTo>
                <a:lnTo>
                  <a:pt x="0" y="120"/>
                </a:lnTo>
                <a:lnTo>
                  <a:pt x="0" y="226"/>
                </a:lnTo>
                <a:cubicBezTo>
                  <a:pt x="0" y="234"/>
                  <a:pt x="6" y="240"/>
                  <a:pt x="13" y="240"/>
                </a:cubicBezTo>
                <a:lnTo>
                  <a:pt x="26" y="240"/>
                </a:lnTo>
                <a:cubicBezTo>
                  <a:pt x="34" y="240"/>
                  <a:pt x="40" y="234"/>
                  <a:pt x="40" y="226"/>
                </a:cubicBezTo>
                <a:lnTo>
                  <a:pt x="40" y="213"/>
                </a:lnTo>
                <a:lnTo>
                  <a:pt x="200" y="213"/>
                </a:lnTo>
                <a:lnTo>
                  <a:pt x="200" y="226"/>
                </a:lnTo>
                <a:cubicBezTo>
                  <a:pt x="200" y="234"/>
                  <a:pt x="206" y="240"/>
                  <a:pt x="213" y="240"/>
                </a:cubicBezTo>
                <a:lnTo>
                  <a:pt x="226" y="240"/>
                </a:lnTo>
                <a:cubicBezTo>
                  <a:pt x="234" y="240"/>
                  <a:pt x="240" y="234"/>
                  <a:pt x="240" y="226"/>
                </a:cubicBezTo>
                <a:lnTo>
                  <a:pt x="240" y="120"/>
                </a:lnTo>
                <a:lnTo>
                  <a:pt x="212" y="40"/>
                </a:lnTo>
                <a:lnTo>
                  <a:pt x="212" y="40"/>
                </a:lnTo>
                <a:close/>
                <a:moveTo>
                  <a:pt x="46" y="173"/>
                </a:moveTo>
                <a:cubicBezTo>
                  <a:pt x="35" y="173"/>
                  <a:pt x="26" y="164"/>
                  <a:pt x="26" y="153"/>
                </a:cubicBezTo>
                <a:cubicBezTo>
                  <a:pt x="26" y="142"/>
                  <a:pt x="35" y="133"/>
                  <a:pt x="46" y="133"/>
                </a:cubicBezTo>
                <a:cubicBezTo>
                  <a:pt x="57" y="133"/>
                  <a:pt x="66" y="142"/>
                  <a:pt x="66" y="153"/>
                </a:cubicBezTo>
                <a:cubicBezTo>
                  <a:pt x="66" y="164"/>
                  <a:pt x="57" y="173"/>
                  <a:pt x="46" y="173"/>
                </a:cubicBezTo>
                <a:lnTo>
                  <a:pt x="46" y="173"/>
                </a:lnTo>
                <a:close/>
                <a:moveTo>
                  <a:pt x="193" y="173"/>
                </a:moveTo>
                <a:cubicBezTo>
                  <a:pt x="182" y="173"/>
                  <a:pt x="173" y="164"/>
                  <a:pt x="173" y="153"/>
                </a:cubicBezTo>
                <a:cubicBezTo>
                  <a:pt x="173" y="142"/>
                  <a:pt x="182" y="133"/>
                  <a:pt x="193" y="133"/>
                </a:cubicBezTo>
                <a:cubicBezTo>
                  <a:pt x="204" y="133"/>
                  <a:pt x="213" y="142"/>
                  <a:pt x="213" y="153"/>
                </a:cubicBezTo>
                <a:cubicBezTo>
                  <a:pt x="213" y="164"/>
                  <a:pt x="204" y="173"/>
                  <a:pt x="193" y="173"/>
                </a:cubicBezTo>
                <a:lnTo>
                  <a:pt x="193" y="173"/>
                </a:lnTo>
                <a:close/>
                <a:moveTo>
                  <a:pt x="26" y="106"/>
                </a:moveTo>
                <a:lnTo>
                  <a:pt x="46" y="46"/>
                </a:lnTo>
                <a:lnTo>
                  <a:pt x="193" y="46"/>
                </a:lnTo>
                <a:lnTo>
                  <a:pt x="213" y="106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2924DC-6791-4A25-AE6A-342A15479ECD}"/>
              </a:ext>
            </a:extLst>
          </p:cNvPr>
          <p:cNvSpPr/>
          <p:nvPr/>
        </p:nvSpPr>
        <p:spPr>
          <a:xfrm>
            <a:off x="505702" y="1376772"/>
            <a:ext cx="1872207" cy="410445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194CB2-BC6B-40FC-8825-FE82130AB9AD}"/>
              </a:ext>
            </a:extLst>
          </p:cNvPr>
          <p:cNvSpPr/>
          <p:nvPr/>
        </p:nvSpPr>
        <p:spPr>
          <a:xfrm>
            <a:off x="649717" y="1520788"/>
            <a:ext cx="1584176" cy="1584176"/>
          </a:xfrm>
          <a:prstGeom prst="rect">
            <a:avLst/>
          </a:prstGeom>
          <a:solidFill>
            <a:srgbClr val="F7B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902FC2-E378-467E-A78A-3BAF455B0FBB}"/>
              </a:ext>
            </a:extLst>
          </p:cNvPr>
          <p:cNvSpPr txBox="1"/>
          <p:nvPr/>
        </p:nvSpPr>
        <p:spPr>
          <a:xfrm>
            <a:off x="649718" y="3290252"/>
            <a:ext cx="1584176" cy="8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FAAF19-B935-49E2-ACE1-CDFC2FB85841}"/>
              </a:ext>
            </a:extLst>
          </p:cNvPr>
          <p:cNvSpPr txBox="1"/>
          <p:nvPr/>
        </p:nvSpPr>
        <p:spPr>
          <a:xfrm>
            <a:off x="748479" y="2423304"/>
            <a:ext cx="13866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7E172C-500C-4AD9-802B-E57C91C3DF4A}"/>
              </a:ext>
            </a:extLst>
          </p:cNvPr>
          <p:cNvSpPr txBox="1"/>
          <p:nvPr/>
        </p:nvSpPr>
        <p:spPr>
          <a:xfrm>
            <a:off x="1153079" y="193881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B2D976-EFDE-46C8-93D3-802BEDFF1FFE}"/>
              </a:ext>
            </a:extLst>
          </p:cNvPr>
          <p:cNvSpPr/>
          <p:nvPr/>
        </p:nvSpPr>
        <p:spPr>
          <a:xfrm>
            <a:off x="2592499" y="1376772"/>
            <a:ext cx="1872207" cy="410445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0BA79A-180D-45A6-BA95-C6CFB34771B1}"/>
              </a:ext>
            </a:extLst>
          </p:cNvPr>
          <p:cNvSpPr/>
          <p:nvPr/>
        </p:nvSpPr>
        <p:spPr>
          <a:xfrm>
            <a:off x="2736514" y="1520788"/>
            <a:ext cx="1584176" cy="1584176"/>
          </a:xfrm>
          <a:prstGeom prst="rect">
            <a:avLst/>
          </a:prstGeom>
          <a:solidFill>
            <a:srgbClr val="F8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37CF26-02E0-4FD9-87BE-1110B3DE1ECE}"/>
              </a:ext>
            </a:extLst>
          </p:cNvPr>
          <p:cNvSpPr txBox="1"/>
          <p:nvPr/>
        </p:nvSpPr>
        <p:spPr>
          <a:xfrm>
            <a:off x="2736515" y="3290252"/>
            <a:ext cx="1584176" cy="8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42C51F-C1AC-4C56-BFF2-8CC241400010}"/>
              </a:ext>
            </a:extLst>
          </p:cNvPr>
          <p:cNvSpPr txBox="1"/>
          <p:nvPr/>
        </p:nvSpPr>
        <p:spPr>
          <a:xfrm>
            <a:off x="2835276" y="2423304"/>
            <a:ext cx="13866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6870EF-E79F-4B18-A05E-A529E8EC123A}"/>
              </a:ext>
            </a:extLst>
          </p:cNvPr>
          <p:cNvSpPr txBox="1"/>
          <p:nvPr/>
        </p:nvSpPr>
        <p:spPr>
          <a:xfrm>
            <a:off x="3239876" y="193881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F702F8-5BDC-4921-A997-9E3383A327ED}"/>
              </a:ext>
            </a:extLst>
          </p:cNvPr>
          <p:cNvSpPr/>
          <p:nvPr/>
        </p:nvSpPr>
        <p:spPr>
          <a:xfrm>
            <a:off x="4679296" y="1376772"/>
            <a:ext cx="1872207" cy="410445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665B58-DB2E-43D2-A1D8-9A4E1A947539}"/>
              </a:ext>
            </a:extLst>
          </p:cNvPr>
          <p:cNvSpPr/>
          <p:nvPr/>
        </p:nvSpPr>
        <p:spPr>
          <a:xfrm>
            <a:off x="4823311" y="1520788"/>
            <a:ext cx="1584176" cy="1584176"/>
          </a:xfrm>
          <a:prstGeom prst="rect">
            <a:avLst/>
          </a:prstGeom>
          <a:solidFill>
            <a:srgbClr val="91D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A17997-2B43-4B31-BAB7-43B9DF93F99D}"/>
              </a:ext>
            </a:extLst>
          </p:cNvPr>
          <p:cNvSpPr txBox="1"/>
          <p:nvPr/>
        </p:nvSpPr>
        <p:spPr>
          <a:xfrm>
            <a:off x="4823312" y="3290252"/>
            <a:ext cx="1584176" cy="8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83F88B-C347-4815-8848-21F30486363A}"/>
              </a:ext>
            </a:extLst>
          </p:cNvPr>
          <p:cNvSpPr txBox="1"/>
          <p:nvPr/>
        </p:nvSpPr>
        <p:spPr>
          <a:xfrm>
            <a:off x="4922073" y="2423304"/>
            <a:ext cx="13866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883486-D2A9-495C-B7B1-E3799D08FED0}"/>
              </a:ext>
            </a:extLst>
          </p:cNvPr>
          <p:cNvSpPr txBox="1"/>
          <p:nvPr/>
        </p:nvSpPr>
        <p:spPr>
          <a:xfrm>
            <a:off x="5326673" y="193881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CC5325-C662-4E17-9EBD-B98C614CEE7B}"/>
              </a:ext>
            </a:extLst>
          </p:cNvPr>
          <p:cNvSpPr/>
          <p:nvPr/>
        </p:nvSpPr>
        <p:spPr>
          <a:xfrm>
            <a:off x="6766092" y="1376772"/>
            <a:ext cx="1872207" cy="4104456"/>
          </a:xfrm>
          <a:prstGeom prst="rect">
            <a:avLst/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D730656-411B-4BF7-ADF9-6274DD794805}"/>
              </a:ext>
            </a:extLst>
          </p:cNvPr>
          <p:cNvSpPr/>
          <p:nvPr/>
        </p:nvSpPr>
        <p:spPr>
          <a:xfrm>
            <a:off x="6910107" y="1520788"/>
            <a:ext cx="1584176" cy="1584176"/>
          </a:xfrm>
          <a:prstGeom prst="rect">
            <a:avLst/>
          </a:prstGeom>
          <a:solidFill>
            <a:srgbClr val="ADC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63B47E-806E-4A8C-9B47-750976D82500}"/>
              </a:ext>
            </a:extLst>
          </p:cNvPr>
          <p:cNvSpPr txBox="1"/>
          <p:nvPr/>
        </p:nvSpPr>
        <p:spPr>
          <a:xfrm>
            <a:off x="6910108" y="3290252"/>
            <a:ext cx="1584176" cy="8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9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390EDA-908C-4C6B-A8A7-86295CFE2696}"/>
              </a:ext>
            </a:extLst>
          </p:cNvPr>
          <p:cNvSpPr txBox="1"/>
          <p:nvPr/>
        </p:nvSpPr>
        <p:spPr>
          <a:xfrm>
            <a:off x="7008869" y="2423304"/>
            <a:ext cx="138665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E11712-5CF4-4BB8-9A79-88592C412F23}"/>
              </a:ext>
            </a:extLst>
          </p:cNvPr>
          <p:cNvSpPr txBox="1"/>
          <p:nvPr/>
        </p:nvSpPr>
        <p:spPr>
          <a:xfrm>
            <a:off x="7413469" y="1938810"/>
            <a:ext cx="57745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2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7D8F82A1-778B-4D15-B775-422575769293}"/>
              </a:ext>
            </a:extLst>
          </p:cNvPr>
          <p:cNvSpPr>
            <a:spLocks noEditPoints="1"/>
          </p:cNvSpPr>
          <p:nvPr/>
        </p:nvSpPr>
        <p:spPr bwMode="auto">
          <a:xfrm>
            <a:off x="5445138" y="4827315"/>
            <a:ext cx="246063" cy="244475"/>
          </a:xfrm>
          <a:custGeom>
            <a:avLst/>
            <a:gdLst>
              <a:gd name="T0" fmla="*/ 80 w 213"/>
              <a:gd name="T1" fmla="*/ 213 h 213"/>
              <a:gd name="T2" fmla="*/ 133 w 213"/>
              <a:gd name="T3" fmla="*/ 213 h 213"/>
              <a:gd name="T4" fmla="*/ 133 w 213"/>
              <a:gd name="T5" fmla="*/ 0 h 213"/>
              <a:gd name="T6" fmla="*/ 80 w 213"/>
              <a:gd name="T7" fmla="*/ 0 h 213"/>
              <a:gd name="T8" fmla="*/ 80 w 213"/>
              <a:gd name="T9" fmla="*/ 213 h 213"/>
              <a:gd name="T10" fmla="*/ 80 w 213"/>
              <a:gd name="T11" fmla="*/ 213 h 213"/>
              <a:gd name="T12" fmla="*/ 0 w 213"/>
              <a:gd name="T13" fmla="*/ 213 h 213"/>
              <a:gd name="T14" fmla="*/ 53 w 213"/>
              <a:gd name="T15" fmla="*/ 213 h 213"/>
              <a:gd name="T16" fmla="*/ 53 w 213"/>
              <a:gd name="T17" fmla="*/ 107 h 213"/>
              <a:gd name="T18" fmla="*/ 0 w 213"/>
              <a:gd name="T19" fmla="*/ 107 h 213"/>
              <a:gd name="T20" fmla="*/ 0 w 213"/>
              <a:gd name="T21" fmla="*/ 213 h 213"/>
              <a:gd name="T22" fmla="*/ 0 w 213"/>
              <a:gd name="T23" fmla="*/ 213 h 213"/>
              <a:gd name="T24" fmla="*/ 160 w 213"/>
              <a:gd name="T25" fmla="*/ 67 h 213"/>
              <a:gd name="T26" fmla="*/ 160 w 213"/>
              <a:gd name="T27" fmla="*/ 213 h 213"/>
              <a:gd name="T28" fmla="*/ 213 w 213"/>
              <a:gd name="T29" fmla="*/ 213 h 213"/>
              <a:gd name="T30" fmla="*/ 213 w 213"/>
              <a:gd name="T31" fmla="*/ 67 h 213"/>
              <a:gd name="T32" fmla="*/ 160 w 213"/>
              <a:gd name="T33" fmla="*/ 67 h 213"/>
              <a:gd name="T34" fmla="*/ 160 w 213"/>
              <a:gd name="T35" fmla="*/ 6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3" h="213">
                <a:moveTo>
                  <a:pt x="80" y="213"/>
                </a:moveTo>
                <a:lnTo>
                  <a:pt x="133" y="213"/>
                </a:lnTo>
                <a:lnTo>
                  <a:pt x="133" y="0"/>
                </a:lnTo>
                <a:lnTo>
                  <a:pt x="80" y="0"/>
                </a:lnTo>
                <a:lnTo>
                  <a:pt x="80" y="213"/>
                </a:lnTo>
                <a:lnTo>
                  <a:pt x="80" y="213"/>
                </a:lnTo>
                <a:close/>
                <a:moveTo>
                  <a:pt x="0" y="213"/>
                </a:moveTo>
                <a:lnTo>
                  <a:pt x="53" y="213"/>
                </a:lnTo>
                <a:lnTo>
                  <a:pt x="53" y="107"/>
                </a:lnTo>
                <a:lnTo>
                  <a:pt x="0" y="107"/>
                </a:lnTo>
                <a:lnTo>
                  <a:pt x="0" y="213"/>
                </a:lnTo>
                <a:lnTo>
                  <a:pt x="0" y="213"/>
                </a:lnTo>
                <a:close/>
                <a:moveTo>
                  <a:pt x="160" y="67"/>
                </a:moveTo>
                <a:lnTo>
                  <a:pt x="160" y="213"/>
                </a:lnTo>
                <a:lnTo>
                  <a:pt x="213" y="213"/>
                </a:lnTo>
                <a:lnTo>
                  <a:pt x="213" y="67"/>
                </a:lnTo>
                <a:lnTo>
                  <a:pt x="160" y="67"/>
                </a:lnTo>
                <a:lnTo>
                  <a:pt x="160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05">
            <a:extLst>
              <a:ext uri="{FF2B5EF4-FFF2-40B4-BE49-F238E27FC236}">
                <a16:creationId xmlns:a16="http://schemas.microsoft.com/office/drawing/2014/main" id="{D455EB73-424B-4E01-8435-DA72B041F159}"/>
              </a:ext>
            </a:extLst>
          </p:cNvPr>
          <p:cNvSpPr>
            <a:spLocks noEditPoints="1"/>
          </p:cNvSpPr>
          <p:nvPr/>
        </p:nvSpPr>
        <p:spPr bwMode="auto">
          <a:xfrm>
            <a:off x="7518838" y="4826521"/>
            <a:ext cx="366713" cy="246063"/>
          </a:xfrm>
          <a:custGeom>
            <a:avLst/>
            <a:gdLst>
              <a:gd name="T0" fmla="*/ 53 w 320"/>
              <a:gd name="T1" fmla="*/ 27 h 213"/>
              <a:gd name="T2" fmla="*/ 293 w 320"/>
              <a:gd name="T3" fmla="*/ 27 h 213"/>
              <a:gd name="T4" fmla="*/ 293 w 320"/>
              <a:gd name="T5" fmla="*/ 0 h 213"/>
              <a:gd name="T6" fmla="*/ 53 w 320"/>
              <a:gd name="T7" fmla="*/ 0 h 213"/>
              <a:gd name="T8" fmla="*/ 26 w 320"/>
              <a:gd name="T9" fmla="*/ 27 h 213"/>
              <a:gd name="T10" fmla="*/ 26 w 320"/>
              <a:gd name="T11" fmla="*/ 173 h 213"/>
              <a:gd name="T12" fmla="*/ 0 w 320"/>
              <a:gd name="T13" fmla="*/ 173 h 213"/>
              <a:gd name="T14" fmla="*/ 0 w 320"/>
              <a:gd name="T15" fmla="*/ 213 h 213"/>
              <a:gd name="T16" fmla="*/ 186 w 320"/>
              <a:gd name="T17" fmla="*/ 213 h 213"/>
              <a:gd name="T18" fmla="*/ 186 w 320"/>
              <a:gd name="T19" fmla="*/ 173 h 213"/>
              <a:gd name="T20" fmla="*/ 53 w 320"/>
              <a:gd name="T21" fmla="*/ 173 h 213"/>
              <a:gd name="T22" fmla="*/ 53 w 320"/>
              <a:gd name="T23" fmla="*/ 27 h 213"/>
              <a:gd name="T24" fmla="*/ 53 w 320"/>
              <a:gd name="T25" fmla="*/ 27 h 213"/>
              <a:gd name="T26" fmla="*/ 306 w 320"/>
              <a:gd name="T27" fmla="*/ 53 h 213"/>
              <a:gd name="T28" fmla="*/ 226 w 320"/>
              <a:gd name="T29" fmla="*/ 53 h 213"/>
              <a:gd name="T30" fmla="*/ 213 w 320"/>
              <a:gd name="T31" fmla="*/ 67 h 213"/>
              <a:gd name="T32" fmla="*/ 213 w 320"/>
              <a:gd name="T33" fmla="*/ 200 h 213"/>
              <a:gd name="T34" fmla="*/ 226 w 320"/>
              <a:gd name="T35" fmla="*/ 213 h 213"/>
              <a:gd name="T36" fmla="*/ 306 w 320"/>
              <a:gd name="T37" fmla="*/ 213 h 213"/>
              <a:gd name="T38" fmla="*/ 320 w 320"/>
              <a:gd name="T39" fmla="*/ 200 h 213"/>
              <a:gd name="T40" fmla="*/ 320 w 320"/>
              <a:gd name="T41" fmla="*/ 67 h 213"/>
              <a:gd name="T42" fmla="*/ 306 w 320"/>
              <a:gd name="T43" fmla="*/ 53 h 213"/>
              <a:gd name="T44" fmla="*/ 306 w 320"/>
              <a:gd name="T45" fmla="*/ 53 h 213"/>
              <a:gd name="T46" fmla="*/ 293 w 320"/>
              <a:gd name="T47" fmla="*/ 173 h 213"/>
              <a:gd name="T48" fmla="*/ 240 w 320"/>
              <a:gd name="T49" fmla="*/ 173 h 213"/>
              <a:gd name="T50" fmla="*/ 240 w 320"/>
              <a:gd name="T51" fmla="*/ 80 h 213"/>
              <a:gd name="T52" fmla="*/ 293 w 320"/>
              <a:gd name="T53" fmla="*/ 80 h 213"/>
              <a:gd name="T54" fmla="*/ 293 w 320"/>
              <a:gd name="T55" fmla="*/ 173 h 213"/>
              <a:gd name="T56" fmla="*/ 293 w 320"/>
              <a:gd name="T57" fmla="*/ 17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0" h="213">
                <a:moveTo>
                  <a:pt x="53" y="27"/>
                </a:moveTo>
                <a:lnTo>
                  <a:pt x="293" y="27"/>
                </a:lnTo>
                <a:lnTo>
                  <a:pt x="293" y="0"/>
                </a:lnTo>
                <a:lnTo>
                  <a:pt x="53" y="0"/>
                </a:lnTo>
                <a:cubicBezTo>
                  <a:pt x="38" y="0"/>
                  <a:pt x="26" y="12"/>
                  <a:pt x="26" y="27"/>
                </a:cubicBezTo>
                <a:lnTo>
                  <a:pt x="26" y="173"/>
                </a:lnTo>
                <a:lnTo>
                  <a:pt x="0" y="173"/>
                </a:lnTo>
                <a:lnTo>
                  <a:pt x="0" y="213"/>
                </a:lnTo>
                <a:lnTo>
                  <a:pt x="186" y="213"/>
                </a:lnTo>
                <a:lnTo>
                  <a:pt x="186" y="173"/>
                </a:lnTo>
                <a:lnTo>
                  <a:pt x="53" y="173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6" y="53"/>
                </a:moveTo>
                <a:lnTo>
                  <a:pt x="226" y="53"/>
                </a:lnTo>
                <a:cubicBezTo>
                  <a:pt x="219" y="53"/>
                  <a:pt x="213" y="59"/>
                  <a:pt x="213" y="67"/>
                </a:cubicBezTo>
                <a:lnTo>
                  <a:pt x="213" y="200"/>
                </a:lnTo>
                <a:cubicBezTo>
                  <a:pt x="213" y="207"/>
                  <a:pt x="219" y="213"/>
                  <a:pt x="226" y="213"/>
                </a:cubicBezTo>
                <a:lnTo>
                  <a:pt x="306" y="213"/>
                </a:lnTo>
                <a:cubicBezTo>
                  <a:pt x="314" y="213"/>
                  <a:pt x="320" y="207"/>
                  <a:pt x="320" y="200"/>
                </a:cubicBezTo>
                <a:lnTo>
                  <a:pt x="320" y="67"/>
                </a:lnTo>
                <a:cubicBezTo>
                  <a:pt x="320" y="59"/>
                  <a:pt x="314" y="53"/>
                  <a:pt x="306" y="53"/>
                </a:cubicBezTo>
                <a:lnTo>
                  <a:pt x="306" y="53"/>
                </a:lnTo>
                <a:close/>
                <a:moveTo>
                  <a:pt x="293" y="173"/>
                </a:moveTo>
                <a:lnTo>
                  <a:pt x="240" y="173"/>
                </a:lnTo>
                <a:lnTo>
                  <a:pt x="240" y="80"/>
                </a:lnTo>
                <a:lnTo>
                  <a:pt x="293" y="80"/>
                </a:lnTo>
                <a:lnTo>
                  <a:pt x="293" y="173"/>
                </a:lnTo>
                <a:lnTo>
                  <a:pt x="293" y="1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D8F37B7-1551-4936-AEC0-2224FA0DE57C}"/>
              </a:ext>
            </a:extLst>
          </p:cNvPr>
          <p:cNvSpPr>
            <a:spLocks noEditPoints="1"/>
          </p:cNvSpPr>
          <p:nvPr/>
        </p:nvSpPr>
        <p:spPr bwMode="auto">
          <a:xfrm>
            <a:off x="3404777" y="4797152"/>
            <a:ext cx="212725" cy="304800"/>
          </a:xfrm>
          <a:custGeom>
            <a:avLst/>
            <a:gdLst>
              <a:gd name="T0" fmla="*/ 94 w 187"/>
              <a:gd name="T1" fmla="*/ 0 h 267"/>
              <a:gd name="T2" fmla="*/ 0 w 187"/>
              <a:gd name="T3" fmla="*/ 94 h 267"/>
              <a:gd name="T4" fmla="*/ 94 w 187"/>
              <a:gd name="T5" fmla="*/ 267 h 267"/>
              <a:gd name="T6" fmla="*/ 187 w 187"/>
              <a:gd name="T7" fmla="*/ 94 h 267"/>
              <a:gd name="T8" fmla="*/ 94 w 187"/>
              <a:gd name="T9" fmla="*/ 0 h 267"/>
              <a:gd name="T10" fmla="*/ 94 w 187"/>
              <a:gd name="T11" fmla="*/ 0 h 267"/>
              <a:gd name="T12" fmla="*/ 94 w 187"/>
              <a:gd name="T13" fmla="*/ 127 h 267"/>
              <a:gd name="T14" fmla="*/ 60 w 187"/>
              <a:gd name="T15" fmla="*/ 94 h 267"/>
              <a:gd name="T16" fmla="*/ 94 w 187"/>
              <a:gd name="T17" fmla="*/ 60 h 267"/>
              <a:gd name="T18" fmla="*/ 127 w 187"/>
              <a:gd name="T19" fmla="*/ 94 h 267"/>
              <a:gd name="T20" fmla="*/ 94 w 187"/>
              <a:gd name="T21" fmla="*/ 127 h 267"/>
              <a:gd name="T22" fmla="*/ 94 w 187"/>
              <a:gd name="T23" fmla="*/ 12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267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64"/>
                  <a:pt x="94" y="267"/>
                  <a:pt x="94" y="267"/>
                </a:cubicBezTo>
                <a:cubicBezTo>
                  <a:pt x="94" y="267"/>
                  <a:pt x="187" y="164"/>
                  <a:pt x="187" y="94"/>
                </a:cubicBezTo>
                <a:cubicBezTo>
                  <a:pt x="187" y="42"/>
                  <a:pt x="145" y="0"/>
                  <a:pt x="94" y="0"/>
                </a:cubicBezTo>
                <a:lnTo>
                  <a:pt x="94" y="0"/>
                </a:lnTo>
                <a:close/>
                <a:moveTo>
                  <a:pt x="94" y="127"/>
                </a:moveTo>
                <a:cubicBezTo>
                  <a:pt x="75" y="127"/>
                  <a:pt x="60" y="112"/>
                  <a:pt x="60" y="94"/>
                </a:cubicBezTo>
                <a:cubicBezTo>
                  <a:pt x="60" y="75"/>
                  <a:pt x="75" y="60"/>
                  <a:pt x="94" y="60"/>
                </a:cubicBezTo>
                <a:cubicBezTo>
                  <a:pt x="112" y="60"/>
                  <a:pt x="127" y="75"/>
                  <a:pt x="127" y="94"/>
                </a:cubicBezTo>
                <a:cubicBezTo>
                  <a:pt x="127" y="112"/>
                  <a:pt x="112" y="127"/>
                  <a:pt x="94" y="127"/>
                </a:cubicBezTo>
                <a:lnTo>
                  <a:pt x="94" y="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Freeform 185">
            <a:extLst>
              <a:ext uri="{FF2B5EF4-FFF2-40B4-BE49-F238E27FC236}">
                <a16:creationId xmlns:a16="http://schemas.microsoft.com/office/drawing/2014/main" id="{83B5FE43-F1FB-434C-B10F-9A0EC53E920F}"/>
              </a:ext>
            </a:extLst>
          </p:cNvPr>
          <p:cNvSpPr>
            <a:spLocks noEditPoints="1"/>
          </p:cNvSpPr>
          <p:nvPr/>
        </p:nvSpPr>
        <p:spPr bwMode="auto">
          <a:xfrm>
            <a:off x="1300916" y="4812233"/>
            <a:ext cx="276225" cy="274638"/>
          </a:xfrm>
          <a:custGeom>
            <a:avLst/>
            <a:gdLst>
              <a:gd name="T0" fmla="*/ 212 w 240"/>
              <a:gd name="T1" fmla="*/ 40 h 240"/>
              <a:gd name="T2" fmla="*/ 193 w 240"/>
              <a:gd name="T3" fmla="*/ 26 h 240"/>
              <a:gd name="T4" fmla="*/ 160 w 240"/>
              <a:gd name="T5" fmla="*/ 26 h 240"/>
              <a:gd name="T6" fmla="*/ 160 w 240"/>
              <a:gd name="T7" fmla="*/ 0 h 240"/>
              <a:gd name="T8" fmla="*/ 80 w 240"/>
              <a:gd name="T9" fmla="*/ 0 h 240"/>
              <a:gd name="T10" fmla="*/ 80 w 240"/>
              <a:gd name="T11" fmla="*/ 26 h 240"/>
              <a:gd name="T12" fmla="*/ 46 w 240"/>
              <a:gd name="T13" fmla="*/ 26 h 240"/>
              <a:gd name="T14" fmla="*/ 27 w 240"/>
              <a:gd name="T15" fmla="*/ 40 h 240"/>
              <a:gd name="T16" fmla="*/ 0 w 240"/>
              <a:gd name="T17" fmla="*/ 120 h 240"/>
              <a:gd name="T18" fmla="*/ 0 w 240"/>
              <a:gd name="T19" fmla="*/ 226 h 240"/>
              <a:gd name="T20" fmla="*/ 13 w 240"/>
              <a:gd name="T21" fmla="*/ 240 h 240"/>
              <a:gd name="T22" fmla="*/ 26 w 240"/>
              <a:gd name="T23" fmla="*/ 240 h 240"/>
              <a:gd name="T24" fmla="*/ 40 w 240"/>
              <a:gd name="T25" fmla="*/ 226 h 240"/>
              <a:gd name="T26" fmla="*/ 40 w 240"/>
              <a:gd name="T27" fmla="*/ 213 h 240"/>
              <a:gd name="T28" fmla="*/ 200 w 240"/>
              <a:gd name="T29" fmla="*/ 213 h 240"/>
              <a:gd name="T30" fmla="*/ 200 w 240"/>
              <a:gd name="T31" fmla="*/ 226 h 240"/>
              <a:gd name="T32" fmla="*/ 213 w 240"/>
              <a:gd name="T33" fmla="*/ 240 h 240"/>
              <a:gd name="T34" fmla="*/ 226 w 240"/>
              <a:gd name="T35" fmla="*/ 240 h 240"/>
              <a:gd name="T36" fmla="*/ 240 w 240"/>
              <a:gd name="T37" fmla="*/ 226 h 240"/>
              <a:gd name="T38" fmla="*/ 240 w 240"/>
              <a:gd name="T39" fmla="*/ 120 h 240"/>
              <a:gd name="T40" fmla="*/ 212 w 240"/>
              <a:gd name="T41" fmla="*/ 40 h 240"/>
              <a:gd name="T42" fmla="*/ 212 w 240"/>
              <a:gd name="T43" fmla="*/ 40 h 240"/>
              <a:gd name="T44" fmla="*/ 46 w 240"/>
              <a:gd name="T45" fmla="*/ 173 h 240"/>
              <a:gd name="T46" fmla="*/ 26 w 240"/>
              <a:gd name="T47" fmla="*/ 153 h 240"/>
              <a:gd name="T48" fmla="*/ 46 w 240"/>
              <a:gd name="T49" fmla="*/ 133 h 240"/>
              <a:gd name="T50" fmla="*/ 66 w 240"/>
              <a:gd name="T51" fmla="*/ 153 h 240"/>
              <a:gd name="T52" fmla="*/ 46 w 240"/>
              <a:gd name="T53" fmla="*/ 173 h 240"/>
              <a:gd name="T54" fmla="*/ 46 w 240"/>
              <a:gd name="T55" fmla="*/ 173 h 240"/>
              <a:gd name="T56" fmla="*/ 193 w 240"/>
              <a:gd name="T57" fmla="*/ 173 h 240"/>
              <a:gd name="T58" fmla="*/ 173 w 240"/>
              <a:gd name="T59" fmla="*/ 153 h 240"/>
              <a:gd name="T60" fmla="*/ 193 w 240"/>
              <a:gd name="T61" fmla="*/ 133 h 240"/>
              <a:gd name="T62" fmla="*/ 213 w 240"/>
              <a:gd name="T63" fmla="*/ 153 h 240"/>
              <a:gd name="T64" fmla="*/ 193 w 240"/>
              <a:gd name="T65" fmla="*/ 173 h 240"/>
              <a:gd name="T66" fmla="*/ 193 w 240"/>
              <a:gd name="T67" fmla="*/ 173 h 240"/>
              <a:gd name="T68" fmla="*/ 26 w 240"/>
              <a:gd name="T69" fmla="*/ 106 h 240"/>
              <a:gd name="T70" fmla="*/ 46 w 240"/>
              <a:gd name="T71" fmla="*/ 46 h 240"/>
              <a:gd name="T72" fmla="*/ 193 w 240"/>
              <a:gd name="T73" fmla="*/ 46 h 240"/>
              <a:gd name="T74" fmla="*/ 213 w 240"/>
              <a:gd name="T75" fmla="*/ 106 h 240"/>
              <a:gd name="T76" fmla="*/ 26 w 240"/>
              <a:gd name="T77" fmla="*/ 106 h 240"/>
              <a:gd name="T78" fmla="*/ 26 w 240"/>
              <a:gd name="T79" fmla="*/ 10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0" h="240">
                <a:moveTo>
                  <a:pt x="212" y="40"/>
                </a:moveTo>
                <a:cubicBezTo>
                  <a:pt x="209" y="32"/>
                  <a:pt x="202" y="26"/>
                  <a:pt x="193" y="26"/>
                </a:cubicBezTo>
                <a:lnTo>
                  <a:pt x="160" y="26"/>
                </a:lnTo>
                <a:lnTo>
                  <a:pt x="160" y="0"/>
                </a:lnTo>
                <a:lnTo>
                  <a:pt x="80" y="0"/>
                </a:lnTo>
                <a:lnTo>
                  <a:pt x="80" y="26"/>
                </a:lnTo>
                <a:lnTo>
                  <a:pt x="46" y="26"/>
                </a:lnTo>
                <a:cubicBezTo>
                  <a:pt x="38" y="26"/>
                  <a:pt x="30" y="32"/>
                  <a:pt x="27" y="40"/>
                </a:cubicBezTo>
                <a:lnTo>
                  <a:pt x="0" y="120"/>
                </a:lnTo>
                <a:lnTo>
                  <a:pt x="0" y="226"/>
                </a:lnTo>
                <a:cubicBezTo>
                  <a:pt x="0" y="234"/>
                  <a:pt x="6" y="240"/>
                  <a:pt x="13" y="240"/>
                </a:cubicBezTo>
                <a:lnTo>
                  <a:pt x="26" y="240"/>
                </a:lnTo>
                <a:cubicBezTo>
                  <a:pt x="34" y="240"/>
                  <a:pt x="40" y="234"/>
                  <a:pt x="40" y="226"/>
                </a:cubicBezTo>
                <a:lnTo>
                  <a:pt x="40" y="213"/>
                </a:lnTo>
                <a:lnTo>
                  <a:pt x="200" y="213"/>
                </a:lnTo>
                <a:lnTo>
                  <a:pt x="200" y="226"/>
                </a:lnTo>
                <a:cubicBezTo>
                  <a:pt x="200" y="234"/>
                  <a:pt x="206" y="240"/>
                  <a:pt x="213" y="240"/>
                </a:cubicBezTo>
                <a:lnTo>
                  <a:pt x="226" y="240"/>
                </a:lnTo>
                <a:cubicBezTo>
                  <a:pt x="234" y="240"/>
                  <a:pt x="240" y="234"/>
                  <a:pt x="240" y="226"/>
                </a:cubicBezTo>
                <a:lnTo>
                  <a:pt x="240" y="120"/>
                </a:lnTo>
                <a:lnTo>
                  <a:pt x="212" y="40"/>
                </a:lnTo>
                <a:lnTo>
                  <a:pt x="212" y="40"/>
                </a:lnTo>
                <a:close/>
                <a:moveTo>
                  <a:pt x="46" y="173"/>
                </a:moveTo>
                <a:cubicBezTo>
                  <a:pt x="35" y="173"/>
                  <a:pt x="26" y="164"/>
                  <a:pt x="26" y="153"/>
                </a:cubicBezTo>
                <a:cubicBezTo>
                  <a:pt x="26" y="142"/>
                  <a:pt x="35" y="133"/>
                  <a:pt x="46" y="133"/>
                </a:cubicBezTo>
                <a:cubicBezTo>
                  <a:pt x="57" y="133"/>
                  <a:pt x="66" y="142"/>
                  <a:pt x="66" y="153"/>
                </a:cubicBezTo>
                <a:cubicBezTo>
                  <a:pt x="66" y="164"/>
                  <a:pt x="57" y="173"/>
                  <a:pt x="46" y="173"/>
                </a:cubicBezTo>
                <a:lnTo>
                  <a:pt x="46" y="173"/>
                </a:lnTo>
                <a:close/>
                <a:moveTo>
                  <a:pt x="193" y="173"/>
                </a:moveTo>
                <a:cubicBezTo>
                  <a:pt x="182" y="173"/>
                  <a:pt x="173" y="164"/>
                  <a:pt x="173" y="153"/>
                </a:cubicBezTo>
                <a:cubicBezTo>
                  <a:pt x="173" y="142"/>
                  <a:pt x="182" y="133"/>
                  <a:pt x="193" y="133"/>
                </a:cubicBezTo>
                <a:cubicBezTo>
                  <a:pt x="204" y="133"/>
                  <a:pt x="213" y="142"/>
                  <a:pt x="213" y="153"/>
                </a:cubicBezTo>
                <a:cubicBezTo>
                  <a:pt x="213" y="164"/>
                  <a:pt x="204" y="173"/>
                  <a:pt x="193" y="173"/>
                </a:cubicBezTo>
                <a:lnTo>
                  <a:pt x="193" y="173"/>
                </a:lnTo>
                <a:close/>
                <a:moveTo>
                  <a:pt x="26" y="106"/>
                </a:moveTo>
                <a:lnTo>
                  <a:pt x="46" y="46"/>
                </a:lnTo>
                <a:lnTo>
                  <a:pt x="193" y="46"/>
                </a:lnTo>
                <a:lnTo>
                  <a:pt x="213" y="106"/>
                </a:lnTo>
                <a:lnTo>
                  <a:pt x="26" y="106"/>
                </a:lnTo>
                <a:lnTo>
                  <a:pt x="26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88617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160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271</cp:revision>
  <dcterms:created xsi:type="dcterms:W3CDTF">2018-09-09T04:25:23Z</dcterms:created>
  <dcterms:modified xsi:type="dcterms:W3CDTF">2022-11-07T02:28:25Z</dcterms:modified>
</cp:coreProperties>
</file>