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A3648D"/>
    <a:srgbClr val="E6B6D5"/>
    <a:srgbClr val="BFB7D9"/>
    <a:srgbClr val="83AED4"/>
    <a:srgbClr val="D9D9D9"/>
    <a:srgbClr val="A8B5C0"/>
    <a:srgbClr val="EB6264"/>
    <a:srgbClr val="C76FD8"/>
    <a:srgbClr val="EB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10" d="100"/>
          <a:sy n="110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Half 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CBCFD3"/>
              </a:gs>
              <a:gs pos="0">
                <a:srgbClr val="E1E4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5" r:id="rId5"/>
    <p:sldLayoutId id="2147483674" r:id="rId6"/>
    <p:sldLayoutId id="2147483673" r:id="rId7"/>
    <p:sldLayoutId id="2147483669" r:id="rId8"/>
    <p:sldLayoutId id="2147483672" r:id="rId9"/>
    <p:sldLayoutId id="2147483668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2D662B9-45D6-4965-9E25-22E57AC6601B}"/>
              </a:ext>
            </a:extLst>
          </p:cNvPr>
          <p:cNvGrpSpPr/>
          <p:nvPr/>
        </p:nvGrpSpPr>
        <p:grpSpPr>
          <a:xfrm>
            <a:off x="1801164" y="419966"/>
            <a:ext cx="5737317" cy="6249394"/>
            <a:chOff x="1801164" y="419966"/>
            <a:chExt cx="5737317" cy="6249394"/>
          </a:xfrm>
          <a:effectLst>
            <a:outerShdw blurRad="4064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338326-BEC7-4BE6-B2C6-BCC438DA433E}"/>
                </a:ext>
              </a:extLst>
            </p:cNvPr>
            <p:cNvSpPr/>
            <p:nvPr/>
          </p:nvSpPr>
          <p:spPr>
            <a:xfrm>
              <a:off x="1801164" y="419966"/>
              <a:ext cx="5737317" cy="5753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168BC4ED-62AF-4A5A-9E0A-9D606C2DFCB9}"/>
                </a:ext>
              </a:extLst>
            </p:cNvPr>
            <p:cNvSpPr/>
            <p:nvPr/>
          </p:nvSpPr>
          <p:spPr>
            <a:xfrm rot="10800000">
              <a:off x="7037284" y="6168163"/>
              <a:ext cx="501197" cy="501197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04E2F8-555B-4C01-93FA-74FCD4587828}"/>
              </a:ext>
            </a:extLst>
          </p:cNvPr>
          <p:cNvGrpSpPr/>
          <p:nvPr/>
        </p:nvGrpSpPr>
        <p:grpSpPr>
          <a:xfrm>
            <a:off x="1589201" y="628838"/>
            <a:ext cx="1828799" cy="1053648"/>
            <a:chOff x="1142999" y="951889"/>
            <a:chExt cx="1828799" cy="1053648"/>
          </a:xfrm>
          <a:solidFill>
            <a:srgbClr val="FFC71E"/>
          </a:solidFill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3C320B1C-6BC9-4721-A0E2-E2A8F4FFB7E3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DCC80A2F-2904-42F7-B0F6-7C0950A08CD9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09696A60-54D7-4A78-A8E6-1CA402F718E0}"/>
              </a:ext>
            </a:extLst>
          </p:cNvPr>
          <p:cNvSpPr/>
          <p:nvPr/>
        </p:nvSpPr>
        <p:spPr>
          <a:xfrm rot="10800000">
            <a:off x="1589202" y="1466461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988DC5-EDF5-4858-B5E1-84C575722FC5}"/>
              </a:ext>
            </a:extLst>
          </p:cNvPr>
          <p:cNvSpPr/>
          <p:nvPr/>
        </p:nvSpPr>
        <p:spPr>
          <a:xfrm>
            <a:off x="2642935" y="687827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7E9806-4E83-45F7-9339-AC93578F798F}"/>
              </a:ext>
            </a:extLst>
          </p:cNvPr>
          <p:cNvSpPr txBox="1"/>
          <p:nvPr/>
        </p:nvSpPr>
        <p:spPr>
          <a:xfrm>
            <a:off x="3854577" y="997449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595291-EDE8-4A63-B8AA-196DB92238CA}"/>
              </a:ext>
            </a:extLst>
          </p:cNvPr>
          <p:cNvSpPr txBox="1"/>
          <p:nvPr/>
        </p:nvSpPr>
        <p:spPr>
          <a:xfrm>
            <a:off x="3854576" y="755951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FC71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FC71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DEE1FBF-776A-4DD4-9416-9D9A860981B8}"/>
              </a:ext>
            </a:extLst>
          </p:cNvPr>
          <p:cNvGrpSpPr/>
          <p:nvPr/>
        </p:nvGrpSpPr>
        <p:grpSpPr>
          <a:xfrm>
            <a:off x="1589201" y="1713101"/>
            <a:ext cx="1828799" cy="1053648"/>
            <a:chOff x="1142999" y="951889"/>
            <a:chExt cx="1828799" cy="1053648"/>
          </a:xfrm>
          <a:solidFill>
            <a:srgbClr val="FE8215"/>
          </a:solidFill>
        </p:grpSpPr>
        <p:sp>
          <p:nvSpPr>
            <p:cNvPr id="81" name="사각형: 둥근 위쪽 모서리 80">
              <a:extLst>
                <a:ext uri="{FF2B5EF4-FFF2-40B4-BE49-F238E27FC236}">
                  <a16:creationId xmlns:a16="http://schemas.microsoft.com/office/drawing/2014/main" id="{CA1ADE80-B5A3-4322-8177-14EC42E36B8D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FEB8B898-E306-4F0B-A3D5-A1A0D88A7F8F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7055448F-D5D3-45F7-8688-15E5CC1ACCA4}"/>
              </a:ext>
            </a:extLst>
          </p:cNvPr>
          <p:cNvSpPr/>
          <p:nvPr/>
        </p:nvSpPr>
        <p:spPr>
          <a:xfrm rot="10800000">
            <a:off x="1589202" y="2550724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A9979DC-4E6A-4EC5-98FC-DA5E822A7FDB}"/>
              </a:ext>
            </a:extLst>
          </p:cNvPr>
          <p:cNvSpPr/>
          <p:nvPr/>
        </p:nvSpPr>
        <p:spPr>
          <a:xfrm>
            <a:off x="2642935" y="1772090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6E028A-84CD-4E2D-A383-4BE4D7032F68}"/>
              </a:ext>
            </a:extLst>
          </p:cNvPr>
          <p:cNvSpPr txBox="1"/>
          <p:nvPr/>
        </p:nvSpPr>
        <p:spPr>
          <a:xfrm>
            <a:off x="3854577" y="2081712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4A8F54-A736-4CA3-A3EB-F9C70FF436EA}"/>
              </a:ext>
            </a:extLst>
          </p:cNvPr>
          <p:cNvSpPr txBox="1"/>
          <p:nvPr/>
        </p:nvSpPr>
        <p:spPr>
          <a:xfrm>
            <a:off x="3854576" y="1840214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E821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E821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9E7F0F-2A4E-4B5C-AE0C-DA5795E306E1}"/>
              </a:ext>
            </a:extLst>
          </p:cNvPr>
          <p:cNvGrpSpPr/>
          <p:nvPr/>
        </p:nvGrpSpPr>
        <p:grpSpPr>
          <a:xfrm>
            <a:off x="1589201" y="2797364"/>
            <a:ext cx="1828799" cy="1053648"/>
            <a:chOff x="1142999" y="951889"/>
            <a:chExt cx="1828799" cy="1053648"/>
          </a:xfrm>
          <a:solidFill>
            <a:srgbClr val="C76FD8"/>
          </a:solidFill>
        </p:grpSpPr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33521F5D-5BBB-4E41-8831-CE60C1EB7884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61872662-29D3-435C-ACB1-868F096259B4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797DAADD-9717-4891-BBBE-6F9121917EC5}"/>
              </a:ext>
            </a:extLst>
          </p:cNvPr>
          <p:cNvSpPr/>
          <p:nvPr/>
        </p:nvSpPr>
        <p:spPr>
          <a:xfrm rot="10800000">
            <a:off x="1589202" y="3634987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1359D40-0AAA-459A-BAA1-1E923950697E}"/>
              </a:ext>
            </a:extLst>
          </p:cNvPr>
          <p:cNvSpPr/>
          <p:nvPr/>
        </p:nvSpPr>
        <p:spPr>
          <a:xfrm>
            <a:off x="2642935" y="2856353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C66E34-5AD5-47C2-990F-DAB2B5D7D733}"/>
              </a:ext>
            </a:extLst>
          </p:cNvPr>
          <p:cNvSpPr txBox="1"/>
          <p:nvPr/>
        </p:nvSpPr>
        <p:spPr>
          <a:xfrm>
            <a:off x="3854577" y="3165975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4FEF89-28F3-49FE-8ED1-590530B3360B}"/>
              </a:ext>
            </a:extLst>
          </p:cNvPr>
          <p:cNvSpPr txBox="1"/>
          <p:nvPr/>
        </p:nvSpPr>
        <p:spPr>
          <a:xfrm>
            <a:off x="3854576" y="2924477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C76FD8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C76FD8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39927EA-3747-4EB1-8AAA-8A4C8EFC0851}"/>
              </a:ext>
            </a:extLst>
          </p:cNvPr>
          <p:cNvGrpSpPr/>
          <p:nvPr/>
        </p:nvGrpSpPr>
        <p:grpSpPr>
          <a:xfrm>
            <a:off x="1589201" y="3881627"/>
            <a:ext cx="1828799" cy="1053648"/>
            <a:chOff x="1142999" y="951889"/>
            <a:chExt cx="1828799" cy="1053648"/>
          </a:xfrm>
          <a:solidFill>
            <a:srgbClr val="EB6264"/>
          </a:solidFill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4C582110-4387-48D8-87FA-A86E7CB4D8DB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C7CA33CB-6353-44FD-8650-183611595832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A5E7A3BF-6057-4C9F-B409-72B608CC4F78}"/>
              </a:ext>
            </a:extLst>
          </p:cNvPr>
          <p:cNvSpPr/>
          <p:nvPr/>
        </p:nvSpPr>
        <p:spPr>
          <a:xfrm rot="10800000">
            <a:off x="1589202" y="4719250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1EC91D-8E01-46B7-8834-104F40F42C25}"/>
              </a:ext>
            </a:extLst>
          </p:cNvPr>
          <p:cNvSpPr/>
          <p:nvPr/>
        </p:nvSpPr>
        <p:spPr>
          <a:xfrm>
            <a:off x="2642935" y="3940616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2BABA4-1035-47BD-AC49-759640AB1CCC}"/>
              </a:ext>
            </a:extLst>
          </p:cNvPr>
          <p:cNvSpPr txBox="1"/>
          <p:nvPr/>
        </p:nvSpPr>
        <p:spPr>
          <a:xfrm>
            <a:off x="3854577" y="4250238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amet, consectetur adipiscing elit. Integer luctus, ante lacinia dignissim 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689D6D-9B01-4507-B3FD-779B73D5F3CC}"/>
              </a:ext>
            </a:extLst>
          </p:cNvPr>
          <p:cNvSpPr txBox="1"/>
          <p:nvPr/>
        </p:nvSpPr>
        <p:spPr>
          <a:xfrm>
            <a:off x="3854576" y="4008740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EB626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B626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86A4B34-4C36-4299-9C83-DA3E00DA7673}"/>
              </a:ext>
            </a:extLst>
          </p:cNvPr>
          <p:cNvGrpSpPr/>
          <p:nvPr/>
        </p:nvGrpSpPr>
        <p:grpSpPr>
          <a:xfrm>
            <a:off x="1589201" y="4965889"/>
            <a:ext cx="1828799" cy="1053648"/>
            <a:chOff x="1142999" y="951889"/>
            <a:chExt cx="1828799" cy="1053648"/>
          </a:xfrm>
          <a:solidFill>
            <a:srgbClr val="A8B5C0"/>
          </a:solidFill>
        </p:grpSpPr>
        <p:sp>
          <p:nvSpPr>
            <p:cNvPr id="136" name="사각형: 둥근 위쪽 모서리 135">
              <a:extLst>
                <a:ext uri="{FF2B5EF4-FFF2-40B4-BE49-F238E27FC236}">
                  <a16:creationId xmlns:a16="http://schemas.microsoft.com/office/drawing/2014/main" id="{C8BD4571-8A1B-4D97-94FB-9A1631FC891A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직각 삼각형 136">
              <a:extLst>
                <a:ext uri="{FF2B5EF4-FFF2-40B4-BE49-F238E27FC236}">
                  <a16:creationId xmlns:a16="http://schemas.microsoft.com/office/drawing/2014/main" id="{3047E68C-B776-49DA-A4E1-A78FEC83166F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각 삼각형 131">
            <a:extLst>
              <a:ext uri="{FF2B5EF4-FFF2-40B4-BE49-F238E27FC236}">
                <a16:creationId xmlns:a16="http://schemas.microsoft.com/office/drawing/2014/main" id="{6CD37B2E-7E5D-46A7-BD6D-B552368CEA42}"/>
              </a:ext>
            </a:extLst>
          </p:cNvPr>
          <p:cNvSpPr/>
          <p:nvPr/>
        </p:nvSpPr>
        <p:spPr>
          <a:xfrm rot="10800000">
            <a:off x="1589202" y="5803512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0D43055-2C98-4DA2-B440-16232F9087C4}"/>
              </a:ext>
            </a:extLst>
          </p:cNvPr>
          <p:cNvSpPr/>
          <p:nvPr/>
        </p:nvSpPr>
        <p:spPr>
          <a:xfrm>
            <a:off x="2642935" y="5024878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7AE62F-7F6B-437E-8F1D-257940DF332D}"/>
              </a:ext>
            </a:extLst>
          </p:cNvPr>
          <p:cNvSpPr txBox="1"/>
          <p:nvPr/>
        </p:nvSpPr>
        <p:spPr>
          <a:xfrm>
            <a:off x="3854577" y="5334500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amet, consectetur adipiscing elit. Integer luctus, ante lacinia dignissim 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A73F46-731E-4D46-B364-D1DFCA16D9C2}"/>
              </a:ext>
            </a:extLst>
          </p:cNvPr>
          <p:cNvSpPr txBox="1"/>
          <p:nvPr/>
        </p:nvSpPr>
        <p:spPr>
          <a:xfrm>
            <a:off x="3854576" y="5093002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A8B5C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A8B5C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Freeform 85">
            <a:extLst>
              <a:ext uri="{FF2B5EF4-FFF2-40B4-BE49-F238E27FC236}">
                <a16:creationId xmlns:a16="http://schemas.microsoft.com/office/drawing/2014/main" id="{93FF7648-E43A-4549-9577-5DF1965BDCAE}"/>
              </a:ext>
            </a:extLst>
          </p:cNvPr>
          <p:cNvSpPr>
            <a:spLocks noEditPoints="1"/>
          </p:cNvSpPr>
          <p:nvPr/>
        </p:nvSpPr>
        <p:spPr bwMode="auto">
          <a:xfrm>
            <a:off x="2846123" y="5216359"/>
            <a:ext cx="333375" cy="288925"/>
          </a:xfrm>
          <a:custGeom>
            <a:avLst/>
            <a:gdLst>
              <a:gd name="T0" fmla="*/ 216 w 293"/>
              <a:gd name="T1" fmla="*/ 93 h 253"/>
              <a:gd name="T2" fmla="*/ 158 w 293"/>
              <a:gd name="T3" fmla="*/ 5 h 253"/>
              <a:gd name="T4" fmla="*/ 147 w 293"/>
              <a:gd name="T5" fmla="*/ 0 h 253"/>
              <a:gd name="T6" fmla="*/ 136 w 293"/>
              <a:gd name="T7" fmla="*/ 5 h 253"/>
              <a:gd name="T8" fmla="*/ 77 w 293"/>
              <a:gd name="T9" fmla="*/ 93 h 253"/>
              <a:gd name="T10" fmla="*/ 13 w 293"/>
              <a:gd name="T11" fmla="*/ 93 h 253"/>
              <a:gd name="T12" fmla="*/ 0 w 293"/>
              <a:gd name="T13" fmla="*/ 106 h 253"/>
              <a:gd name="T14" fmla="*/ 1 w 293"/>
              <a:gd name="T15" fmla="*/ 110 h 253"/>
              <a:gd name="T16" fmla="*/ 34 w 293"/>
              <a:gd name="T17" fmla="*/ 233 h 253"/>
              <a:gd name="T18" fmla="*/ 60 w 293"/>
              <a:gd name="T19" fmla="*/ 253 h 253"/>
              <a:gd name="T20" fmla="*/ 233 w 293"/>
              <a:gd name="T21" fmla="*/ 253 h 253"/>
              <a:gd name="T22" fmla="*/ 259 w 293"/>
              <a:gd name="T23" fmla="*/ 233 h 253"/>
              <a:gd name="T24" fmla="*/ 293 w 293"/>
              <a:gd name="T25" fmla="*/ 110 h 253"/>
              <a:gd name="T26" fmla="*/ 293 w 293"/>
              <a:gd name="T27" fmla="*/ 106 h 253"/>
              <a:gd name="T28" fmla="*/ 280 w 293"/>
              <a:gd name="T29" fmla="*/ 93 h 253"/>
              <a:gd name="T30" fmla="*/ 216 w 293"/>
              <a:gd name="T31" fmla="*/ 93 h 253"/>
              <a:gd name="T32" fmla="*/ 216 w 293"/>
              <a:gd name="T33" fmla="*/ 93 h 253"/>
              <a:gd name="T34" fmla="*/ 107 w 293"/>
              <a:gd name="T35" fmla="*/ 93 h 253"/>
              <a:gd name="T36" fmla="*/ 147 w 293"/>
              <a:gd name="T37" fmla="*/ 34 h 253"/>
              <a:gd name="T38" fmla="*/ 187 w 293"/>
              <a:gd name="T39" fmla="*/ 93 h 253"/>
              <a:gd name="T40" fmla="*/ 107 w 293"/>
              <a:gd name="T41" fmla="*/ 93 h 253"/>
              <a:gd name="T42" fmla="*/ 107 w 293"/>
              <a:gd name="T43" fmla="*/ 93 h 253"/>
              <a:gd name="T44" fmla="*/ 147 w 293"/>
              <a:gd name="T45" fmla="*/ 199 h 253"/>
              <a:gd name="T46" fmla="*/ 120 w 293"/>
              <a:gd name="T47" fmla="*/ 173 h 253"/>
              <a:gd name="T48" fmla="*/ 147 w 293"/>
              <a:gd name="T49" fmla="*/ 146 h 253"/>
              <a:gd name="T50" fmla="*/ 173 w 293"/>
              <a:gd name="T51" fmla="*/ 173 h 253"/>
              <a:gd name="T52" fmla="*/ 147 w 293"/>
              <a:gd name="T53" fmla="*/ 199 h 253"/>
              <a:gd name="T54" fmla="*/ 147 w 293"/>
              <a:gd name="T55" fmla="*/ 19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253">
                <a:moveTo>
                  <a:pt x="216" y="93"/>
                </a:moveTo>
                <a:lnTo>
                  <a:pt x="158" y="5"/>
                </a:lnTo>
                <a:cubicBezTo>
                  <a:pt x="155" y="1"/>
                  <a:pt x="151" y="0"/>
                  <a:pt x="147" y="0"/>
                </a:cubicBezTo>
                <a:cubicBezTo>
                  <a:pt x="142" y="0"/>
                  <a:pt x="138" y="1"/>
                  <a:pt x="136" y="5"/>
                </a:cubicBezTo>
                <a:lnTo>
                  <a:pt x="77" y="93"/>
                </a:lnTo>
                <a:lnTo>
                  <a:pt x="13" y="93"/>
                </a:lnTo>
                <a:cubicBezTo>
                  <a:pt x="6" y="93"/>
                  <a:pt x="0" y="99"/>
                  <a:pt x="0" y="106"/>
                </a:cubicBezTo>
                <a:cubicBezTo>
                  <a:pt x="0" y="107"/>
                  <a:pt x="0" y="108"/>
                  <a:pt x="1" y="110"/>
                </a:cubicBezTo>
                <a:lnTo>
                  <a:pt x="34" y="233"/>
                </a:lnTo>
                <a:cubicBezTo>
                  <a:pt x="37" y="244"/>
                  <a:pt x="48" y="253"/>
                  <a:pt x="60" y="253"/>
                </a:cubicBezTo>
                <a:lnTo>
                  <a:pt x="233" y="253"/>
                </a:lnTo>
                <a:cubicBezTo>
                  <a:pt x="246" y="253"/>
                  <a:pt x="256" y="244"/>
                  <a:pt x="259" y="233"/>
                </a:cubicBezTo>
                <a:lnTo>
                  <a:pt x="293" y="110"/>
                </a:lnTo>
                <a:lnTo>
                  <a:pt x="293" y="106"/>
                </a:lnTo>
                <a:cubicBezTo>
                  <a:pt x="293" y="99"/>
                  <a:pt x="287" y="93"/>
                  <a:pt x="280" y="93"/>
                </a:cubicBezTo>
                <a:lnTo>
                  <a:pt x="216" y="93"/>
                </a:lnTo>
                <a:lnTo>
                  <a:pt x="216" y="93"/>
                </a:lnTo>
                <a:close/>
                <a:moveTo>
                  <a:pt x="107" y="93"/>
                </a:moveTo>
                <a:lnTo>
                  <a:pt x="147" y="34"/>
                </a:lnTo>
                <a:lnTo>
                  <a:pt x="187" y="93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47" y="199"/>
                </a:moveTo>
                <a:cubicBezTo>
                  <a:pt x="132" y="199"/>
                  <a:pt x="120" y="187"/>
                  <a:pt x="120" y="173"/>
                </a:cubicBezTo>
                <a:cubicBezTo>
                  <a:pt x="120" y="158"/>
                  <a:pt x="132" y="146"/>
                  <a:pt x="147" y="146"/>
                </a:cubicBezTo>
                <a:cubicBezTo>
                  <a:pt x="161" y="146"/>
                  <a:pt x="173" y="158"/>
                  <a:pt x="173" y="173"/>
                </a:cubicBezTo>
                <a:cubicBezTo>
                  <a:pt x="173" y="187"/>
                  <a:pt x="161" y="199"/>
                  <a:pt x="147" y="199"/>
                </a:cubicBezTo>
                <a:lnTo>
                  <a:pt x="147" y="199"/>
                </a:lnTo>
                <a:close/>
              </a:path>
            </a:pathLst>
          </a:custGeom>
          <a:solidFill>
            <a:srgbClr val="A8B5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902AE277-8AEB-438E-8950-D5B028BEDF43}"/>
              </a:ext>
            </a:extLst>
          </p:cNvPr>
          <p:cNvSpPr>
            <a:spLocks noEditPoints="1"/>
          </p:cNvSpPr>
          <p:nvPr/>
        </p:nvSpPr>
        <p:spPr bwMode="auto">
          <a:xfrm>
            <a:off x="2889779" y="4166640"/>
            <a:ext cx="246063" cy="244475"/>
          </a:xfrm>
          <a:custGeom>
            <a:avLst/>
            <a:gdLst>
              <a:gd name="T0" fmla="*/ 80 w 213"/>
              <a:gd name="T1" fmla="*/ 213 h 213"/>
              <a:gd name="T2" fmla="*/ 133 w 213"/>
              <a:gd name="T3" fmla="*/ 213 h 213"/>
              <a:gd name="T4" fmla="*/ 133 w 213"/>
              <a:gd name="T5" fmla="*/ 0 h 213"/>
              <a:gd name="T6" fmla="*/ 80 w 213"/>
              <a:gd name="T7" fmla="*/ 0 h 213"/>
              <a:gd name="T8" fmla="*/ 80 w 213"/>
              <a:gd name="T9" fmla="*/ 213 h 213"/>
              <a:gd name="T10" fmla="*/ 80 w 213"/>
              <a:gd name="T11" fmla="*/ 213 h 213"/>
              <a:gd name="T12" fmla="*/ 0 w 213"/>
              <a:gd name="T13" fmla="*/ 213 h 213"/>
              <a:gd name="T14" fmla="*/ 53 w 213"/>
              <a:gd name="T15" fmla="*/ 213 h 213"/>
              <a:gd name="T16" fmla="*/ 53 w 213"/>
              <a:gd name="T17" fmla="*/ 107 h 213"/>
              <a:gd name="T18" fmla="*/ 0 w 213"/>
              <a:gd name="T19" fmla="*/ 107 h 213"/>
              <a:gd name="T20" fmla="*/ 0 w 213"/>
              <a:gd name="T21" fmla="*/ 213 h 213"/>
              <a:gd name="T22" fmla="*/ 0 w 213"/>
              <a:gd name="T23" fmla="*/ 213 h 213"/>
              <a:gd name="T24" fmla="*/ 160 w 213"/>
              <a:gd name="T25" fmla="*/ 67 h 213"/>
              <a:gd name="T26" fmla="*/ 160 w 213"/>
              <a:gd name="T27" fmla="*/ 213 h 213"/>
              <a:gd name="T28" fmla="*/ 213 w 213"/>
              <a:gd name="T29" fmla="*/ 213 h 213"/>
              <a:gd name="T30" fmla="*/ 213 w 213"/>
              <a:gd name="T31" fmla="*/ 67 h 213"/>
              <a:gd name="T32" fmla="*/ 160 w 213"/>
              <a:gd name="T33" fmla="*/ 67 h 213"/>
              <a:gd name="T34" fmla="*/ 160 w 213"/>
              <a:gd name="T3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80" y="213"/>
                </a:moveTo>
                <a:lnTo>
                  <a:pt x="133" y="213"/>
                </a:lnTo>
                <a:lnTo>
                  <a:pt x="133" y="0"/>
                </a:lnTo>
                <a:lnTo>
                  <a:pt x="80" y="0"/>
                </a:lnTo>
                <a:lnTo>
                  <a:pt x="80" y="213"/>
                </a:lnTo>
                <a:lnTo>
                  <a:pt x="80" y="213"/>
                </a:lnTo>
                <a:close/>
                <a:moveTo>
                  <a:pt x="0" y="213"/>
                </a:moveTo>
                <a:lnTo>
                  <a:pt x="53" y="213"/>
                </a:lnTo>
                <a:lnTo>
                  <a:pt x="53" y="107"/>
                </a:lnTo>
                <a:lnTo>
                  <a:pt x="0" y="107"/>
                </a:lnTo>
                <a:lnTo>
                  <a:pt x="0" y="213"/>
                </a:lnTo>
                <a:lnTo>
                  <a:pt x="0" y="213"/>
                </a:lnTo>
                <a:close/>
                <a:moveTo>
                  <a:pt x="160" y="67"/>
                </a:moveTo>
                <a:lnTo>
                  <a:pt x="160" y="213"/>
                </a:lnTo>
                <a:lnTo>
                  <a:pt x="213" y="213"/>
                </a:lnTo>
                <a:lnTo>
                  <a:pt x="213" y="67"/>
                </a:lnTo>
                <a:lnTo>
                  <a:pt x="160" y="67"/>
                </a:lnTo>
                <a:lnTo>
                  <a:pt x="160" y="67"/>
                </a:lnTo>
                <a:close/>
              </a:path>
            </a:pathLst>
          </a:custGeom>
          <a:solidFill>
            <a:srgbClr val="EB6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F8745FE4-122D-4160-9780-51E990224373}"/>
              </a:ext>
            </a:extLst>
          </p:cNvPr>
          <p:cNvSpPr>
            <a:spLocks noEditPoints="1"/>
          </p:cNvSpPr>
          <p:nvPr/>
        </p:nvSpPr>
        <p:spPr bwMode="auto">
          <a:xfrm>
            <a:off x="2874698" y="895248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FFC7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" name="Freeform 37">
            <a:extLst>
              <a:ext uri="{FF2B5EF4-FFF2-40B4-BE49-F238E27FC236}">
                <a16:creationId xmlns:a16="http://schemas.microsoft.com/office/drawing/2014/main" id="{A8BBE8E6-A32B-48B1-BD44-2EEAFA5E629B}"/>
              </a:ext>
            </a:extLst>
          </p:cNvPr>
          <p:cNvSpPr>
            <a:spLocks noEditPoints="1"/>
          </p:cNvSpPr>
          <p:nvPr/>
        </p:nvSpPr>
        <p:spPr bwMode="auto">
          <a:xfrm>
            <a:off x="2859617" y="3104222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rgbClr val="C76F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Freeform 69">
            <a:extLst>
              <a:ext uri="{FF2B5EF4-FFF2-40B4-BE49-F238E27FC236}">
                <a16:creationId xmlns:a16="http://schemas.microsoft.com/office/drawing/2014/main" id="{5DDB6625-8C1C-4139-9597-9FE0F0E99F60}"/>
              </a:ext>
            </a:extLst>
          </p:cNvPr>
          <p:cNvSpPr>
            <a:spLocks noEditPoints="1"/>
          </p:cNvSpPr>
          <p:nvPr/>
        </p:nvSpPr>
        <p:spPr bwMode="auto">
          <a:xfrm>
            <a:off x="2860410" y="1998941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FE8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2D662B9-45D6-4965-9E25-22E57AC6601B}"/>
              </a:ext>
            </a:extLst>
          </p:cNvPr>
          <p:cNvGrpSpPr/>
          <p:nvPr/>
        </p:nvGrpSpPr>
        <p:grpSpPr>
          <a:xfrm>
            <a:off x="1801164" y="419966"/>
            <a:ext cx="5737317" cy="6249394"/>
            <a:chOff x="1801164" y="419966"/>
            <a:chExt cx="5737317" cy="6249394"/>
          </a:xfrm>
          <a:solidFill>
            <a:schemeClr val="tx1">
              <a:alpha val="40000"/>
            </a:schemeClr>
          </a:solidFill>
          <a:effectLst>
            <a:outerShdw blurRad="4064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338326-BEC7-4BE6-B2C6-BCC438DA433E}"/>
                </a:ext>
              </a:extLst>
            </p:cNvPr>
            <p:cNvSpPr/>
            <p:nvPr/>
          </p:nvSpPr>
          <p:spPr>
            <a:xfrm>
              <a:off x="1801164" y="419966"/>
              <a:ext cx="5737317" cy="5753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168BC4ED-62AF-4A5A-9E0A-9D606C2DFCB9}"/>
                </a:ext>
              </a:extLst>
            </p:cNvPr>
            <p:cNvSpPr/>
            <p:nvPr/>
          </p:nvSpPr>
          <p:spPr>
            <a:xfrm rot="10800000">
              <a:off x="7037284" y="6168163"/>
              <a:ext cx="501197" cy="50119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04E2F8-555B-4C01-93FA-74FCD4587828}"/>
              </a:ext>
            </a:extLst>
          </p:cNvPr>
          <p:cNvGrpSpPr/>
          <p:nvPr/>
        </p:nvGrpSpPr>
        <p:grpSpPr>
          <a:xfrm>
            <a:off x="1589201" y="628838"/>
            <a:ext cx="1828799" cy="1053648"/>
            <a:chOff x="1142999" y="951889"/>
            <a:chExt cx="1828799" cy="1053648"/>
          </a:xfrm>
          <a:solidFill>
            <a:srgbClr val="83AED4"/>
          </a:solidFill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3C320B1C-6BC9-4721-A0E2-E2A8F4FFB7E3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DCC80A2F-2904-42F7-B0F6-7C0950A08CD9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09696A60-54D7-4A78-A8E6-1CA402F718E0}"/>
              </a:ext>
            </a:extLst>
          </p:cNvPr>
          <p:cNvSpPr/>
          <p:nvPr/>
        </p:nvSpPr>
        <p:spPr>
          <a:xfrm rot="10800000">
            <a:off x="1589202" y="1466461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988DC5-EDF5-4858-B5E1-84C575722FC5}"/>
              </a:ext>
            </a:extLst>
          </p:cNvPr>
          <p:cNvSpPr/>
          <p:nvPr/>
        </p:nvSpPr>
        <p:spPr>
          <a:xfrm>
            <a:off x="2642935" y="687827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7E9806-4E83-45F7-9339-AC93578F798F}"/>
              </a:ext>
            </a:extLst>
          </p:cNvPr>
          <p:cNvSpPr txBox="1"/>
          <p:nvPr/>
        </p:nvSpPr>
        <p:spPr>
          <a:xfrm>
            <a:off x="3854577" y="997449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595291-EDE8-4A63-B8AA-196DB92238CA}"/>
              </a:ext>
            </a:extLst>
          </p:cNvPr>
          <p:cNvSpPr txBox="1"/>
          <p:nvPr/>
        </p:nvSpPr>
        <p:spPr>
          <a:xfrm>
            <a:off x="3854576" y="755951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83AED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83AED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DEE1FBF-776A-4DD4-9416-9D9A860981B8}"/>
              </a:ext>
            </a:extLst>
          </p:cNvPr>
          <p:cNvGrpSpPr/>
          <p:nvPr/>
        </p:nvGrpSpPr>
        <p:grpSpPr>
          <a:xfrm>
            <a:off x="1589201" y="1713101"/>
            <a:ext cx="1828799" cy="1053648"/>
            <a:chOff x="1142999" y="951889"/>
            <a:chExt cx="1828799" cy="1053648"/>
          </a:xfrm>
          <a:solidFill>
            <a:srgbClr val="BFB7D9"/>
          </a:solidFill>
        </p:grpSpPr>
        <p:sp>
          <p:nvSpPr>
            <p:cNvPr id="81" name="사각형: 둥근 위쪽 모서리 80">
              <a:extLst>
                <a:ext uri="{FF2B5EF4-FFF2-40B4-BE49-F238E27FC236}">
                  <a16:creationId xmlns:a16="http://schemas.microsoft.com/office/drawing/2014/main" id="{CA1ADE80-B5A3-4322-8177-14EC42E36B8D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FEB8B898-E306-4F0B-A3D5-A1A0D88A7F8F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7055448F-D5D3-45F7-8688-15E5CC1ACCA4}"/>
              </a:ext>
            </a:extLst>
          </p:cNvPr>
          <p:cNvSpPr/>
          <p:nvPr/>
        </p:nvSpPr>
        <p:spPr>
          <a:xfrm rot="10800000">
            <a:off x="1589202" y="2550724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A9979DC-4E6A-4EC5-98FC-DA5E822A7FDB}"/>
              </a:ext>
            </a:extLst>
          </p:cNvPr>
          <p:cNvSpPr/>
          <p:nvPr/>
        </p:nvSpPr>
        <p:spPr>
          <a:xfrm>
            <a:off x="2642935" y="1772090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6E028A-84CD-4E2D-A383-4BE4D7032F68}"/>
              </a:ext>
            </a:extLst>
          </p:cNvPr>
          <p:cNvSpPr txBox="1"/>
          <p:nvPr/>
        </p:nvSpPr>
        <p:spPr>
          <a:xfrm>
            <a:off x="3854577" y="2081712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4A8F54-A736-4CA3-A3EB-F9C70FF436EA}"/>
              </a:ext>
            </a:extLst>
          </p:cNvPr>
          <p:cNvSpPr txBox="1"/>
          <p:nvPr/>
        </p:nvSpPr>
        <p:spPr>
          <a:xfrm>
            <a:off x="3854576" y="1840214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BFB7D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BFB7D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9E7F0F-2A4E-4B5C-AE0C-DA5795E306E1}"/>
              </a:ext>
            </a:extLst>
          </p:cNvPr>
          <p:cNvGrpSpPr/>
          <p:nvPr/>
        </p:nvGrpSpPr>
        <p:grpSpPr>
          <a:xfrm>
            <a:off x="1589201" y="2797364"/>
            <a:ext cx="1828799" cy="1053648"/>
            <a:chOff x="1142999" y="951889"/>
            <a:chExt cx="1828799" cy="1053648"/>
          </a:xfrm>
          <a:solidFill>
            <a:srgbClr val="E6B6D5"/>
          </a:solidFill>
        </p:grpSpPr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33521F5D-5BBB-4E41-8831-CE60C1EB7884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61872662-29D3-435C-ACB1-868F096259B4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797DAADD-9717-4891-BBBE-6F9121917EC5}"/>
              </a:ext>
            </a:extLst>
          </p:cNvPr>
          <p:cNvSpPr/>
          <p:nvPr/>
        </p:nvSpPr>
        <p:spPr>
          <a:xfrm rot="10800000">
            <a:off x="1589202" y="3634987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1359D40-0AAA-459A-BAA1-1E923950697E}"/>
              </a:ext>
            </a:extLst>
          </p:cNvPr>
          <p:cNvSpPr/>
          <p:nvPr/>
        </p:nvSpPr>
        <p:spPr>
          <a:xfrm>
            <a:off x="2642935" y="2856353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C66E34-5AD5-47C2-990F-DAB2B5D7D733}"/>
              </a:ext>
            </a:extLst>
          </p:cNvPr>
          <p:cNvSpPr txBox="1"/>
          <p:nvPr/>
        </p:nvSpPr>
        <p:spPr>
          <a:xfrm>
            <a:off x="3854577" y="3165975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4FEF89-28F3-49FE-8ED1-590530B3360B}"/>
              </a:ext>
            </a:extLst>
          </p:cNvPr>
          <p:cNvSpPr txBox="1"/>
          <p:nvPr/>
        </p:nvSpPr>
        <p:spPr>
          <a:xfrm>
            <a:off x="3854576" y="2924477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E6B6D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6B6D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39927EA-3747-4EB1-8AAA-8A4C8EFC0851}"/>
              </a:ext>
            </a:extLst>
          </p:cNvPr>
          <p:cNvGrpSpPr/>
          <p:nvPr/>
        </p:nvGrpSpPr>
        <p:grpSpPr>
          <a:xfrm>
            <a:off x="1589201" y="3881627"/>
            <a:ext cx="1828799" cy="1053648"/>
            <a:chOff x="1142999" y="951889"/>
            <a:chExt cx="1828799" cy="1053648"/>
          </a:xfrm>
          <a:solidFill>
            <a:srgbClr val="A3648D"/>
          </a:solidFill>
        </p:grpSpPr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4C582110-4387-48D8-87FA-A86E7CB4D8DB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C7CA33CB-6353-44FD-8650-183611595832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A5E7A3BF-6057-4C9F-B409-72B608CC4F78}"/>
              </a:ext>
            </a:extLst>
          </p:cNvPr>
          <p:cNvSpPr/>
          <p:nvPr/>
        </p:nvSpPr>
        <p:spPr>
          <a:xfrm rot="10800000">
            <a:off x="1589202" y="4719250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1EC91D-8E01-46B7-8834-104F40F42C25}"/>
              </a:ext>
            </a:extLst>
          </p:cNvPr>
          <p:cNvSpPr/>
          <p:nvPr/>
        </p:nvSpPr>
        <p:spPr>
          <a:xfrm>
            <a:off x="2642935" y="3940616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2BABA4-1035-47BD-AC49-759640AB1CCC}"/>
              </a:ext>
            </a:extLst>
          </p:cNvPr>
          <p:cNvSpPr txBox="1"/>
          <p:nvPr/>
        </p:nvSpPr>
        <p:spPr>
          <a:xfrm>
            <a:off x="3854577" y="4250238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amet, consectetur adipiscing elit. Integer luctus, ante lacinia dignissim 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689D6D-9B01-4507-B3FD-779B73D5F3CC}"/>
              </a:ext>
            </a:extLst>
          </p:cNvPr>
          <p:cNvSpPr txBox="1"/>
          <p:nvPr/>
        </p:nvSpPr>
        <p:spPr>
          <a:xfrm>
            <a:off x="3854576" y="4008740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A364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A364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86A4B34-4C36-4299-9C83-DA3E00DA7673}"/>
              </a:ext>
            </a:extLst>
          </p:cNvPr>
          <p:cNvGrpSpPr/>
          <p:nvPr/>
        </p:nvGrpSpPr>
        <p:grpSpPr>
          <a:xfrm>
            <a:off x="1589201" y="4965889"/>
            <a:ext cx="1828799" cy="1053648"/>
            <a:chOff x="1142999" y="951889"/>
            <a:chExt cx="1828799" cy="1053648"/>
          </a:xfrm>
          <a:solidFill>
            <a:srgbClr val="C9C9C9"/>
          </a:solidFill>
        </p:grpSpPr>
        <p:sp>
          <p:nvSpPr>
            <p:cNvPr id="136" name="사각형: 둥근 위쪽 모서리 135">
              <a:extLst>
                <a:ext uri="{FF2B5EF4-FFF2-40B4-BE49-F238E27FC236}">
                  <a16:creationId xmlns:a16="http://schemas.microsoft.com/office/drawing/2014/main" id="{C8BD4571-8A1B-4D97-94FB-9A1631FC891A}"/>
                </a:ext>
              </a:extLst>
            </p:cNvPr>
            <p:cNvSpPr/>
            <p:nvPr/>
          </p:nvSpPr>
          <p:spPr>
            <a:xfrm rot="5400000">
              <a:off x="1638587" y="456301"/>
              <a:ext cx="837624" cy="182879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7" name="직각 삼각형 136">
              <a:extLst>
                <a:ext uri="{FF2B5EF4-FFF2-40B4-BE49-F238E27FC236}">
                  <a16:creationId xmlns:a16="http://schemas.microsoft.com/office/drawing/2014/main" id="{3047E68C-B776-49DA-A4E1-A78FEC83166F}"/>
                </a:ext>
              </a:extLst>
            </p:cNvPr>
            <p:cNvSpPr/>
            <p:nvPr/>
          </p:nvSpPr>
          <p:spPr>
            <a:xfrm rot="10800000">
              <a:off x="1143000" y="1789513"/>
              <a:ext cx="216024" cy="2160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각 삼각형 131">
            <a:extLst>
              <a:ext uri="{FF2B5EF4-FFF2-40B4-BE49-F238E27FC236}">
                <a16:creationId xmlns:a16="http://schemas.microsoft.com/office/drawing/2014/main" id="{6CD37B2E-7E5D-46A7-BD6D-B552368CEA42}"/>
              </a:ext>
            </a:extLst>
          </p:cNvPr>
          <p:cNvSpPr/>
          <p:nvPr/>
        </p:nvSpPr>
        <p:spPr>
          <a:xfrm rot="10800000">
            <a:off x="1589202" y="5803512"/>
            <a:ext cx="216024" cy="216024"/>
          </a:xfrm>
          <a:prstGeom prst="rtTriangle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0D43055-2C98-4DA2-B440-16232F9087C4}"/>
              </a:ext>
            </a:extLst>
          </p:cNvPr>
          <p:cNvSpPr/>
          <p:nvPr/>
        </p:nvSpPr>
        <p:spPr>
          <a:xfrm>
            <a:off x="2642935" y="5024878"/>
            <a:ext cx="719643" cy="719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7AE62F-7F6B-437E-8F1D-257940DF332D}"/>
              </a:ext>
            </a:extLst>
          </p:cNvPr>
          <p:cNvSpPr txBox="1"/>
          <p:nvPr/>
        </p:nvSpPr>
        <p:spPr>
          <a:xfrm>
            <a:off x="3854577" y="5334500"/>
            <a:ext cx="2992577" cy="3415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amet, consectetur adipiscing elit. Integer luctus, ante lacinia dignissim 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A73F46-731E-4D46-B364-D1DFCA16D9C2}"/>
              </a:ext>
            </a:extLst>
          </p:cNvPr>
          <p:cNvSpPr txBox="1"/>
          <p:nvPr/>
        </p:nvSpPr>
        <p:spPr>
          <a:xfrm>
            <a:off x="3854576" y="5093002"/>
            <a:ext cx="299257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>
                <a:solidFill>
                  <a:srgbClr val="C9C9C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C9C9C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Freeform 85">
            <a:extLst>
              <a:ext uri="{FF2B5EF4-FFF2-40B4-BE49-F238E27FC236}">
                <a16:creationId xmlns:a16="http://schemas.microsoft.com/office/drawing/2014/main" id="{93FF7648-E43A-4549-9577-5DF1965BDCAE}"/>
              </a:ext>
            </a:extLst>
          </p:cNvPr>
          <p:cNvSpPr>
            <a:spLocks noEditPoints="1"/>
          </p:cNvSpPr>
          <p:nvPr/>
        </p:nvSpPr>
        <p:spPr bwMode="auto">
          <a:xfrm>
            <a:off x="2846123" y="5216359"/>
            <a:ext cx="333375" cy="288925"/>
          </a:xfrm>
          <a:custGeom>
            <a:avLst/>
            <a:gdLst>
              <a:gd name="T0" fmla="*/ 216 w 293"/>
              <a:gd name="T1" fmla="*/ 93 h 253"/>
              <a:gd name="T2" fmla="*/ 158 w 293"/>
              <a:gd name="T3" fmla="*/ 5 h 253"/>
              <a:gd name="T4" fmla="*/ 147 w 293"/>
              <a:gd name="T5" fmla="*/ 0 h 253"/>
              <a:gd name="T6" fmla="*/ 136 w 293"/>
              <a:gd name="T7" fmla="*/ 5 h 253"/>
              <a:gd name="T8" fmla="*/ 77 w 293"/>
              <a:gd name="T9" fmla="*/ 93 h 253"/>
              <a:gd name="T10" fmla="*/ 13 w 293"/>
              <a:gd name="T11" fmla="*/ 93 h 253"/>
              <a:gd name="T12" fmla="*/ 0 w 293"/>
              <a:gd name="T13" fmla="*/ 106 h 253"/>
              <a:gd name="T14" fmla="*/ 1 w 293"/>
              <a:gd name="T15" fmla="*/ 110 h 253"/>
              <a:gd name="T16" fmla="*/ 34 w 293"/>
              <a:gd name="T17" fmla="*/ 233 h 253"/>
              <a:gd name="T18" fmla="*/ 60 w 293"/>
              <a:gd name="T19" fmla="*/ 253 h 253"/>
              <a:gd name="T20" fmla="*/ 233 w 293"/>
              <a:gd name="T21" fmla="*/ 253 h 253"/>
              <a:gd name="T22" fmla="*/ 259 w 293"/>
              <a:gd name="T23" fmla="*/ 233 h 253"/>
              <a:gd name="T24" fmla="*/ 293 w 293"/>
              <a:gd name="T25" fmla="*/ 110 h 253"/>
              <a:gd name="T26" fmla="*/ 293 w 293"/>
              <a:gd name="T27" fmla="*/ 106 h 253"/>
              <a:gd name="T28" fmla="*/ 280 w 293"/>
              <a:gd name="T29" fmla="*/ 93 h 253"/>
              <a:gd name="T30" fmla="*/ 216 w 293"/>
              <a:gd name="T31" fmla="*/ 93 h 253"/>
              <a:gd name="T32" fmla="*/ 216 w 293"/>
              <a:gd name="T33" fmla="*/ 93 h 253"/>
              <a:gd name="T34" fmla="*/ 107 w 293"/>
              <a:gd name="T35" fmla="*/ 93 h 253"/>
              <a:gd name="T36" fmla="*/ 147 w 293"/>
              <a:gd name="T37" fmla="*/ 34 h 253"/>
              <a:gd name="T38" fmla="*/ 187 w 293"/>
              <a:gd name="T39" fmla="*/ 93 h 253"/>
              <a:gd name="T40" fmla="*/ 107 w 293"/>
              <a:gd name="T41" fmla="*/ 93 h 253"/>
              <a:gd name="T42" fmla="*/ 107 w 293"/>
              <a:gd name="T43" fmla="*/ 93 h 253"/>
              <a:gd name="T44" fmla="*/ 147 w 293"/>
              <a:gd name="T45" fmla="*/ 199 h 253"/>
              <a:gd name="T46" fmla="*/ 120 w 293"/>
              <a:gd name="T47" fmla="*/ 173 h 253"/>
              <a:gd name="T48" fmla="*/ 147 w 293"/>
              <a:gd name="T49" fmla="*/ 146 h 253"/>
              <a:gd name="T50" fmla="*/ 173 w 293"/>
              <a:gd name="T51" fmla="*/ 173 h 253"/>
              <a:gd name="T52" fmla="*/ 147 w 293"/>
              <a:gd name="T53" fmla="*/ 199 h 253"/>
              <a:gd name="T54" fmla="*/ 147 w 293"/>
              <a:gd name="T55" fmla="*/ 199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3" h="253">
                <a:moveTo>
                  <a:pt x="216" y="93"/>
                </a:moveTo>
                <a:lnTo>
                  <a:pt x="158" y="5"/>
                </a:lnTo>
                <a:cubicBezTo>
                  <a:pt x="155" y="1"/>
                  <a:pt x="151" y="0"/>
                  <a:pt x="147" y="0"/>
                </a:cubicBezTo>
                <a:cubicBezTo>
                  <a:pt x="142" y="0"/>
                  <a:pt x="138" y="1"/>
                  <a:pt x="136" y="5"/>
                </a:cubicBezTo>
                <a:lnTo>
                  <a:pt x="77" y="93"/>
                </a:lnTo>
                <a:lnTo>
                  <a:pt x="13" y="93"/>
                </a:lnTo>
                <a:cubicBezTo>
                  <a:pt x="6" y="93"/>
                  <a:pt x="0" y="99"/>
                  <a:pt x="0" y="106"/>
                </a:cubicBezTo>
                <a:cubicBezTo>
                  <a:pt x="0" y="107"/>
                  <a:pt x="0" y="108"/>
                  <a:pt x="1" y="110"/>
                </a:cubicBezTo>
                <a:lnTo>
                  <a:pt x="34" y="233"/>
                </a:lnTo>
                <a:cubicBezTo>
                  <a:pt x="37" y="244"/>
                  <a:pt x="48" y="253"/>
                  <a:pt x="60" y="253"/>
                </a:cubicBezTo>
                <a:lnTo>
                  <a:pt x="233" y="253"/>
                </a:lnTo>
                <a:cubicBezTo>
                  <a:pt x="246" y="253"/>
                  <a:pt x="256" y="244"/>
                  <a:pt x="259" y="233"/>
                </a:cubicBezTo>
                <a:lnTo>
                  <a:pt x="293" y="110"/>
                </a:lnTo>
                <a:lnTo>
                  <a:pt x="293" y="106"/>
                </a:lnTo>
                <a:cubicBezTo>
                  <a:pt x="293" y="99"/>
                  <a:pt x="287" y="93"/>
                  <a:pt x="280" y="93"/>
                </a:cubicBezTo>
                <a:lnTo>
                  <a:pt x="216" y="93"/>
                </a:lnTo>
                <a:lnTo>
                  <a:pt x="216" y="93"/>
                </a:lnTo>
                <a:close/>
                <a:moveTo>
                  <a:pt x="107" y="93"/>
                </a:moveTo>
                <a:lnTo>
                  <a:pt x="147" y="34"/>
                </a:lnTo>
                <a:lnTo>
                  <a:pt x="187" y="93"/>
                </a:lnTo>
                <a:lnTo>
                  <a:pt x="107" y="93"/>
                </a:lnTo>
                <a:lnTo>
                  <a:pt x="107" y="93"/>
                </a:lnTo>
                <a:close/>
                <a:moveTo>
                  <a:pt x="147" y="199"/>
                </a:moveTo>
                <a:cubicBezTo>
                  <a:pt x="132" y="199"/>
                  <a:pt x="120" y="187"/>
                  <a:pt x="120" y="173"/>
                </a:cubicBezTo>
                <a:cubicBezTo>
                  <a:pt x="120" y="158"/>
                  <a:pt x="132" y="146"/>
                  <a:pt x="147" y="146"/>
                </a:cubicBezTo>
                <a:cubicBezTo>
                  <a:pt x="161" y="146"/>
                  <a:pt x="173" y="158"/>
                  <a:pt x="173" y="173"/>
                </a:cubicBezTo>
                <a:cubicBezTo>
                  <a:pt x="173" y="187"/>
                  <a:pt x="161" y="199"/>
                  <a:pt x="147" y="199"/>
                </a:cubicBezTo>
                <a:lnTo>
                  <a:pt x="147" y="199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902AE277-8AEB-438E-8950-D5B028BEDF43}"/>
              </a:ext>
            </a:extLst>
          </p:cNvPr>
          <p:cNvSpPr>
            <a:spLocks noEditPoints="1"/>
          </p:cNvSpPr>
          <p:nvPr/>
        </p:nvSpPr>
        <p:spPr bwMode="auto">
          <a:xfrm>
            <a:off x="2889779" y="4166640"/>
            <a:ext cx="246063" cy="244475"/>
          </a:xfrm>
          <a:custGeom>
            <a:avLst/>
            <a:gdLst>
              <a:gd name="T0" fmla="*/ 80 w 213"/>
              <a:gd name="T1" fmla="*/ 213 h 213"/>
              <a:gd name="T2" fmla="*/ 133 w 213"/>
              <a:gd name="T3" fmla="*/ 213 h 213"/>
              <a:gd name="T4" fmla="*/ 133 w 213"/>
              <a:gd name="T5" fmla="*/ 0 h 213"/>
              <a:gd name="T6" fmla="*/ 80 w 213"/>
              <a:gd name="T7" fmla="*/ 0 h 213"/>
              <a:gd name="T8" fmla="*/ 80 w 213"/>
              <a:gd name="T9" fmla="*/ 213 h 213"/>
              <a:gd name="T10" fmla="*/ 80 w 213"/>
              <a:gd name="T11" fmla="*/ 213 h 213"/>
              <a:gd name="T12" fmla="*/ 0 w 213"/>
              <a:gd name="T13" fmla="*/ 213 h 213"/>
              <a:gd name="T14" fmla="*/ 53 w 213"/>
              <a:gd name="T15" fmla="*/ 213 h 213"/>
              <a:gd name="T16" fmla="*/ 53 w 213"/>
              <a:gd name="T17" fmla="*/ 107 h 213"/>
              <a:gd name="T18" fmla="*/ 0 w 213"/>
              <a:gd name="T19" fmla="*/ 107 h 213"/>
              <a:gd name="T20" fmla="*/ 0 w 213"/>
              <a:gd name="T21" fmla="*/ 213 h 213"/>
              <a:gd name="T22" fmla="*/ 0 w 213"/>
              <a:gd name="T23" fmla="*/ 213 h 213"/>
              <a:gd name="T24" fmla="*/ 160 w 213"/>
              <a:gd name="T25" fmla="*/ 67 h 213"/>
              <a:gd name="T26" fmla="*/ 160 w 213"/>
              <a:gd name="T27" fmla="*/ 213 h 213"/>
              <a:gd name="T28" fmla="*/ 213 w 213"/>
              <a:gd name="T29" fmla="*/ 213 h 213"/>
              <a:gd name="T30" fmla="*/ 213 w 213"/>
              <a:gd name="T31" fmla="*/ 67 h 213"/>
              <a:gd name="T32" fmla="*/ 160 w 213"/>
              <a:gd name="T33" fmla="*/ 67 h 213"/>
              <a:gd name="T34" fmla="*/ 160 w 213"/>
              <a:gd name="T3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80" y="213"/>
                </a:moveTo>
                <a:lnTo>
                  <a:pt x="133" y="213"/>
                </a:lnTo>
                <a:lnTo>
                  <a:pt x="133" y="0"/>
                </a:lnTo>
                <a:lnTo>
                  <a:pt x="80" y="0"/>
                </a:lnTo>
                <a:lnTo>
                  <a:pt x="80" y="213"/>
                </a:lnTo>
                <a:lnTo>
                  <a:pt x="80" y="213"/>
                </a:lnTo>
                <a:close/>
                <a:moveTo>
                  <a:pt x="0" y="213"/>
                </a:moveTo>
                <a:lnTo>
                  <a:pt x="53" y="213"/>
                </a:lnTo>
                <a:lnTo>
                  <a:pt x="53" y="107"/>
                </a:lnTo>
                <a:lnTo>
                  <a:pt x="0" y="107"/>
                </a:lnTo>
                <a:lnTo>
                  <a:pt x="0" y="213"/>
                </a:lnTo>
                <a:lnTo>
                  <a:pt x="0" y="213"/>
                </a:lnTo>
                <a:close/>
                <a:moveTo>
                  <a:pt x="160" y="67"/>
                </a:moveTo>
                <a:lnTo>
                  <a:pt x="160" y="213"/>
                </a:lnTo>
                <a:lnTo>
                  <a:pt x="213" y="213"/>
                </a:lnTo>
                <a:lnTo>
                  <a:pt x="213" y="67"/>
                </a:lnTo>
                <a:lnTo>
                  <a:pt x="160" y="67"/>
                </a:lnTo>
                <a:lnTo>
                  <a:pt x="160" y="67"/>
                </a:lnTo>
                <a:close/>
              </a:path>
            </a:pathLst>
          </a:custGeom>
          <a:solidFill>
            <a:srgbClr val="A364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F8745FE4-122D-4160-9780-51E990224373}"/>
              </a:ext>
            </a:extLst>
          </p:cNvPr>
          <p:cNvSpPr>
            <a:spLocks noEditPoints="1"/>
          </p:cNvSpPr>
          <p:nvPr/>
        </p:nvSpPr>
        <p:spPr bwMode="auto">
          <a:xfrm>
            <a:off x="2874698" y="895248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83AE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" name="Freeform 37">
            <a:extLst>
              <a:ext uri="{FF2B5EF4-FFF2-40B4-BE49-F238E27FC236}">
                <a16:creationId xmlns:a16="http://schemas.microsoft.com/office/drawing/2014/main" id="{A8BBE8E6-A32B-48B1-BD44-2EEAFA5E629B}"/>
              </a:ext>
            </a:extLst>
          </p:cNvPr>
          <p:cNvSpPr>
            <a:spLocks noEditPoints="1"/>
          </p:cNvSpPr>
          <p:nvPr/>
        </p:nvSpPr>
        <p:spPr bwMode="auto">
          <a:xfrm>
            <a:off x="2859617" y="3104222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rgbClr val="E6B6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Freeform 69">
            <a:extLst>
              <a:ext uri="{FF2B5EF4-FFF2-40B4-BE49-F238E27FC236}">
                <a16:creationId xmlns:a16="http://schemas.microsoft.com/office/drawing/2014/main" id="{5DDB6625-8C1C-4139-9597-9FE0F0E99F60}"/>
              </a:ext>
            </a:extLst>
          </p:cNvPr>
          <p:cNvSpPr>
            <a:spLocks noEditPoints="1"/>
          </p:cNvSpPr>
          <p:nvPr/>
        </p:nvSpPr>
        <p:spPr bwMode="auto">
          <a:xfrm>
            <a:off x="2860410" y="1998941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BFB7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812193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190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305</cp:revision>
  <dcterms:created xsi:type="dcterms:W3CDTF">2018-09-09T04:25:23Z</dcterms:created>
  <dcterms:modified xsi:type="dcterms:W3CDTF">2022-10-27T00:57:37Z</dcterms:modified>
</cp:coreProperties>
</file>