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4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5B5"/>
    <a:srgbClr val="54B5C1"/>
    <a:srgbClr val="7C8E8E"/>
    <a:srgbClr val="5C4B46"/>
    <a:srgbClr val="DD4C44"/>
    <a:srgbClr val="ECA555"/>
    <a:srgbClr val="D0CECE"/>
    <a:srgbClr val="51A9F1"/>
    <a:srgbClr val="F27EA7"/>
    <a:srgbClr val="2E4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2" autoAdjust="0"/>
    <p:restoredTop sz="94660"/>
  </p:normalViewPr>
  <p:slideViewPr>
    <p:cSldViewPr>
      <p:cViewPr varScale="1">
        <p:scale>
          <a:sx n="122" d="100"/>
          <a:sy n="122" d="100"/>
        </p:scale>
        <p:origin x="79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point-free.blogspot.com/" TargetMode="External"/><Relationship Id="rId2" Type="http://schemas.openxmlformats.org/officeDocument/2006/relationships/hyperlink" Target="https://hangeuldoc.tistory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71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c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4362450"/>
            <a:ext cx="4564380" cy="2495550"/>
          </a:xfrm>
          <a:prstGeom prst="rect">
            <a:avLst/>
          </a:prstGeom>
          <a:solidFill>
            <a:srgbClr val="6A8094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Personal &amp; Non-Commercial works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4564380" y="4362450"/>
            <a:ext cx="4579620" cy="2495550"/>
          </a:xfrm>
          <a:prstGeom prst="rect">
            <a:avLst/>
          </a:prstGeom>
          <a:solidFill>
            <a:srgbClr val="6A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Redistribution &amp; Resale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For Commercial works, You must be </a:t>
            </a:r>
            <a:br>
              <a:rPr lang="en-US" altLang="ko-KR" sz="1600" dirty="0">
                <a:solidFill>
                  <a:schemeClr val="bg1"/>
                </a:solidFill>
                <a:latin typeface="+mn-ea"/>
              </a:rPr>
            </a:b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allowed. E-mail to jaywon1116@gmail.com or Comment on the Post.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8" name="그룹 37"/>
          <p:cNvGrpSpPr/>
          <p:nvPr userDrawn="1"/>
        </p:nvGrpSpPr>
        <p:grpSpPr>
          <a:xfrm>
            <a:off x="1859280" y="3960495"/>
            <a:ext cx="845820" cy="845820"/>
            <a:chOff x="1584960" y="2659380"/>
            <a:chExt cx="891540" cy="891540"/>
          </a:xfrm>
        </p:grpSpPr>
        <p:sp>
          <p:nvSpPr>
            <p:cNvPr id="39" name="타원 38"/>
            <p:cNvSpPr/>
            <p:nvPr/>
          </p:nvSpPr>
          <p:spPr>
            <a:xfrm>
              <a:off x="1584960" y="2659380"/>
              <a:ext cx="891540" cy="891540"/>
            </a:xfrm>
            <a:prstGeom prst="ellipse">
              <a:avLst/>
            </a:prstGeom>
            <a:solidFill>
              <a:srgbClr val="6A80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845528" y="2919948"/>
              <a:ext cx="370404" cy="370404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타원 40"/>
          <p:cNvSpPr/>
          <p:nvPr userDrawn="1"/>
        </p:nvSpPr>
        <p:spPr>
          <a:xfrm>
            <a:off x="6431280" y="3960495"/>
            <a:ext cx="845820" cy="845820"/>
          </a:xfrm>
          <a:prstGeom prst="ellipse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십자형 41"/>
          <p:cNvSpPr/>
          <p:nvPr userDrawn="1"/>
        </p:nvSpPr>
        <p:spPr>
          <a:xfrm rot="2700000">
            <a:off x="6634481" y="4163697"/>
            <a:ext cx="439420" cy="439418"/>
          </a:xfrm>
          <a:prstGeom prst="plus">
            <a:avLst>
              <a:gd name="adj" fmla="val 39456"/>
            </a:avLst>
          </a:prstGeom>
          <a:solidFill>
            <a:srgbClr val="6A8094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19045" y="254839"/>
            <a:ext cx="553307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6700" indent="-266700"/>
            <a:r>
              <a:rPr lang="en-US" altLang="ko-KR" sz="5400" dirty="0">
                <a:latin typeface="Arial" panose="020B0604020202020204" pitchFamily="34" charset="0"/>
              </a:rPr>
              <a:t>How you can use</a:t>
            </a:r>
          </a:p>
        </p:txBody>
      </p:sp>
      <p:sp>
        <p:nvSpPr>
          <p:cNvPr id="44" name="직사각형 43">
            <a:hlinkClick r:id="rId2"/>
          </p:cNvPr>
          <p:cNvSpPr/>
          <p:nvPr userDrawn="1"/>
        </p:nvSpPr>
        <p:spPr>
          <a:xfrm>
            <a:off x="124339" y="1248403"/>
            <a:ext cx="233355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hlinkClick r:id="rId3"/>
              </a:rPr>
              <a:t>https://powerpoint-free.blogspot.com/</a:t>
            </a:r>
            <a:endParaRPr lang="ko-KR" altLang="en-US" sz="1100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1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256509" y="6492875"/>
            <a:ext cx="630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200" smtClean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defRPr>
            </a:lvl1pPr>
          </a:lstStyle>
          <a:p>
            <a:pPr algn="ctr"/>
            <a:fld id="{453F7A83-B5B7-4266-8D27-EF99E7F4AEB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6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fo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FF5F7BD-D86D-49C1-9E78-8F7E377B24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136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32AB3B8-407E-46A7-8B41-578ABBFA6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91172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A56F8DE-5904-4FBC-B1A8-19921E0DB8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58208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7EAFDBA-46DE-4090-85AE-3DEB413CAB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5244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63AAA3-72FB-4B81-926A-6746C49352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2280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D692FD7-1EA6-40C7-9404-B5BB709A8E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4136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48D18D7-91F1-4E63-95B1-19F3D1F7951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091172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F957841-0FB3-4B59-80C5-3DEA67D22D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58208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F2538425-D921-44FD-B8C9-0A675E048F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25244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9D01D4D1-345A-4465-841C-5DF5E226542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92280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0697502-2074-4BDD-8998-42D56FD378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136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768840C-7B9F-4A0C-8BD4-61D7BB211F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91172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ECCEFB-B38D-4ADB-8B32-DE47D918ECE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58208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33E7502-9CC1-404E-93E0-84CF5C7F3A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25244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C95C1AF-94B3-408B-8786-270C44CF9F8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92280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6285CFD3-9C6A-472D-9EE9-4A73C45B72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4136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39D75EF-86D3-4E4D-97CE-7C99F586F81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091172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90E19E06-3959-4860-BD51-54367B281BB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58208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1D57807E-8249-4914-9278-607DA42ECEB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25244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CC97E5B4-BD89-44C2-9629-22BE86D85B3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92280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24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9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1626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3000">
                <a:schemeClr val="accent5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1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0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&amp;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365D61-25B7-4D09-B83D-76A28CDEDBF0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6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>
            <a:extLst>
              <a:ext uri="{FF2B5EF4-FFF2-40B4-BE49-F238E27FC236}">
                <a16:creationId xmlns:a16="http://schemas.microsoft.com/office/drawing/2014/main" id="{3C46467A-A779-40FF-BA29-A1414C15C34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4F5461"/>
              </a:gs>
              <a:gs pos="46000">
                <a:srgbClr val="636875"/>
              </a:gs>
              <a:gs pos="100000">
                <a:srgbClr val="454C5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1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6CF763-E0B7-4C0C-9678-0D8B227B0E37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EC9FFA-8FDA-455B-9E79-756E631FBA33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57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-206512"/>
            <a:ext cx="4333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7A83-B5B7-4266-8D27-EF99E7F4AE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43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67" r:id="rId4"/>
    <p:sldLayoutId id="2147483674" r:id="rId5"/>
    <p:sldLayoutId id="2147483673" r:id="rId6"/>
    <p:sldLayoutId id="2147483669" r:id="rId7"/>
    <p:sldLayoutId id="2147483672" r:id="rId8"/>
    <p:sldLayoutId id="2147483668" r:id="rId9"/>
    <p:sldLayoutId id="2147483666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55D2A61-FEEC-4DB2-8F09-703F4CF9F550}"/>
              </a:ext>
            </a:extLst>
          </p:cNvPr>
          <p:cNvSpPr/>
          <p:nvPr/>
        </p:nvSpPr>
        <p:spPr>
          <a:xfrm rot="900000">
            <a:off x="4654597" y="5411580"/>
            <a:ext cx="1280727" cy="549600"/>
          </a:xfrm>
          <a:prstGeom prst="rect">
            <a:avLst/>
          </a:prstGeom>
          <a:gradFill>
            <a:gsLst>
              <a:gs pos="0">
                <a:schemeClr val="tx1">
                  <a:alpha val="11000"/>
                </a:schemeClr>
              </a:gs>
              <a:gs pos="94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E87777BD-3669-4C4B-9BFB-3742BB36E646}"/>
              </a:ext>
            </a:extLst>
          </p:cNvPr>
          <p:cNvSpPr>
            <a:spLocks noEditPoints="1"/>
          </p:cNvSpPr>
          <p:nvPr/>
        </p:nvSpPr>
        <p:spPr bwMode="auto">
          <a:xfrm>
            <a:off x="2516936" y="1619483"/>
            <a:ext cx="276225" cy="304800"/>
          </a:xfrm>
          <a:custGeom>
            <a:avLst/>
            <a:gdLst>
              <a:gd name="T0" fmla="*/ 120 w 240"/>
              <a:gd name="T1" fmla="*/ 0 h 267"/>
              <a:gd name="T2" fmla="*/ 146 w 240"/>
              <a:gd name="T3" fmla="*/ 27 h 267"/>
              <a:gd name="T4" fmla="*/ 120 w 240"/>
              <a:gd name="T5" fmla="*/ 54 h 267"/>
              <a:gd name="T6" fmla="*/ 93 w 240"/>
              <a:gd name="T7" fmla="*/ 27 h 267"/>
              <a:gd name="T8" fmla="*/ 120 w 240"/>
              <a:gd name="T9" fmla="*/ 0 h 267"/>
              <a:gd name="T10" fmla="*/ 120 w 240"/>
              <a:gd name="T11" fmla="*/ 0 h 267"/>
              <a:gd name="T12" fmla="*/ 240 w 240"/>
              <a:gd name="T13" fmla="*/ 94 h 267"/>
              <a:gd name="T14" fmla="*/ 160 w 240"/>
              <a:gd name="T15" fmla="*/ 94 h 267"/>
              <a:gd name="T16" fmla="*/ 160 w 240"/>
              <a:gd name="T17" fmla="*/ 267 h 267"/>
              <a:gd name="T18" fmla="*/ 133 w 240"/>
              <a:gd name="T19" fmla="*/ 267 h 267"/>
              <a:gd name="T20" fmla="*/ 133 w 240"/>
              <a:gd name="T21" fmla="*/ 187 h 267"/>
              <a:gd name="T22" fmla="*/ 106 w 240"/>
              <a:gd name="T23" fmla="*/ 187 h 267"/>
              <a:gd name="T24" fmla="*/ 106 w 240"/>
              <a:gd name="T25" fmla="*/ 267 h 267"/>
              <a:gd name="T26" fmla="*/ 80 w 240"/>
              <a:gd name="T27" fmla="*/ 267 h 267"/>
              <a:gd name="T28" fmla="*/ 80 w 240"/>
              <a:gd name="T29" fmla="*/ 94 h 267"/>
              <a:gd name="T30" fmla="*/ 0 w 240"/>
              <a:gd name="T31" fmla="*/ 94 h 267"/>
              <a:gd name="T32" fmla="*/ 0 w 240"/>
              <a:gd name="T33" fmla="*/ 67 h 267"/>
              <a:gd name="T34" fmla="*/ 240 w 240"/>
              <a:gd name="T35" fmla="*/ 67 h 267"/>
              <a:gd name="T36" fmla="*/ 240 w 240"/>
              <a:gd name="T37" fmla="*/ 94 h 267"/>
              <a:gd name="T38" fmla="*/ 240 w 240"/>
              <a:gd name="T39" fmla="*/ 9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67">
                <a:moveTo>
                  <a:pt x="120" y="0"/>
                </a:moveTo>
                <a:cubicBezTo>
                  <a:pt x="134" y="0"/>
                  <a:pt x="146" y="12"/>
                  <a:pt x="146" y="27"/>
                </a:cubicBezTo>
                <a:cubicBezTo>
                  <a:pt x="146" y="42"/>
                  <a:pt x="134" y="54"/>
                  <a:pt x="120" y="54"/>
                </a:cubicBezTo>
                <a:cubicBezTo>
                  <a:pt x="105" y="54"/>
                  <a:pt x="93" y="42"/>
                  <a:pt x="93" y="27"/>
                </a:cubicBezTo>
                <a:cubicBezTo>
                  <a:pt x="93" y="12"/>
                  <a:pt x="105" y="0"/>
                  <a:pt x="120" y="0"/>
                </a:cubicBezTo>
                <a:lnTo>
                  <a:pt x="120" y="0"/>
                </a:lnTo>
                <a:close/>
                <a:moveTo>
                  <a:pt x="240" y="94"/>
                </a:moveTo>
                <a:lnTo>
                  <a:pt x="160" y="94"/>
                </a:lnTo>
                <a:lnTo>
                  <a:pt x="160" y="267"/>
                </a:lnTo>
                <a:lnTo>
                  <a:pt x="133" y="267"/>
                </a:lnTo>
                <a:lnTo>
                  <a:pt x="133" y="187"/>
                </a:lnTo>
                <a:lnTo>
                  <a:pt x="106" y="187"/>
                </a:lnTo>
                <a:lnTo>
                  <a:pt x="106" y="267"/>
                </a:lnTo>
                <a:lnTo>
                  <a:pt x="80" y="267"/>
                </a:lnTo>
                <a:lnTo>
                  <a:pt x="80" y="94"/>
                </a:lnTo>
                <a:lnTo>
                  <a:pt x="0" y="94"/>
                </a:lnTo>
                <a:lnTo>
                  <a:pt x="0" y="67"/>
                </a:lnTo>
                <a:lnTo>
                  <a:pt x="240" y="67"/>
                </a:lnTo>
                <a:lnTo>
                  <a:pt x="240" y="94"/>
                </a:lnTo>
                <a:lnTo>
                  <a:pt x="240" y="94"/>
                </a:lnTo>
                <a:close/>
              </a:path>
            </a:pathLst>
          </a:custGeom>
          <a:solidFill>
            <a:srgbClr val="F27E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166">
            <a:extLst>
              <a:ext uri="{FF2B5EF4-FFF2-40B4-BE49-F238E27FC236}">
                <a16:creationId xmlns:a16="http://schemas.microsoft.com/office/drawing/2014/main" id="{B6217317-B88F-4139-AE0B-C6DA55AD29AB}"/>
              </a:ext>
            </a:extLst>
          </p:cNvPr>
          <p:cNvSpPr>
            <a:spLocks/>
          </p:cNvSpPr>
          <p:nvPr/>
        </p:nvSpPr>
        <p:spPr bwMode="auto">
          <a:xfrm>
            <a:off x="5824290" y="4032765"/>
            <a:ext cx="320675" cy="320675"/>
          </a:xfrm>
          <a:custGeom>
            <a:avLst/>
            <a:gdLst>
              <a:gd name="T0" fmla="*/ 247 w 280"/>
              <a:gd name="T1" fmla="*/ 133 h 280"/>
              <a:gd name="T2" fmla="*/ 227 w 280"/>
              <a:gd name="T3" fmla="*/ 133 h 280"/>
              <a:gd name="T4" fmla="*/ 227 w 280"/>
              <a:gd name="T5" fmla="*/ 80 h 280"/>
              <a:gd name="T6" fmla="*/ 200 w 280"/>
              <a:gd name="T7" fmla="*/ 53 h 280"/>
              <a:gd name="T8" fmla="*/ 147 w 280"/>
              <a:gd name="T9" fmla="*/ 53 h 280"/>
              <a:gd name="T10" fmla="*/ 147 w 280"/>
              <a:gd name="T11" fmla="*/ 33 h 280"/>
              <a:gd name="T12" fmla="*/ 114 w 280"/>
              <a:gd name="T13" fmla="*/ 0 h 280"/>
              <a:gd name="T14" fmla="*/ 80 w 280"/>
              <a:gd name="T15" fmla="*/ 33 h 280"/>
              <a:gd name="T16" fmla="*/ 80 w 280"/>
              <a:gd name="T17" fmla="*/ 53 h 280"/>
              <a:gd name="T18" fmla="*/ 27 w 280"/>
              <a:gd name="T19" fmla="*/ 53 h 280"/>
              <a:gd name="T20" fmla="*/ 0 w 280"/>
              <a:gd name="T21" fmla="*/ 80 h 280"/>
              <a:gd name="T22" fmla="*/ 0 w 280"/>
              <a:gd name="T23" fmla="*/ 131 h 280"/>
              <a:gd name="T24" fmla="*/ 20 w 280"/>
              <a:gd name="T25" fmla="*/ 131 h 280"/>
              <a:gd name="T26" fmla="*/ 56 w 280"/>
              <a:gd name="T27" fmla="*/ 167 h 280"/>
              <a:gd name="T28" fmla="*/ 20 w 280"/>
              <a:gd name="T29" fmla="*/ 203 h 280"/>
              <a:gd name="T30" fmla="*/ 0 w 280"/>
              <a:gd name="T31" fmla="*/ 203 h 280"/>
              <a:gd name="T32" fmla="*/ 0 w 280"/>
              <a:gd name="T33" fmla="*/ 253 h 280"/>
              <a:gd name="T34" fmla="*/ 27 w 280"/>
              <a:gd name="T35" fmla="*/ 280 h 280"/>
              <a:gd name="T36" fmla="*/ 78 w 280"/>
              <a:gd name="T37" fmla="*/ 280 h 280"/>
              <a:gd name="T38" fmla="*/ 78 w 280"/>
              <a:gd name="T39" fmla="*/ 260 h 280"/>
              <a:gd name="T40" fmla="*/ 114 w 280"/>
              <a:gd name="T41" fmla="*/ 224 h 280"/>
              <a:gd name="T42" fmla="*/ 150 w 280"/>
              <a:gd name="T43" fmla="*/ 260 h 280"/>
              <a:gd name="T44" fmla="*/ 150 w 280"/>
              <a:gd name="T45" fmla="*/ 280 h 280"/>
              <a:gd name="T46" fmla="*/ 200 w 280"/>
              <a:gd name="T47" fmla="*/ 280 h 280"/>
              <a:gd name="T48" fmla="*/ 227 w 280"/>
              <a:gd name="T49" fmla="*/ 253 h 280"/>
              <a:gd name="T50" fmla="*/ 227 w 280"/>
              <a:gd name="T51" fmla="*/ 200 h 280"/>
              <a:gd name="T52" fmla="*/ 247 w 280"/>
              <a:gd name="T53" fmla="*/ 200 h 280"/>
              <a:gd name="T54" fmla="*/ 280 w 280"/>
              <a:gd name="T55" fmla="*/ 167 h 280"/>
              <a:gd name="T56" fmla="*/ 247 w 280"/>
              <a:gd name="T57" fmla="*/ 133 h 280"/>
              <a:gd name="T58" fmla="*/ 247 w 280"/>
              <a:gd name="T59" fmla="*/ 13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0" h="280">
                <a:moveTo>
                  <a:pt x="247" y="133"/>
                </a:moveTo>
                <a:lnTo>
                  <a:pt x="227" y="133"/>
                </a:lnTo>
                <a:lnTo>
                  <a:pt x="227" y="80"/>
                </a:lnTo>
                <a:cubicBezTo>
                  <a:pt x="227" y="65"/>
                  <a:pt x="215" y="53"/>
                  <a:pt x="200" y="53"/>
                </a:cubicBezTo>
                <a:lnTo>
                  <a:pt x="147" y="53"/>
                </a:lnTo>
                <a:lnTo>
                  <a:pt x="147" y="33"/>
                </a:lnTo>
                <a:cubicBezTo>
                  <a:pt x="147" y="15"/>
                  <a:pt x="132" y="0"/>
                  <a:pt x="114" y="0"/>
                </a:cubicBezTo>
                <a:cubicBezTo>
                  <a:pt x="95" y="0"/>
                  <a:pt x="80" y="15"/>
                  <a:pt x="80" y="33"/>
                </a:cubicBezTo>
                <a:lnTo>
                  <a:pt x="80" y="53"/>
                </a:lnTo>
                <a:lnTo>
                  <a:pt x="27" y="53"/>
                </a:lnTo>
                <a:cubicBezTo>
                  <a:pt x="12" y="53"/>
                  <a:pt x="0" y="65"/>
                  <a:pt x="0" y="80"/>
                </a:cubicBezTo>
                <a:lnTo>
                  <a:pt x="0" y="131"/>
                </a:lnTo>
                <a:lnTo>
                  <a:pt x="20" y="131"/>
                </a:lnTo>
                <a:cubicBezTo>
                  <a:pt x="40" y="131"/>
                  <a:pt x="56" y="147"/>
                  <a:pt x="56" y="167"/>
                </a:cubicBezTo>
                <a:cubicBezTo>
                  <a:pt x="56" y="187"/>
                  <a:pt x="40" y="203"/>
                  <a:pt x="20" y="203"/>
                </a:cubicBezTo>
                <a:lnTo>
                  <a:pt x="0" y="203"/>
                </a:lnTo>
                <a:lnTo>
                  <a:pt x="0" y="253"/>
                </a:lnTo>
                <a:cubicBezTo>
                  <a:pt x="0" y="268"/>
                  <a:pt x="12" y="280"/>
                  <a:pt x="27" y="280"/>
                </a:cubicBezTo>
                <a:lnTo>
                  <a:pt x="78" y="280"/>
                </a:lnTo>
                <a:lnTo>
                  <a:pt x="78" y="260"/>
                </a:lnTo>
                <a:cubicBezTo>
                  <a:pt x="78" y="240"/>
                  <a:pt x="94" y="224"/>
                  <a:pt x="114" y="224"/>
                </a:cubicBezTo>
                <a:cubicBezTo>
                  <a:pt x="134" y="224"/>
                  <a:pt x="150" y="240"/>
                  <a:pt x="150" y="260"/>
                </a:cubicBezTo>
                <a:lnTo>
                  <a:pt x="150" y="280"/>
                </a:lnTo>
                <a:lnTo>
                  <a:pt x="200" y="280"/>
                </a:lnTo>
                <a:cubicBezTo>
                  <a:pt x="215" y="280"/>
                  <a:pt x="227" y="268"/>
                  <a:pt x="227" y="253"/>
                </a:cubicBezTo>
                <a:lnTo>
                  <a:pt x="227" y="200"/>
                </a:lnTo>
                <a:lnTo>
                  <a:pt x="247" y="200"/>
                </a:lnTo>
                <a:cubicBezTo>
                  <a:pt x="265" y="200"/>
                  <a:pt x="280" y="185"/>
                  <a:pt x="280" y="167"/>
                </a:cubicBezTo>
                <a:cubicBezTo>
                  <a:pt x="280" y="148"/>
                  <a:pt x="265" y="133"/>
                  <a:pt x="247" y="133"/>
                </a:cubicBezTo>
                <a:lnTo>
                  <a:pt x="247" y="133"/>
                </a:lnTo>
                <a:close/>
              </a:path>
            </a:pathLst>
          </a:custGeom>
          <a:solidFill>
            <a:srgbClr val="E94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0D1A106E-A25F-45DA-A667-704F4D269796}"/>
              </a:ext>
            </a:extLst>
          </p:cNvPr>
          <p:cNvSpPr>
            <a:spLocks noEditPoints="1"/>
          </p:cNvSpPr>
          <p:nvPr/>
        </p:nvSpPr>
        <p:spPr bwMode="auto">
          <a:xfrm>
            <a:off x="5970285" y="1003647"/>
            <a:ext cx="265112" cy="265113"/>
          </a:xfrm>
          <a:custGeom>
            <a:avLst/>
            <a:gdLst>
              <a:gd name="T0" fmla="*/ 166 w 233"/>
              <a:gd name="T1" fmla="*/ 146 h 233"/>
              <a:gd name="T2" fmla="*/ 156 w 233"/>
              <a:gd name="T3" fmla="*/ 146 h 233"/>
              <a:gd name="T4" fmla="*/ 152 w 233"/>
              <a:gd name="T5" fmla="*/ 143 h 233"/>
              <a:gd name="T6" fmla="*/ 173 w 233"/>
              <a:gd name="T7" fmla="*/ 86 h 233"/>
              <a:gd name="T8" fmla="*/ 86 w 233"/>
              <a:gd name="T9" fmla="*/ 0 h 233"/>
              <a:gd name="T10" fmla="*/ 0 w 233"/>
              <a:gd name="T11" fmla="*/ 86 h 233"/>
              <a:gd name="T12" fmla="*/ 86 w 233"/>
              <a:gd name="T13" fmla="*/ 173 h 233"/>
              <a:gd name="T14" fmla="*/ 143 w 233"/>
              <a:gd name="T15" fmla="*/ 152 h 233"/>
              <a:gd name="T16" fmla="*/ 146 w 233"/>
              <a:gd name="T17" fmla="*/ 156 h 233"/>
              <a:gd name="T18" fmla="*/ 146 w 233"/>
              <a:gd name="T19" fmla="*/ 166 h 233"/>
              <a:gd name="T20" fmla="*/ 213 w 233"/>
              <a:gd name="T21" fmla="*/ 233 h 233"/>
              <a:gd name="T22" fmla="*/ 233 w 233"/>
              <a:gd name="T23" fmla="*/ 213 h 233"/>
              <a:gd name="T24" fmla="*/ 166 w 233"/>
              <a:gd name="T25" fmla="*/ 146 h 233"/>
              <a:gd name="T26" fmla="*/ 166 w 233"/>
              <a:gd name="T27" fmla="*/ 146 h 233"/>
              <a:gd name="T28" fmla="*/ 86 w 233"/>
              <a:gd name="T29" fmla="*/ 146 h 233"/>
              <a:gd name="T30" fmla="*/ 26 w 233"/>
              <a:gd name="T31" fmla="*/ 86 h 233"/>
              <a:gd name="T32" fmla="*/ 86 w 233"/>
              <a:gd name="T33" fmla="*/ 26 h 233"/>
              <a:gd name="T34" fmla="*/ 146 w 233"/>
              <a:gd name="T35" fmla="*/ 86 h 233"/>
              <a:gd name="T36" fmla="*/ 86 w 233"/>
              <a:gd name="T37" fmla="*/ 146 h 233"/>
              <a:gd name="T38" fmla="*/ 86 w 233"/>
              <a:gd name="T39" fmla="*/ 14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3" h="233">
                <a:moveTo>
                  <a:pt x="166" y="146"/>
                </a:moveTo>
                <a:lnTo>
                  <a:pt x="156" y="146"/>
                </a:lnTo>
                <a:lnTo>
                  <a:pt x="152" y="143"/>
                </a:lnTo>
                <a:cubicBezTo>
                  <a:pt x="165" y="128"/>
                  <a:pt x="173" y="108"/>
                  <a:pt x="173" y="86"/>
                </a:cubicBezTo>
                <a:cubicBezTo>
                  <a:pt x="173" y="38"/>
                  <a:pt x="134" y="0"/>
                  <a:pt x="86" y="0"/>
                </a:cubicBezTo>
                <a:cubicBezTo>
                  <a:pt x="38" y="0"/>
                  <a:pt x="0" y="38"/>
                  <a:pt x="0" y="86"/>
                </a:cubicBezTo>
                <a:cubicBezTo>
                  <a:pt x="0" y="134"/>
                  <a:pt x="38" y="173"/>
                  <a:pt x="86" y="173"/>
                </a:cubicBezTo>
                <a:cubicBezTo>
                  <a:pt x="108" y="173"/>
                  <a:pt x="128" y="165"/>
                  <a:pt x="143" y="152"/>
                </a:cubicBezTo>
                <a:lnTo>
                  <a:pt x="146" y="156"/>
                </a:lnTo>
                <a:lnTo>
                  <a:pt x="146" y="166"/>
                </a:lnTo>
                <a:lnTo>
                  <a:pt x="213" y="233"/>
                </a:lnTo>
                <a:lnTo>
                  <a:pt x="233" y="213"/>
                </a:lnTo>
                <a:lnTo>
                  <a:pt x="166" y="146"/>
                </a:lnTo>
                <a:lnTo>
                  <a:pt x="166" y="146"/>
                </a:lnTo>
                <a:close/>
                <a:moveTo>
                  <a:pt x="86" y="146"/>
                </a:moveTo>
                <a:cubicBezTo>
                  <a:pt x="53" y="146"/>
                  <a:pt x="26" y="120"/>
                  <a:pt x="26" y="86"/>
                </a:cubicBezTo>
                <a:cubicBezTo>
                  <a:pt x="26" y="53"/>
                  <a:pt x="53" y="26"/>
                  <a:pt x="86" y="26"/>
                </a:cubicBezTo>
                <a:cubicBezTo>
                  <a:pt x="120" y="26"/>
                  <a:pt x="146" y="53"/>
                  <a:pt x="146" y="86"/>
                </a:cubicBezTo>
                <a:cubicBezTo>
                  <a:pt x="146" y="120"/>
                  <a:pt x="120" y="146"/>
                  <a:pt x="86" y="146"/>
                </a:cubicBezTo>
                <a:lnTo>
                  <a:pt x="86" y="146"/>
                </a:lnTo>
                <a:close/>
              </a:path>
            </a:pathLst>
          </a:custGeom>
          <a:solidFill>
            <a:srgbClr val="51A9F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4C553C07-2D1E-4530-A250-154317D38D86}"/>
              </a:ext>
            </a:extLst>
          </p:cNvPr>
          <p:cNvSpPr>
            <a:spLocks noEditPoints="1"/>
          </p:cNvSpPr>
          <p:nvPr/>
        </p:nvSpPr>
        <p:spPr bwMode="auto">
          <a:xfrm>
            <a:off x="3237653" y="4705586"/>
            <a:ext cx="296863" cy="303213"/>
          </a:xfrm>
          <a:custGeom>
            <a:avLst/>
            <a:gdLst>
              <a:gd name="T0" fmla="*/ 230 w 261"/>
              <a:gd name="T1" fmla="*/ 147 h 267"/>
              <a:gd name="T2" fmla="*/ 231 w 261"/>
              <a:gd name="T3" fmla="*/ 134 h 267"/>
              <a:gd name="T4" fmla="*/ 230 w 261"/>
              <a:gd name="T5" fmla="*/ 121 h 267"/>
              <a:gd name="T6" fmla="*/ 258 w 261"/>
              <a:gd name="T7" fmla="*/ 99 h 267"/>
              <a:gd name="T8" fmla="*/ 259 w 261"/>
              <a:gd name="T9" fmla="*/ 90 h 267"/>
              <a:gd name="T10" fmla="*/ 233 w 261"/>
              <a:gd name="T11" fmla="*/ 44 h 267"/>
              <a:gd name="T12" fmla="*/ 225 w 261"/>
              <a:gd name="T13" fmla="*/ 41 h 267"/>
              <a:gd name="T14" fmla="*/ 191 w 261"/>
              <a:gd name="T15" fmla="*/ 54 h 267"/>
              <a:gd name="T16" fmla="*/ 169 w 261"/>
              <a:gd name="T17" fmla="*/ 41 h 267"/>
              <a:gd name="T18" fmla="*/ 164 w 261"/>
              <a:gd name="T19" fmla="*/ 6 h 267"/>
              <a:gd name="T20" fmla="*/ 157 w 261"/>
              <a:gd name="T21" fmla="*/ 0 h 267"/>
              <a:gd name="T22" fmla="*/ 104 w 261"/>
              <a:gd name="T23" fmla="*/ 0 h 267"/>
              <a:gd name="T24" fmla="*/ 97 w 261"/>
              <a:gd name="T25" fmla="*/ 6 h 267"/>
              <a:gd name="T26" fmla="*/ 92 w 261"/>
              <a:gd name="T27" fmla="*/ 41 h 267"/>
              <a:gd name="T28" fmla="*/ 70 w 261"/>
              <a:gd name="T29" fmla="*/ 54 h 267"/>
              <a:gd name="T30" fmla="*/ 37 w 261"/>
              <a:gd name="T31" fmla="*/ 41 h 267"/>
              <a:gd name="T32" fmla="*/ 29 w 261"/>
              <a:gd name="T33" fmla="*/ 44 h 267"/>
              <a:gd name="T34" fmla="*/ 2 w 261"/>
              <a:gd name="T35" fmla="*/ 90 h 267"/>
              <a:gd name="T36" fmla="*/ 3 w 261"/>
              <a:gd name="T37" fmla="*/ 99 h 267"/>
              <a:gd name="T38" fmla="*/ 32 w 261"/>
              <a:gd name="T39" fmla="*/ 121 h 267"/>
              <a:gd name="T40" fmla="*/ 31 w 261"/>
              <a:gd name="T41" fmla="*/ 134 h 267"/>
              <a:gd name="T42" fmla="*/ 32 w 261"/>
              <a:gd name="T43" fmla="*/ 147 h 267"/>
              <a:gd name="T44" fmla="*/ 3 w 261"/>
              <a:gd name="T45" fmla="*/ 169 h 267"/>
              <a:gd name="T46" fmla="*/ 2 w 261"/>
              <a:gd name="T47" fmla="*/ 177 h 267"/>
              <a:gd name="T48" fmla="*/ 29 w 261"/>
              <a:gd name="T49" fmla="*/ 223 h 267"/>
              <a:gd name="T50" fmla="*/ 37 w 261"/>
              <a:gd name="T51" fmla="*/ 226 h 267"/>
              <a:gd name="T52" fmla="*/ 70 w 261"/>
              <a:gd name="T53" fmla="*/ 213 h 267"/>
              <a:gd name="T54" fmla="*/ 92 w 261"/>
              <a:gd name="T55" fmla="*/ 226 h 267"/>
              <a:gd name="T56" fmla="*/ 97 w 261"/>
              <a:gd name="T57" fmla="*/ 261 h 267"/>
              <a:gd name="T58" fmla="*/ 104 w 261"/>
              <a:gd name="T59" fmla="*/ 267 h 267"/>
              <a:gd name="T60" fmla="*/ 157 w 261"/>
              <a:gd name="T61" fmla="*/ 267 h 267"/>
              <a:gd name="T62" fmla="*/ 164 w 261"/>
              <a:gd name="T63" fmla="*/ 261 h 267"/>
              <a:gd name="T64" fmla="*/ 169 w 261"/>
              <a:gd name="T65" fmla="*/ 226 h 267"/>
              <a:gd name="T66" fmla="*/ 191 w 261"/>
              <a:gd name="T67" fmla="*/ 213 h 267"/>
              <a:gd name="T68" fmla="*/ 225 w 261"/>
              <a:gd name="T69" fmla="*/ 226 h 267"/>
              <a:gd name="T70" fmla="*/ 233 w 261"/>
              <a:gd name="T71" fmla="*/ 223 h 267"/>
              <a:gd name="T72" fmla="*/ 259 w 261"/>
              <a:gd name="T73" fmla="*/ 177 h 267"/>
              <a:gd name="T74" fmla="*/ 258 w 261"/>
              <a:gd name="T75" fmla="*/ 169 h 267"/>
              <a:gd name="T76" fmla="*/ 230 w 261"/>
              <a:gd name="T77" fmla="*/ 147 h 267"/>
              <a:gd name="T78" fmla="*/ 230 w 261"/>
              <a:gd name="T79" fmla="*/ 147 h 267"/>
              <a:gd name="T80" fmla="*/ 131 w 261"/>
              <a:gd name="T81" fmla="*/ 180 h 267"/>
              <a:gd name="T82" fmla="*/ 84 w 261"/>
              <a:gd name="T83" fmla="*/ 134 h 267"/>
              <a:gd name="T84" fmla="*/ 131 w 261"/>
              <a:gd name="T85" fmla="*/ 87 h 267"/>
              <a:gd name="T86" fmla="*/ 177 w 261"/>
              <a:gd name="T87" fmla="*/ 134 h 267"/>
              <a:gd name="T88" fmla="*/ 131 w 261"/>
              <a:gd name="T89" fmla="*/ 180 h 267"/>
              <a:gd name="T90" fmla="*/ 131 w 261"/>
              <a:gd name="T91" fmla="*/ 18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61" h="267">
                <a:moveTo>
                  <a:pt x="230" y="147"/>
                </a:moveTo>
                <a:cubicBezTo>
                  <a:pt x="230" y="142"/>
                  <a:pt x="231" y="138"/>
                  <a:pt x="231" y="134"/>
                </a:cubicBezTo>
                <a:cubicBezTo>
                  <a:pt x="231" y="129"/>
                  <a:pt x="230" y="125"/>
                  <a:pt x="230" y="121"/>
                </a:cubicBezTo>
                <a:lnTo>
                  <a:pt x="258" y="99"/>
                </a:lnTo>
                <a:cubicBezTo>
                  <a:pt x="260" y="97"/>
                  <a:pt x="261" y="93"/>
                  <a:pt x="259" y="90"/>
                </a:cubicBezTo>
                <a:lnTo>
                  <a:pt x="233" y="44"/>
                </a:lnTo>
                <a:cubicBezTo>
                  <a:pt x="231" y="41"/>
                  <a:pt x="228" y="40"/>
                  <a:pt x="225" y="41"/>
                </a:cubicBezTo>
                <a:lnTo>
                  <a:pt x="191" y="54"/>
                </a:lnTo>
                <a:cubicBezTo>
                  <a:pt x="185" y="49"/>
                  <a:pt x="177" y="45"/>
                  <a:pt x="169" y="41"/>
                </a:cubicBezTo>
                <a:lnTo>
                  <a:pt x="164" y="6"/>
                </a:lnTo>
                <a:cubicBezTo>
                  <a:pt x="163" y="3"/>
                  <a:pt x="161" y="0"/>
                  <a:pt x="157" y="0"/>
                </a:cubicBezTo>
                <a:lnTo>
                  <a:pt x="104" y="0"/>
                </a:lnTo>
                <a:cubicBezTo>
                  <a:pt x="101" y="0"/>
                  <a:pt x="98" y="3"/>
                  <a:pt x="97" y="6"/>
                </a:cubicBezTo>
                <a:lnTo>
                  <a:pt x="92" y="41"/>
                </a:lnTo>
                <a:cubicBezTo>
                  <a:pt x="84" y="45"/>
                  <a:pt x="77" y="49"/>
                  <a:pt x="70" y="54"/>
                </a:cubicBezTo>
                <a:lnTo>
                  <a:pt x="37" y="41"/>
                </a:lnTo>
                <a:cubicBezTo>
                  <a:pt x="34" y="40"/>
                  <a:pt x="30" y="41"/>
                  <a:pt x="29" y="44"/>
                </a:cubicBezTo>
                <a:lnTo>
                  <a:pt x="2" y="90"/>
                </a:lnTo>
                <a:cubicBezTo>
                  <a:pt x="0" y="93"/>
                  <a:pt x="1" y="97"/>
                  <a:pt x="3" y="99"/>
                </a:cubicBezTo>
                <a:lnTo>
                  <a:pt x="32" y="121"/>
                </a:lnTo>
                <a:cubicBezTo>
                  <a:pt x="31" y="125"/>
                  <a:pt x="31" y="129"/>
                  <a:pt x="31" y="134"/>
                </a:cubicBezTo>
                <a:cubicBezTo>
                  <a:pt x="31" y="138"/>
                  <a:pt x="31" y="142"/>
                  <a:pt x="32" y="147"/>
                </a:cubicBezTo>
                <a:lnTo>
                  <a:pt x="3" y="169"/>
                </a:lnTo>
                <a:cubicBezTo>
                  <a:pt x="1" y="171"/>
                  <a:pt x="0" y="174"/>
                  <a:pt x="2" y="177"/>
                </a:cubicBezTo>
                <a:lnTo>
                  <a:pt x="29" y="223"/>
                </a:lnTo>
                <a:cubicBezTo>
                  <a:pt x="30" y="226"/>
                  <a:pt x="34" y="227"/>
                  <a:pt x="37" y="226"/>
                </a:cubicBezTo>
                <a:lnTo>
                  <a:pt x="70" y="213"/>
                </a:lnTo>
                <a:cubicBezTo>
                  <a:pt x="77" y="218"/>
                  <a:pt x="84" y="223"/>
                  <a:pt x="92" y="226"/>
                </a:cubicBezTo>
                <a:lnTo>
                  <a:pt x="97" y="261"/>
                </a:lnTo>
                <a:cubicBezTo>
                  <a:pt x="98" y="265"/>
                  <a:pt x="101" y="267"/>
                  <a:pt x="104" y="267"/>
                </a:cubicBezTo>
                <a:lnTo>
                  <a:pt x="157" y="267"/>
                </a:lnTo>
                <a:cubicBezTo>
                  <a:pt x="161" y="267"/>
                  <a:pt x="163" y="265"/>
                  <a:pt x="164" y="261"/>
                </a:cubicBezTo>
                <a:lnTo>
                  <a:pt x="169" y="226"/>
                </a:lnTo>
                <a:cubicBezTo>
                  <a:pt x="177" y="223"/>
                  <a:pt x="185" y="218"/>
                  <a:pt x="191" y="213"/>
                </a:cubicBezTo>
                <a:lnTo>
                  <a:pt x="225" y="226"/>
                </a:lnTo>
                <a:cubicBezTo>
                  <a:pt x="228" y="228"/>
                  <a:pt x="231" y="226"/>
                  <a:pt x="233" y="223"/>
                </a:cubicBezTo>
                <a:lnTo>
                  <a:pt x="259" y="177"/>
                </a:lnTo>
                <a:cubicBezTo>
                  <a:pt x="261" y="174"/>
                  <a:pt x="260" y="171"/>
                  <a:pt x="258" y="169"/>
                </a:cubicBezTo>
                <a:lnTo>
                  <a:pt x="230" y="147"/>
                </a:lnTo>
                <a:lnTo>
                  <a:pt x="230" y="147"/>
                </a:lnTo>
                <a:close/>
                <a:moveTo>
                  <a:pt x="131" y="180"/>
                </a:moveTo>
                <a:cubicBezTo>
                  <a:pt x="105" y="180"/>
                  <a:pt x="84" y="159"/>
                  <a:pt x="84" y="134"/>
                </a:cubicBezTo>
                <a:cubicBezTo>
                  <a:pt x="84" y="108"/>
                  <a:pt x="105" y="87"/>
                  <a:pt x="131" y="87"/>
                </a:cubicBezTo>
                <a:cubicBezTo>
                  <a:pt x="156" y="87"/>
                  <a:pt x="177" y="108"/>
                  <a:pt x="177" y="134"/>
                </a:cubicBezTo>
                <a:cubicBezTo>
                  <a:pt x="177" y="159"/>
                  <a:pt x="156" y="180"/>
                  <a:pt x="131" y="180"/>
                </a:cubicBezTo>
                <a:lnTo>
                  <a:pt x="131" y="180"/>
                </a:lnTo>
                <a:close/>
              </a:path>
            </a:pathLst>
          </a:custGeom>
          <a:solidFill>
            <a:srgbClr val="49C0C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9B7A974-CE2B-4684-9068-850AD9C38468}"/>
              </a:ext>
            </a:extLst>
          </p:cNvPr>
          <p:cNvSpPr>
            <a:spLocks noEditPoints="1"/>
          </p:cNvSpPr>
          <p:nvPr/>
        </p:nvSpPr>
        <p:spPr bwMode="auto">
          <a:xfrm>
            <a:off x="3295472" y="3372214"/>
            <a:ext cx="304800" cy="274638"/>
          </a:xfrm>
          <a:custGeom>
            <a:avLst/>
            <a:gdLst>
              <a:gd name="T0" fmla="*/ 134 w 267"/>
              <a:gd name="T1" fmla="*/ 0 h 240"/>
              <a:gd name="T2" fmla="*/ 0 w 267"/>
              <a:gd name="T3" fmla="*/ 240 h 240"/>
              <a:gd name="T4" fmla="*/ 267 w 267"/>
              <a:gd name="T5" fmla="*/ 53 h 240"/>
              <a:gd name="T6" fmla="*/ 134 w 267"/>
              <a:gd name="T7" fmla="*/ 53 h 240"/>
              <a:gd name="T8" fmla="*/ 27 w 267"/>
              <a:gd name="T9" fmla="*/ 213 h 240"/>
              <a:gd name="T10" fmla="*/ 54 w 267"/>
              <a:gd name="T11" fmla="*/ 186 h 240"/>
              <a:gd name="T12" fmla="*/ 54 w 267"/>
              <a:gd name="T13" fmla="*/ 213 h 240"/>
              <a:gd name="T14" fmla="*/ 27 w 267"/>
              <a:gd name="T15" fmla="*/ 160 h 240"/>
              <a:gd name="T16" fmla="*/ 54 w 267"/>
              <a:gd name="T17" fmla="*/ 133 h 240"/>
              <a:gd name="T18" fmla="*/ 54 w 267"/>
              <a:gd name="T19" fmla="*/ 160 h 240"/>
              <a:gd name="T20" fmla="*/ 27 w 267"/>
              <a:gd name="T21" fmla="*/ 106 h 240"/>
              <a:gd name="T22" fmla="*/ 54 w 267"/>
              <a:gd name="T23" fmla="*/ 80 h 240"/>
              <a:gd name="T24" fmla="*/ 54 w 267"/>
              <a:gd name="T25" fmla="*/ 106 h 240"/>
              <a:gd name="T26" fmla="*/ 27 w 267"/>
              <a:gd name="T27" fmla="*/ 53 h 240"/>
              <a:gd name="T28" fmla="*/ 54 w 267"/>
              <a:gd name="T29" fmla="*/ 26 h 240"/>
              <a:gd name="T30" fmla="*/ 54 w 267"/>
              <a:gd name="T31" fmla="*/ 53 h 240"/>
              <a:gd name="T32" fmla="*/ 80 w 267"/>
              <a:gd name="T33" fmla="*/ 213 h 240"/>
              <a:gd name="T34" fmla="*/ 107 w 267"/>
              <a:gd name="T35" fmla="*/ 186 h 240"/>
              <a:gd name="T36" fmla="*/ 107 w 267"/>
              <a:gd name="T37" fmla="*/ 213 h 240"/>
              <a:gd name="T38" fmla="*/ 80 w 267"/>
              <a:gd name="T39" fmla="*/ 160 h 240"/>
              <a:gd name="T40" fmla="*/ 107 w 267"/>
              <a:gd name="T41" fmla="*/ 133 h 240"/>
              <a:gd name="T42" fmla="*/ 107 w 267"/>
              <a:gd name="T43" fmla="*/ 160 h 240"/>
              <a:gd name="T44" fmla="*/ 80 w 267"/>
              <a:gd name="T45" fmla="*/ 106 h 240"/>
              <a:gd name="T46" fmla="*/ 107 w 267"/>
              <a:gd name="T47" fmla="*/ 80 h 240"/>
              <a:gd name="T48" fmla="*/ 107 w 267"/>
              <a:gd name="T49" fmla="*/ 106 h 240"/>
              <a:gd name="T50" fmla="*/ 80 w 267"/>
              <a:gd name="T51" fmla="*/ 53 h 240"/>
              <a:gd name="T52" fmla="*/ 107 w 267"/>
              <a:gd name="T53" fmla="*/ 26 h 240"/>
              <a:gd name="T54" fmla="*/ 107 w 267"/>
              <a:gd name="T55" fmla="*/ 53 h 240"/>
              <a:gd name="T56" fmla="*/ 134 w 267"/>
              <a:gd name="T57" fmla="*/ 213 h 240"/>
              <a:gd name="T58" fmla="*/ 160 w 267"/>
              <a:gd name="T59" fmla="*/ 186 h 240"/>
              <a:gd name="T60" fmla="*/ 134 w 267"/>
              <a:gd name="T61" fmla="*/ 160 h 240"/>
              <a:gd name="T62" fmla="*/ 160 w 267"/>
              <a:gd name="T63" fmla="*/ 133 h 240"/>
              <a:gd name="T64" fmla="*/ 134 w 267"/>
              <a:gd name="T65" fmla="*/ 106 h 240"/>
              <a:gd name="T66" fmla="*/ 240 w 267"/>
              <a:gd name="T67" fmla="*/ 80 h 240"/>
              <a:gd name="T68" fmla="*/ 240 w 267"/>
              <a:gd name="T69" fmla="*/ 213 h 240"/>
              <a:gd name="T70" fmla="*/ 187 w 267"/>
              <a:gd name="T71" fmla="*/ 106 h 240"/>
              <a:gd name="T72" fmla="*/ 214 w 267"/>
              <a:gd name="T73" fmla="*/ 133 h 240"/>
              <a:gd name="T74" fmla="*/ 214 w 267"/>
              <a:gd name="T75" fmla="*/ 106 h 240"/>
              <a:gd name="T76" fmla="*/ 187 w 267"/>
              <a:gd name="T77" fmla="*/ 160 h 240"/>
              <a:gd name="T78" fmla="*/ 214 w 267"/>
              <a:gd name="T79" fmla="*/ 186 h 240"/>
              <a:gd name="T80" fmla="*/ 214 w 267"/>
              <a:gd name="T81" fmla="*/ 16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7" h="240">
                <a:moveTo>
                  <a:pt x="134" y="53"/>
                </a:moveTo>
                <a:lnTo>
                  <a:pt x="134" y="0"/>
                </a:lnTo>
                <a:lnTo>
                  <a:pt x="0" y="0"/>
                </a:lnTo>
                <a:lnTo>
                  <a:pt x="0" y="240"/>
                </a:lnTo>
                <a:lnTo>
                  <a:pt x="267" y="240"/>
                </a:lnTo>
                <a:lnTo>
                  <a:pt x="267" y="53"/>
                </a:lnTo>
                <a:lnTo>
                  <a:pt x="134" y="53"/>
                </a:lnTo>
                <a:lnTo>
                  <a:pt x="134" y="53"/>
                </a:lnTo>
                <a:close/>
                <a:moveTo>
                  <a:pt x="54" y="213"/>
                </a:moveTo>
                <a:lnTo>
                  <a:pt x="27" y="213"/>
                </a:lnTo>
                <a:lnTo>
                  <a:pt x="27" y="186"/>
                </a:lnTo>
                <a:lnTo>
                  <a:pt x="54" y="186"/>
                </a:lnTo>
                <a:lnTo>
                  <a:pt x="54" y="213"/>
                </a:lnTo>
                <a:lnTo>
                  <a:pt x="54" y="213"/>
                </a:lnTo>
                <a:close/>
                <a:moveTo>
                  <a:pt x="54" y="160"/>
                </a:moveTo>
                <a:lnTo>
                  <a:pt x="27" y="160"/>
                </a:lnTo>
                <a:lnTo>
                  <a:pt x="27" y="133"/>
                </a:lnTo>
                <a:lnTo>
                  <a:pt x="54" y="133"/>
                </a:lnTo>
                <a:lnTo>
                  <a:pt x="54" y="160"/>
                </a:lnTo>
                <a:lnTo>
                  <a:pt x="54" y="160"/>
                </a:lnTo>
                <a:close/>
                <a:moveTo>
                  <a:pt x="54" y="106"/>
                </a:moveTo>
                <a:lnTo>
                  <a:pt x="27" y="106"/>
                </a:lnTo>
                <a:lnTo>
                  <a:pt x="27" y="80"/>
                </a:lnTo>
                <a:lnTo>
                  <a:pt x="54" y="8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54" y="53"/>
                </a:moveTo>
                <a:lnTo>
                  <a:pt x="27" y="53"/>
                </a:lnTo>
                <a:lnTo>
                  <a:pt x="27" y="26"/>
                </a:lnTo>
                <a:lnTo>
                  <a:pt x="54" y="26"/>
                </a:lnTo>
                <a:lnTo>
                  <a:pt x="54" y="53"/>
                </a:lnTo>
                <a:lnTo>
                  <a:pt x="54" y="53"/>
                </a:lnTo>
                <a:close/>
                <a:moveTo>
                  <a:pt x="107" y="213"/>
                </a:moveTo>
                <a:lnTo>
                  <a:pt x="80" y="213"/>
                </a:lnTo>
                <a:lnTo>
                  <a:pt x="80" y="186"/>
                </a:lnTo>
                <a:lnTo>
                  <a:pt x="107" y="186"/>
                </a:lnTo>
                <a:lnTo>
                  <a:pt x="107" y="213"/>
                </a:lnTo>
                <a:lnTo>
                  <a:pt x="107" y="213"/>
                </a:lnTo>
                <a:close/>
                <a:moveTo>
                  <a:pt x="107" y="160"/>
                </a:moveTo>
                <a:lnTo>
                  <a:pt x="80" y="160"/>
                </a:lnTo>
                <a:lnTo>
                  <a:pt x="80" y="133"/>
                </a:lnTo>
                <a:lnTo>
                  <a:pt x="107" y="133"/>
                </a:lnTo>
                <a:lnTo>
                  <a:pt x="107" y="160"/>
                </a:lnTo>
                <a:lnTo>
                  <a:pt x="107" y="160"/>
                </a:lnTo>
                <a:close/>
                <a:moveTo>
                  <a:pt x="107" y="106"/>
                </a:moveTo>
                <a:lnTo>
                  <a:pt x="80" y="106"/>
                </a:lnTo>
                <a:lnTo>
                  <a:pt x="80" y="80"/>
                </a:lnTo>
                <a:lnTo>
                  <a:pt x="107" y="80"/>
                </a:lnTo>
                <a:lnTo>
                  <a:pt x="107" y="106"/>
                </a:lnTo>
                <a:lnTo>
                  <a:pt x="107" y="106"/>
                </a:lnTo>
                <a:close/>
                <a:moveTo>
                  <a:pt x="107" y="53"/>
                </a:moveTo>
                <a:lnTo>
                  <a:pt x="80" y="53"/>
                </a:lnTo>
                <a:lnTo>
                  <a:pt x="80" y="26"/>
                </a:lnTo>
                <a:lnTo>
                  <a:pt x="107" y="26"/>
                </a:lnTo>
                <a:lnTo>
                  <a:pt x="107" y="53"/>
                </a:lnTo>
                <a:lnTo>
                  <a:pt x="107" y="53"/>
                </a:lnTo>
                <a:close/>
                <a:moveTo>
                  <a:pt x="240" y="213"/>
                </a:moveTo>
                <a:lnTo>
                  <a:pt x="134" y="213"/>
                </a:lnTo>
                <a:lnTo>
                  <a:pt x="134" y="186"/>
                </a:lnTo>
                <a:lnTo>
                  <a:pt x="160" y="186"/>
                </a:lnTo>
                <a:lnTo>
                  <a:pt x="160" y="160"/>
                </a:lnTo>
                <a:lnTo>
                  <a:pt x="134" y="160"/>
                </a:lnTo>
                <a:lnTo>
                  <a:pt x="134" y="133"/>
                </a:lnTo>
                <a:lnTo>
                  <a:pt x="160" y="133"/>
                </a:lnTo>
                <a:lnTo>
                  <a:pt x="160" y="106"/>
                </a:lnTo>
                <a:lnTo>
                  <a:pt x="134" y="106"/>
                </a:lnTo>
                <a:lnTo>
                  <a:pt x="134" y="80"/>
                </a:lnTo>
                <a:lnTo>
                  <a:pt x="240" y="80"/>
                </a:lnTo>
                <a:lnTo>
                  <a:pt x="240" y="213"/>
                </a:lnTo>
                <a:lnTo>
                  <a:pt x="240" y="213"/>
                </a:lnTo>
                <a:close/>
                <a:moveTo>
                  <a:pt x="214" y="106"/>
                </a:moveTo>
                <a:lnTo>
                  <a:pt x="187" y="106"/>
                </a:lnTo>
                <a:lnTo>
                  <a:pt x="187" y="133"/>
                </a:lnTo>
                <a:lnTo>
                  <a:pt x="214" y="133"/>
                </a:lnTo>
                <a:lnTo>
                  <a:pt x="214" y="106"/>
                </a:lnTo>
                <a:lnTo>
                  <a:pt x="214" y="106"/>
                </a:lnTo>
                <a:close/>
                <a:moveTo>
                  <a:pt x="214" y="160"/>
                </a:moveTo>
                <a:lnTo>
                  <a:pt x="187" y="160"/>
                </a:lnTo>
                <a:lnTo>
                  <a:pt x="187" y="186"/>
                </a:lnTo>
                <a:lnTo>
                  <a:pt x="214" y="186"/>
                </a:lnTo>
                <a:lnTo>
                  <a:pt x="214" y="160"/>
                </a:lnTo>
                <a:lnTo>
                  <a:pt x="214" y="160"/>
                </a:lnTo>
                <a:close/>
              </a:path>
            </a:pathLst>
          </a:custGeom>
          <a:solidFill>
            <a:srgbClr val="F6AE2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69">
            <a:extLst>
              <a:ext uri="{FF2B5EF4-FFF2-40B4-BE49-F238E27FC236}">
                <a16:creationId xmlns:a16="http://schemas.microsoft.com/office/drawing/2014/main" id="{7F96F8DA-CC06-4CA2-A801-C75A5A48A1DD}"/>
              </a:ext>
            </a:extLst>
          </p:cNvPr>
          <p:cNvSpPr>
            <a:spLocks noEditPoints="1"/>
          </p:cNvSpPr>
          <p:nvPr/>
        </p:nvSpPr>
        <p:spPr bwMode="auto">
          <a:xfrm>
            <a:off x="6046679" y="2451624"/>
            <a:ext cx="304800" cy="306388"/>
          </a:xfrm>
          <a:custGeom>
            <a:avLst/>
            <a:gdLst>
              <a:gd name="T0" fmla="*/ 254 w 267"/>
              <a:gd name="T1" fmla="*/ 54 h 267"/>
              <a:gd name="T2" fmla="*/ 227 w 267"/>
              <a:gd name="T3" fmla="*/ 54 h 267"/>
              <a:gd name="T4" fmla="*/ 227 w 267"/>
              <a:gd name="T5" fmla="*/ 174 h 267"/>
              <a:gd name="T6" fmla="*/ 54 w 267"/>
              <a:gd name="T7" fmla="*/ 174 h 267"/>
              <a:gd name="T8" fmla="*/ 54 w 267"/>
              <a:gd name="T9" fmla="*/ 200 h 267"/>
              <a:gd name="T10" fmla="*/ 67 w 267"/>
              <a:gd name="T11" fmla="*/ 214 h 267"/>
              <a:gd name="T12" fmla="*/ 214 w 267"/>
              <a:gd name="T13" fmla="*/ 214 h 267"/>
              <a:gd name="T14" fmla="*/ 267 w 267"/>
              <a:gd name="T15" fmla="*/ 267 h 267"/>
              <a:gd name="T16" fmla="*/ 267 w 267"/>
              <a:gd name="T17" fmla="*/ 67 h 267"/>
              <a:gd name="T18" fmla="*/ 254 w 267"/>
              <a:gd name="T19" fmla="*/ 54 h 267"/>
              <a:gd name="T20" fmla="*/ 254 w 267"/>
              <a:gd name="T21" fmla="*/ 54 h 267"/>
              <a:gd name="T22" fmla="*/ 200 w 267"/>
              <a:gd name="T23" fmla="*/ 134 h 267"/>
              <a:gd name="T24" fmla="*/ 200 w 267"/>
              <a:gd name="T25" fmla="*/ 14 h 267"/>
              <a:gd name="T26" fmla="*/ 187 w 267"/>
              <a:gd name="T27" fmla="*/ 0 h 267"/>
              <a:gd name="T28" fmla="*/ 14 w 267"/>
              <a:gd name="T29" fmla="*/ 0 h 267"/>
              <a:gd name="T30" fmla="*/ 0 w 267"/>
              <a:gd name="T31" fmla="*/ 14 h 267"/>
              <a:gd name="T32" fmla="*/ 0 w 267"/>
              <a:gd name="T33" fmla="*/ 200 h 267"/>
              <a:gd name="T34" fmla="*/ 54 w 267"/>
              <a:gd name="T35" fmla="*/ 147 h 267"/>
              <a:gd name="T36" fmla="*/ 187 w 267"/>
              <a:gd name="T37" fmla="*/ 147 h 267"/>
              <a:gd name="T38" fmla="*/ 200 w 267"/>
              <a:gd name="T39" fmla="*/ 134 h 267"/>
              <a:gd name="T40" fmla="*/ 200 w 267"/>
              <a:gd name="T41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67">
                <a:moveTo>
                  <a:pt x="254" y="54"/>
                </a:moveTo>
                <a:lnTo>
                  <a:pt x="227" y="54"/>
                </a:lnTo>
                <a:lnTo>
                  <a:pt x="227" y="174"/>
                </a:lnTo>
                <a:lnTo>
                  <a:pt x="54" y="174"/>
                </a:lnTo>
                <a:lnTo>
                  <a:pt x="54" y="200"/>
                </a:lnTo>
                <a:cubicBezTo>
                  <a:pt x="54" y="208"/>
                  <a:pt x="60" y="214"/>
                  <a:pt x="67" y="214"/>
                </a:cubicBezTo>
                <a:lnTo>
                  <a:pt x="214" y="214"/>
                </a:lnTo>
                <a:lnTo>
                  <a:pt x="267" y="267"/>
                </a:lnTo>
                <a:lnTo>
                  <a:pt x="267" y="67"/>
                </a:lnTo>
                <a:cubicBezTo>
                  <a:pt x="267" y="60"/>
                  <a:pt x="261" y="54"/>
                  <a:pt x="254" y="54"/>
                </a:cubicBezTo>
                <a:lnTo>
                  <a:pt x="254" y="54"/>
                </a:lnTo>
                <a:close/>
                <a:moveTo>
                  <a:pt x="200" y="134"/>
                </a:moveTo>
                <a:lnTo>
                  <a:pt x="200" y="14"/>
                </a:lnTo>
                <a:cubicBezTo>
                  <a:pt x="200" y="6"/>
                  <a:pt x="194" y="0"/>
                  <a:pt x="187" y="0"/>
                </a:cubicBez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lnTo>
                  <a:pt x="0" y="200"/>
                </a:lnTo>
                <a:lnTo>
                  <a:pt x="54" y="147"/>
                </a:lnTo>
                <a:lnTo>
                  <a:pt x="187" y="147"/>
                </a:lnTo>
                <a:cubicBezTo>
                  <a:pt x="194" y="147"/>
                  <a:pt x="200" y="141"/>
                  <a:pt x="200" y="134"/>
                </a:cubicBezTo>
                <a:lnTo>
                  <a:pt x="200" y="134"/>
                </a:lnTo>
                <a:close/>
              </a:path>
            </a:pathLst>
          </a:custGeom>
          <a:solidFill>
            <a:srgbClr val="2E4C6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047815-1669-450C-83FD-46B51F6D278E}"/>
              </a:ext>
            </a:extLst>
          </p:cNvPr>
          <p:cNvGrpSpPr/>
          <p:nvPr/>
        </p:nvGrpSpPr>
        <p:grpSpPr>
          <a:xfrm>
            <a:off x="4344030" y="4758623"/>
            <a:ext cx="1036059" cy="1053641"/>
            <a:chOff x="4226209" y="4025193"/>
            <a:chExt cx="1036059" cy="1053641"/>
          </a:xfrm>
          <a:solidFill>
            <a:srgbClr val="49C0C9"/>
          </a:solidFill>
        </p:grpSpPr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048521A6-D6E9-4281-B151-059575ACBF74}"/>
                </a:ext>
              </a:extLst>
            </p:cNvPr>
            <p:cNvSpPr/>
            <p:nvPr/>
          </p:nvSpPr>
          <p:spPr>
            <a:xfrm>
              <a:off x="4226209" y="4293096"/>
              <a:ext cx="1036059" cy="50405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312663-39CB-4839-804D-16BD65237F61}"/>
                </a:ext>
              </a:extLst>
            </p:cNvPr>
            <p:cNvSpPr/>
            <p:nvPr/>
          </p:nvSpPr>
          <p:spPr>
            <a:xfrm>
              <a:off x="4226209" y="4574778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2B2C875-F633-4DA9-98E2-0AF6A78F7E25}"/>
                </a:ext>
              </a:extLst>
            </p:cNvPr>
            <p:cNvSpPr/>
            <p:nvPr/>
          </p:nvSpPr>
          <p:spPr>
            <a:xfrm>
              <a:off x="4226209" y="4025193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B84CB314-0A95-49AD-91CF-DE0B1BBB3DF5}"/>
              </a:ext>
            </a:extLst>
          </p:cNvPr>
          <p:cNvSpPr/>
          <p:nvPr/>
        </p:nvSpPr>
        <p:spPr>
          <a:xfrm>
            <a:off x="4344030" y="4758623"/>
            <a:ext cx="1036059" cy="504056"/>
          </a:xfrm>
          <a:prstGeom prst="ellipse">
            <a:avLst/>
          </a:prstGeom>
          <a:gradFill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alpha val="4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E496854-3F75-408E-A279-3ACF37DB24F3}"/>
              </a:ext>
            </a:extLst>
          </p:cNvPr>
          <p:cNvSpPr/>
          <p:nvPr/>
        </p:nvSpPr>
        <p:spPr>
          <a:xfrm>
            <a:off x="4874578" y="5026526"/>
            <a:ext cx="505511" cy="785738"/>
          </a:xfrm>
          <a:custGeom>
            <a:avLst/>
            <a:gdLst>
              <a:gd name="connsiteX0" fmla="*/ 502223 w 505511"/>
              <a:gd name="connsiteY0" fmla="*/ 0 h 785738"/>
              <a:gd name="connsiteX1" fmla="*/ 502349 w 505511"/>
              <a:gd name="connsiteY1" fmla="*/ 0 h 785738"/>
              <a:gd name="connsiteX2" fmla="*/ 502222 w 505511"/>
              <a:gd name="connsiteY2" fmla="*/ 614 h 785738"/>
              <a:gd name="connsiteX3" fmla="*/ 505510 w 505511"/>
              <a:gd name="connsiteY3" fmla="*/ 614 h 785738"/>
              <a:gd name="connsiteX4" fmla="*/ 505510 w 505511"/>
              <a:gd name="connsiteY4" fmla="*/ 504670 h 785738"/>
              <a:gd name="connsiteX5" fmla="*/ 499367 w 505511"/>
              <a:gd name="connsiteY5" fmla="*/ 504670 h 785738"/>
              <a:gd name="connsiteX6" fmla="*/ 505511 w 505511"/>
              <a:gd name="connsiteY6" fmla="*/ 534324 h 785738"/>
              <a:gd name="connsiteX7" fmla="*/ 91882 w 505511"/>
              <a:gd name="connsiteY7" fmla="*/ 781232 h 785738"/>
              <a:gd name="connsiteX8" fmla="*/ 0 w 505511"/>
              <a:gd name="connsiteY8" fmla="*/ 785738 h 785738"/>
              <a:gd name="connsiteX9" fmla="*/ 0 w 505511"/>
              <a:gd name="connsiteY9" fmla="*/ 235539 h 785738"/>
              <a:gd name="connsiteX10" fmla="*/ 91883 w 505511"/>
              <a:gd name="connsiteY10" fmla="*/ 231033 h 785738"/>
              <a:gd name="connsiteX11" fmla="*/ 494988 w 505511"/>
              <a:gd name="connsiteY11" fmla="*/ 34918 h 7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511" h="785738">
                <a:moveTo>
                  <a:pt x="502223" y="0"/>
                </a:moveTo>
                <a:lnTo>
                  <a:pt x="502349" y="0"/>
                </a:lnTo>
                <a:lnTo>
                  <a:pt x="502222" y="614"/>
                </a:lnTo>
                <a:lnTo>
                  <a:pt x="505510" y="614"/>
                </a:lnTo>
                <a:lnTo>
                  <a:pt x="505510" y="504670"/>
                </a:lnTo>
                <a:lnTo>
                  <a:pt x="499367" y="504670"/>
                </a:lnTo>
                <a:lnTo>
                  <a:pt x="505511" y="534324"/>
                </a:lnTo>
                <a:cubicBezTo>
                  <a:pt x="505511" y="656116"/>
                  <a:pt x="327940" y="757731"/>
                  <a:pt x="91882" y="781232"/>
                </a:cubicBezTo>
                <a:lnTo>
                  <a:pt x="0" y="785738"/>
                </a:lnTo>
                <a:lnTo>
                  <a:pt x="0" y="235539"/>
                </a:lnTo>
                <a:lnTo>
                  <a:pt x="91883" y="231033"/>
                </a:lnTo>
                <a:cubicBezTo>
                  <a:pt x="294218" y="210889"/>
                  <a:pt x="453584" y="133356"/>
                  <a:pt x="494988" y="34918"/>
                </a:cubicBezTo>
                <a:close/>
              </a:path>
            </a:pathLst>
          </a:custGeom>
          <a:gradFill>
            <a:gsLst>
              <a:gs pos="61000">
                <a:srgbClr val="000000">
                  <a:alpha val="16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AE8438-F8A6-42DB-B2D7-8338B52D7FC5}"/>
              </a:ext>
            </a:extLst>
          </p:cNvPr>
          <p:cNvGrpSpPr/>
          <p:nvPr/>
        </p:nvGrpSpPr>
        <p:grpSpPr>
          <a:xfrm>
            <a:off x="3929910" y="4002601"/>
            <a:ext cx="1036059" cy="1053641"/>
            <a:chOff x="4226209" y="4025193"/>
            <a:chExt cx="1036059" cy="1053641"/>
          </a:xfrm>
          <a:solidFill>
            <a:srgbClr val="E94164"/>
          </a:solidFill>
        </p:grpSpPr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D28420C8-0FEE-4759-8D27-8961797727FC}"/>
                </a:ext>
              </a:extLst>
            </p:cNvPr>
            <p:cNvSpPr/>
            <p:nvPr/>
          </p:nvSpPr>
          <p:spPr>
            <a:xfrm>
              <a:off x="4226209" y="4293096"/>
              <a:ext cx="1036059" cy="50405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A130AC0-974E-4D70-A3FB-36C14B75A5C0}"/>
                </a:ext>
              </a:extLst>
            </p:cNvPr>
            <p:cNvSpPr/>
            <p:nvPr/>
          </p:nvSpPr>
          <p:spPr>
            <a:xfrm>
              <a:off x="4226209" y="4574778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3E22532-9477-4757-B0B0-3DE093A11632}"/>
                </a:ext>
              </a:extLst>
            </p:cNvPr>
            <p:cNvSpPr/>
            <p:nvPr/>
          </p:nvSpPr>
          <p:spPr>
            <a:xfrm>
              <a:off x="4226209" y="4025193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75EA86D1-2857-48E3-8D0A-DCCE191FDC36}"/>
              </a:ext>
            </a:extLst>
          </p:cNvPr>
          <p:cNvSpPr/>
          <p:nvPr/>
        </p:nvSpPr>
        <p:spPr>
          <a:xfrm>
            <a:off x="3929910" y="4002601"/>
            <a:ext cx="1036059" cy="504056"/>
          </a:xfrm>
          <a:prstGeom prst="ellipse">
            <a:avLst/>
          </a:prstGeom>
          <a:gradFill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alpha val="4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A9B1F6E-A2C5-4A67-8829-52D54B92D515}"/>
              </a:ext>
            </a:extLst>
          </p:cNvPr>
          <p:cNvSpPr/>
          <p:nvPr/>
        </p:nvSpPr>
        <p:spPr>
          <a:xfrm>
            <a:off x="4460458" y="4270504"/>
            <a:ext cx="505511" cy="785738"/>
          </a:xfrm>
          <a:custGeom>
            <a:avLst/>
            <a:gdLst>
              <a:gd name="connsiteX0" fmla="*/ 502223 w 505511"/>
              <a:gd name="connsiteY0" fmla="*/ 0 h 785738"/>
              <a:gd name="connsiteX1" fmla="*/ 502349 w 505511"/>
              <a:gd name="connsiteY1" fmla="*/ 0 h 785738"/>
              <a:gd name="connsiteX2" fmla="*/ 502222 w 505511"/>
              <a:gd name="connsiteY2" fmla="*/ 614 h 785738"/>
              <a:gd name="connsiteX3" fmla="*/ 505510 w 505511"/>
              <a:gd name="connsiteY3" fmla="*/ 614 h 785738"/>
              <a:gd name="connsiteX4" fmla="*/ 505510 w 505511"/>
              <a:gd name="connsiteY4" fmla="*/ 504670 h 785738"/>
              <a:gd name="connsiteX5" fmla="*/ 499367 w 505511"/>
              <a:gd name="connsiteY5" fmla="*/ 504670 h 785738"/>
              <a:gd name="connsiteX6" fmla="*/ 505511 w 505511"/>
              <a:gd name="connsiteY6" fmla="*/ 534324 h 785738"/>
              <a:gd name="connsiteX7" fmla="*/ 91882 w 505511"/>
              <a:gd name="connsiteY7" fmla="*/ 781232 h 785738"/>
              <a:gd name="connsiteX8" fmla="*/ 0 w 505511"/>
              <a:gd name="connsiteY8" fmla="*/ 785738 h 785738"/>
              <a:gd name="connsiteX9" fmla="*/ 0 w 505511"/>
              <a:gd name="connsiteY9" fmla="*/ 235539 h 785738"/>
              <a:gd name="connsiteX10" fmla="*/ 91883 w 505511"/>
              <a:gd name="connsiteY10" fmla="*/ 231033 h 785738"/>
              <a:gd name="connsiteX11" fmla="*/ 494988 w 505511"/>
              <a:gd name="connsiteY11" fmla="*/ 34918 h 7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511" h="785738">
                <a:moveTo>
                  <a:pt x="502223" y="0"/>
                </a:moveTo>
                <a:lnTo>
                  <a:pt x="502349" y="0"/>
                </a:lnTo>
                <a:lnTo>
                  <a:pt x="502222" y="614"/>
                </a:lnTo>
                <a:lnTo>
                  <a:pt x="505510" y="614"/>
                </a:lnTo>
                <a:lnTo>
                  <a:pt x="505510" y="504670"/>
                </a:lnTo>
                <a:lnTo>
                  <a:pt x="499367" y="504670"/>
                </a:lnTo>
                <a:lnTo>
                  <a:pt x="505511" y="534324"/>
                </a:lnTo>
                <a:cubicBezTo>
                  <a:pt x="505511" y="656116"/>
                  <a:pt x="327940" y="757731"/>
                  <a:pt x="91882" y="781232"/>
                </a:cubicBezTo>
                <a:lnTo>
                  <a:pt x="0" y="785738"/>
                </a:lnTo>
                <a:lnTo>
                  <a:pt x="0" y="235539"/>
                </a:lnTo>
                <a:lnTo>
                  <a:pt x="91883" y="231033"/>
                </a:lnTo>
                <a:cubicBezTo>
                  <a:pt x="294218" y="210889"/>
                  <a:pt x="453584" y="133356"/>
                  <a:pt x="494988" y="34918"/>
                </a:cubicBezTo>
                <a:close/>
              </a:path>
            </a:pathLst>
          </a:custGeom>
          <a:gradFill>
            <a:gsLst>
              <a:gs pos="61000">
                <a:srgbClr val="000000">
                  <a:alpha val="16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0367BB-1744-4690-8BB1-75FD090863FF}"/>
              </a:ext>
            </a:extLst>
          </p:cNvPr>
          <p:cNvGrpSpPr/>
          <p:nvPr/>
        </p:nvGrpSpPr>
        <p:grpSpPr>
          <a:xfrm>
            <a:off x="4477542" y="3281482"/>
            <a:ext cx="1036059" cy="1053641"/>
            <a:chOff x="4226209" y="4025193"/>
            <a:chExt cx="1036059" cy="1053641"/>
          </a:xfrm>
          <a:solidFill>
            <a:srgbClr val="F6AE2E"/>
          </a:solidFill>
        </p:grpSpPr>
        <p:sp>
          <p:nvSpPr>
            <p:cNvPr id="54" name="Flowchart: Process 53">
              <a:extLst>
                <a:ext uri="{FF2B5EF4-FFF2-40B4-BE49-F238E27FC236}">
                  <a16:creationId xmlns:a16="http://schemas.microsoft.com/office/drawing/2014/main" id="{6B6370BA-4DE0-44CB-B79C-399B413DCBF9}"/>
                </a:ext>
              </a:extLst>
            </p:cNvPr>
            <p:cNvSpPr/>
            <p:nvPr/>
          </p:nvSpPr>
          <p:spPr>
            <a:xfrm>
              <a:off x="4226209" y="4293096"/>
              <a:ext cx="1036059" cy="50405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08A0114-FF63-435C-927A-4967DB8141D3}"/>
                </a:ext>
              </a:extLst>
            </p:cNvPr>
            <p:cNvSpPr/>
            <p:nvPr/>
          </p:nvSpPr>
          <p:spPr>
            <a:xfrm>
              <a:off x="4226209" y="4574778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B663395-AF5B-4DA9-95A7-3EB5BBBAD3AC}"/>
                </a:ext>
              </a:extLst>
            </p:cNvPr>
            <p:cNvSpPr/>
            <p:nvPr/>
          </p:nvSpPr>
          <p:spPr>
            <a:xfrm>
              <a:off x="4226209" y="4025193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05004BCF-3047-44DB-AEF0-2EF7DF79764F}"/>
              </a:ext>
            </a:extLst>
          </p:cNvPr>
          <p:cNvSpPr/>
          <p:nvPr/>
        </p:nvSpPr>
        <p:spPr>
          <a:xfrm>
            <a:off x="4477542" y="3281482"/>
            <a:ext cx="1036059" cy="504056"/>
          </a:xfrm>
          <a:prstGeom prst="ellipse">
            <a:avLst/>
          </a:prstGeom>
          <a:gradFill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alpha val="4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71C504F-D4CC-41F3-88EF-2D2A0B09D71A}"/>
              </a:ext>
            </a:extLst>
          </p:cNvPr>
          <p:cNvSpPr/>
          <p:nvPr/>
        </p:nvSpPr>
        <p:spPr>
          <a:xfrm>
            <a:off x="5008090" y="3549385"/>
            <a:ext cx="505511" cy="785738"/>
          </a:xfrm>
          <a:custGeom>
            <a:avLst/>
            <a:gdLst>
              <a:gd name="connsiteX0" fmla="*/ 502223 w 505511"/>
              <a:gd name="connsiteY0" fmla="*/ 0 h 785738"/>
              <a:gd name="connsiteX1" fmla="*/ 502349 w 505511"/>
              <a:gd name="connsiteY1" fmla="*/ 0 h 785738"/>
              <a:gd name="connsiteX2" fmla="*/ 502222 w 505511"/>
              <a:gd name="connsiteY2" fmla="*/ 614 h 785738"/>
              <a:gd name="connsiteX3" fmla="*/ 505510 w 505511"/>
              <a:gd name="connsiteY3" fmla="*/ 614 h 785738"/>
              <a:gd name="connsiteX4" fmla="*/ 505510 w 505511"/>
              <a:gd name="connsiteY4" fmla="*/ 504670 h 785738"/>
              <a:gd name="connsiteX5" fmla="*/ 499367 w 505511"/>
              <a:gd name="connsiteY5" fmla="*/ 504670 h 785738"/>
              <a:gd name="connsiteX6" fmla="*/ 505511 w 505511"/>
              <a:gd name="connsiteY6" fmla="*/ 534324 h 785738"/>
              <a:gd name="connsiteX7" fmla="*/ 91882 w 505511"/>
              <a:gd name="connsiteY7" fmla="*/ 781232 h 785738"/>
              <a:gd name="connsiteX8" fmla="*/ 0 w 505511"/>
              <a:gd name="connsiteY8" fmla="*/ 785738 h 785738"/>
              <a:gd name="connsiteX9" fmla="*/ 0 w 505511"/>
              <a:gd name="connsiteY9" fmla="*/ 235539 h 785738"/>
              <a:gd name="connsiteX10" fmla="*/ 91883 w 505511"/>
              <a:gd name="connsiteY10" fmla="*/ 231033 h 785738"/>
              <a:gd name="connsiteX11" fmla="*/ 494988 w 505511"/>
              <a:gd name="connsiteY11" fmla="*/ 34918 h 7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511" h="785738">
                <a:moveTo>
                  <a:pt x="502223" y="0"/>
                </a:moveTo>
                <a:lnTo>
                  <a:pt x="502349" y="0"/>
                </a:lnTo>
                <a:lnTo>
                  <a:pt x="502222" y="614"/>
                </a:lnTo>
                <a:lnTo>
                  <a:pt x="505510" y="614"/>
                </a:lnTo>
                <a:lnTo>
                  <a:pt x="505510" y="504670"/>
                </a:lnTo>
                <a:lnTo>
                  <a:pt x="499367" y="504670"/>
                </a:lnTo>
                <a:lnTo>
                  <a:pt x="505511" y="534324"/>
                </a:lnTo>
                <a:cubicBezTo>
                  <a:pt x="505511" y="656116"/>
                  <a:pt x="327940" y="757731"/>
                  <a:pt x="91882" y="781232"/>
                </a:cubicBezTo>
                <a:lnTo>
                  <a:pt x="0" y="785738"/>
                </a:lnTo>
                <a:lnTo>
                  <a:pt x="0" y="235539"/>
                </a:lnTo>
                <a:lnTo>
                  <a:pt x="91883" y="231033"/>
                </a:lnTo>
                <a:cubicBezTo>
                  <a:pt x="294218" y="210889"/>
                  <a:pt x="453584" y="133356"/>
                  <a:pt x="494988" y="34918"/>
                </a:cubicBezTo>
                <a:close/>
              </a:path>
            </a:pathLst>
          </a:custGeom>
          <a:gradFill>
            <a:gsLst>
              <a:gs pos="61000">
                <a:srgbClr val="000000">
                  <a:alpha val="16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86123F-F7E3-4F34-8F37-FEBF23052D70}"/>
              </a:ext>
            </a:extLst>
          </p:cNvPr>
          <p:cNvGrpSpPr/>
          <p:nvPr/>
        </p:nvGrpSpPr>
        <p:grpSpPr>
          <a:xfrm>
            <a:off x="4136829" y="2557708"/>
            <a:ext cx="1036059" cy="1053641"/>
            <a:chOff x="4226209" y="4025193"/>
            <a:chExt cx="1036059" cy="1053641"/>
          </a:xfrm>
          <a:solidFill>
            <a:srgbClr val="2E4C6D"/>
          </a:solidFill>
        </p:grpSpPr>
        <p:sp>
          <p:nvSpPr>
            <p:cNvPr id="60" name="Flowchart: Process 59">
              <a:extLst>
                <a:ext uri="{FF2B5EF4-FFF2-40B4-BE49-F238E27FC236}">
                  <a16:creationId xmlns:a16="http://schemas.microsoft.com/office/drawing/2014/main" id="{4220266B-C1C7-4A3B-8813-8C6B25E4A0FB}"/>
                </a:ext>
              </a:extLst>
            </p:cNvPr>
            <p:cNvSpPr/>
            <p:nvPr/>
          </p:nvSpPr>
          <p:spPr>
            <a:xfrm>
              <a:off x="4226209" y="4293096"/>
              <a:ext cx="1036059" cy="50405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928A9A-D91F-44D0-8B11-B59E74A7345E}"/>
                </a:ext>
              </a:extLst>
            </p:cNvPr>
            <p:cNvSpPr/>
            <p:nvPr/>
          </p:nvSpPr>
          <p:spPr>
            <a:xfrm>
              <a:off x="4226209" y="4574778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A6491DF-B2CE-4FCE-A372-387EA082933F}"/>
                </a:ext>
              </a:extLst>
            </p:cNvPr>
            <p:cNvSpPr/>
            <p:nvPr/>
          </p:nvSpPr>
          <p:spPr>
            <a:xfrm>
              <a:off x="4226209" y="4025193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D4EA3B6-E24F-4747-8B90-D28C70A24761}"/>
              </a:ext>
            </a:extLst>
          </p:cNvPr>
          <p:cNvSpPr/>
          <p:nvPr/>
        </p:nvSpPr>
        <p:spPr>
          <a:xfrm>
            <a:off x="4136829" y="2557708"/>
            <a:ext cx="1036059" cy="504056"/>
          </a:xfrm>
          <a:prstGeom prst="ellipse">
            <a:avLst/>
          </a:prstGeom>
          <a:gradFill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alpha val="4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D0044FF-1C7B-4D10-9E3A-02D89AE14AA4}"/>
              </a:ext>
            </a:extLst>
          </p:cNvPr>
          <p:cNvSpPr/>
          <p:nvPr/>
        </p:nvSpPr>
        <p:spPr>
          <a:xfrm>
            <a:off x="4667377" y="2825611"/>
            <a:ext cx="505511" cy="785738"/>
          </a:xfrm>
          <a:custGeom>
            <a:avLst/>
            <a:gdLst>
              <a:gd name="connsiteX0" fmla="*/ 502223 w 505511"/>
              <a:gd name="connsiteY0" fmla="*/ 0 h 785738"/>
              <a:gd name="connsiteX1" fmla="*/ 502349 w 505511"/>
              <a:gd name="connsiteY1" fmla="*/ 0 h 785738"/>
              <a:gd name="connsiteX2" fmla="*/ 502222 w 505511"/>
              <a:gd name="connsiteY2" fmla="*/ 614 h 785738"/>
              <a:gd name="connsiteX3" fmla="*/ 505510 w 505511"/>
              <a:gd name="connsiteY3" fmla="*/ 614 h 785738"/>
              <a:gd name="connsiteX4" fmla="*/ 505510 w 505511"/>
              <a:gd name="connsiteY4" fmla="*/ 504670 h 785738"/>
              <a:gd name="connsiteX5" fmla="*/ 499367 w 505511"/>
              <a:gd name="connsiteY5" fmla="*/ 504670 h 785738"/>
              <a:gd name="connsiteX6" fmla="*/ 505511 w 505511"/>
              <a:gd name="connsiteY6" fmla="*/ 534324 h 785738"/>
              <a:gd name="connsiteX7" fmla="*/ 91882 w 505511"/>
              <a:gd name="connsiteY7" fmla="*/ 781232 h 785738"/>
              <a:gd name="connsiteX8" fmla="*/ 0 w 505511"/>
              <a:gd name="connsiteY8" fmla="*/ 785738 h 785738"/>
              <a:gd name="connsiteX9" fmla="*/ 0 w 505511"/>
              <a:gd name="connsiteY9" fmla="*/ 235539 h 785738"/>
              <a:gd name="connsiteX10" fmla="*/ 91883 w 505511"/>
              <a:gd name="connsiteY10" fmla="*/ 231033 h 785738"/>
              <a:gd name="connsiteX11" fmla="*/ 494988 w 505511"/>
              <a:gd name="connsiteY11" fmla="*/ 34918 h 7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511" h="785738">
                <a:moveTo>
                  <a:pt x="502223" y="0"/>
                </a:moveTo>
                <a:lnTo>
                  <a:pt x="502349" y="0"/>
                </a:lnTo>
                <a:lnTo>
                  <a:pt x="502222" y="614"/>
                </a:lnTo>
                <a:lnTo>
                  <a:pt x="505510" y="614"/>
                </a:lnTo>
                <a:lnTo>
                  <a:pt x="505510" y="504670"/>
                </a:lnTo>
                <a:lnTo>
                  <a:pt x="499367" y="504670"/>
                </a:lnTo>
                <a:lnTo>
                  <a:pt x="505511" y="534324"/>
                </a:lnTo>
                <a:cubicBezTo>
                  <a:pt x="505511" y="656116"/>
                  <a:pt x="327940" y="757731"/>
                  <a:pt x="91882" y="781232"/>
                </a:cubicBezTo>
                <a:lnTo>
                  <a:pt x="0" y="785738"/>
                </a:lnTo>
                <a:lnTo>
                  <a:pt x="0" y="235539"/>
                </a:lnTo>
                <a:lnTo>
                  <a:pt x="91883" y="231033"/>
                </a:lnTo>
                <a:cubicBezTo>
                  <a:pt x="294218" y="210889"/>
                  <a:pt x="453584" y="133356"/>
                  <a:pt x="494988" y="34918"/>
                </a:cubicBezTo>
                <a:close/>
              </a:path>
            </a:pathLst>
          </a:custGeom>
          <a:gradFill>
            <a:gsLst>
              <a:gs pos="61000">
                <a:srgbClr val="000000">
                  <a:alpha val="16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9C9F686-39E4-4660-B1F4-A34614357DC5}"/>
              </a:ext>
            </a:extLst>
          </p:cNvPr>
          <p:cNvGrpSpPr/>
          <p:nvPr/>
        </p:nvGrpSpPr>
        <p:grpSpPr>
          <a:xfrm>
            <a:off x="3630400" y="1815817"/>
            <a:ext cx="1036059" cy="1053641"/>
            <a:chOff x="4226209" y="4025193"/>
            <a:chExt cx="1036059" cy="1053641"/>
          </a:xfrm>
          <a:solidFill>
            <a:srgbClr val="F27EA7"/>
          </a:solidFill>
        </p:grpSpPr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DCCECA17-47FB-41F4-BC87-3DF64F82E451}"/>
                </a:ext>
              </a:extLst>
            </p:cNvPr>
            <p:cNvSpPr/>
            <p:nvPr/>
          </p:nvSpPr>
          <p:spPr>
            <a:xfrm>
              <a:off x="4226209" y="4293096"/>
              <a:ext cx="1036059" cy="50405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FD607E8-A162-4AA5-A0DA-F7186DAEADC9}"/>
                </a:ext>
              </a:extLst>
            </p:cNvPr>
            <p:cNvSpPr/>
            <p:nvPr/>
          </p:nvSpPr>
          <p:spPr>
            <a:xfrm>
              <a:off x="4226209" y="4574778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134876B-4E93-4451-8669-428CD76CF5C8}"/>
                </a:ext>
              </a:extLst>
            </p:cNvPr>
            <p:cNvSpPr/>
            <p:nvPr/>
          </p:nvSpPr>
          <p:spPr>
            <a:xfrm>
              <a:off x="4226209" y="4025193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FF9AF989-FEF7-4665-8678-19CF85DCE97F}"/>
              </a:ext>
            </a:extLst>
          </p:cNvPr>
          <p:cNvSpPr/>
          <p:nvPr/>
        </p:nvSpPr>
        <p:spPr>
          <a:xfrm>
            <a:off x="3630400" y="1815817"/>
            <a:ext cx="1036059" cy="504056"/>
          </a:xfrm>
          <a:prstGeom prst="ellipse">
            <a:avLst/>
          </a:prstGeom>
          <a:gradFill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alpha val="4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5E05025C-0C9A-46FB-B902-5A7401A3FD91}"/>
              </a:ext>
            </a:extLst>
          </p:cNvPr>
          <p:cNvSpPr/>
          <p:nvPr/>
        </p:nvSpPr>
        <p:spPr>
          <a:xfrm>
            <a:off x="4160948" y="2083720"/>
            <a:ext cx="505511" cy="785738"/>
          </a:xfrm>
          <a:custGeom>
            <a:avLst/>
            <a:gdLst>
              <a:gd name="connsiteX0" fmla="*/ 502223 w 505511"/>
              <a:gd name="connsiteY0" fmla="*/ 0 h 785738"/>
              <a:gd name="connsiteX1" fmla="*/ 502349 w 505511"/>
              <a:gd name="connsiteY1" fmla="*/ 0 h 785738"/>
              <a:gd name="connsiteX2" fmla="*/ 502222 w 505511"/>
              <a:gd name="connsiteY2" fmla="*/ 614 h 785738"/>
              <a:gd name="connsiteX3" fmla="*/ 505510 w 505511"/>
              <a:gd name="connsiteY3" fmla="*/ 614 h 785738"/>
              <a:gd name="connsiteX4" fmla="*/ 505510 w 505511"/>
              <a:gd name="connsiteY4" fmla="*/ 504670 h 785738"/>
              <a:gd name="connsiteX5" fmla="*/ 499367 w 505511"/>
              <a:gd name="connsiteY5" fmla="*/ 504670 h 785738"/>
              <a:gd name="connsiteX6" fmla="*/ 505511 w 505511"/>
              <a:gd name="connsiteY6" fmla="*/ 534324 h 785738"/>
              <a:gd name="connsiteX7" fmla="*/ 91882 w 505511"/>
              <a:gd name="connsiteY7" fmla="*/ 781232 h 785738"/>
              <a:gd name="connsiteX8" fmla="*/ 0 w 505511"/>
              <a:gd name="connsiteY8" fmla="*/ 785738 h 785738"/>
              <a:gd name="connsiteX9" fmla="*/ 0 w 505511"/>
              <a:gd name="connsiteY9" fmla="*/ 235539 h 785738"/>
              <a:gd name="connsiteX10" fmla="*/ 91883 w 505511"/>
              <a:gd name="connsiteY10" fmla="*/ 231033 h 785738"/>
              <a:gd name="connsiteX11" fmla="*/ 494988 w 505511"/>
              <a:gd name="connsiteY11" fmla="*/ 34918 h 7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511" h="785738">
                <a:moveTo>
                  <a:pt x="502223" y="0"/>
                </a:moveTo>
                <a:lnTo>
                  <a:pt x="502349" y="0"/>
                </a:lnTo>
                <a:lnTo>
                  <a:pt x="502222" y="614"/>
                </a:lnTo>
                <a:lnTo>
                  <a:pt x="505510" y="614"/>
                </a:lnTo>
                <a:lnTo>
                  <a:pt x="505510" y="504670"/>
                </a:lnTo>
                <a:lnTo>
                  <a:pt x="499367" y="504670"/>
                </a:lnTo>
                <a:lnTo>
                  <a:pt x="505511" y="534324"/>
                </a:lnTo>
                <a:cubicBezTo>
                  <a:pt x="505511" y="656116"/>
                  <a:pt x="327940" y="757731"/>
                  <a:pt x="91882" y="781232"/>
                </a:cubicBezTo>
                <a:lnTo>
                  <a:pt x="0" y="785738"/>
                </a:lnTo>
                <a:lnTo>
                  <a:pt x="0" y="235539"/>
                </a:lnTo>
                <a:lnTo>
                  <a:pt x="91883" y="231033"/>
                </a:lnTo>
                <a:cubicBezTo>
                  <a:pt x="294218" y="210889"/>
                  <a:pt x="453584" y="133356"/>
                  <a:pt x="494988" y="34918"/>
                </a:cubicBezTo>
                <a:close/>
              </a:path>
            </a:pathLst>
          </a:custGeom>
          <a:gradFill>
            <a:gsLst>
              <a:gs pos="61000">
                <a:srgbClr val="000000">
                  <a:alpha val="16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85C3C0-CAB3-4C5D-B873-57DB9B0DC07F}"/>
              </a:ext>
            </a:extLst>
          </p:cNvPr>
          <p:cNvGrpSpPr/>
          <p:nvPr/>
        </p:nvGrpSpPr>
        <p:grpSpPr>
          <a:xfrm>
            <a:off x="4135911" y="1052736"/>
            <a:ext cx="1036059" cy="1053641"/>
            <a:chOff x="4226209" y="4025193"/>
            <a:chExt cx="1036059" cy="1053641"/>
          </a:xfrm>
          <a:solidFill>
            <a:srgbClr val="51A9F1"/>
          </a:solidFill>
        </p:grpSpPr>
        <p:sp>
          <p:nvSpPr>
            <p:cNvPr id="72" name="Flowchart: Process 71">
              <a:extLst>
                <a:ext uri="{FF2B5EF4-FFF2-40B4-BE49-F238E27FC236}">
                  <a16:creationId xmlns:a16="http://schemas.microsoft.com/office/drawing/2014/main" id="{169DA323-2F17-497A-84D2-744635E969E2}"/>
                </a:ext>
              </a:extLst>
            </p:cNvPr>
            <p:cNvSpPr/>
            <p:nvPr/>
          </p:nvSpPr>
          <p:spPr>
            <a:xfrm>
              <a:off x="4226209" y="4293096"/>
              <a:ext cx="1036059" cy="50405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5571E0B-B685-4BBA-9F6F-93409EF87793}"/>
                </a:ext>
              </a:extLst>
            </p:cNvPr>
            <p:cNvSpPr/>
            <p:nvPr/>
          </p:nvSpPr>
          <p:spPr>
            <a:xfrm>
              <a:off x="4226209" y="4574778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3DD39ED-1291-4307-B132-5C2E2B750CD6}"/>
                </a:ext>
              </a:extLst>
            </p:cNvPr>
            <p:cNvSpPr/>
            <p:nvPr/>
          </p:nvSpPr>
          <p:spPr>
            <a:xfrm>
              <a:off x="4226209" y="4025193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1ADC96EF-0C46-4D78-AD4C-1D2A3A8DEBD9}"/>
              </a:ext>
            </a:extLst>
          </p:cNvPr>
          <p:cNvSpPr/>
          <p:nvPr/>
        </p:nvSpPr>
        <p:spPr>
          <a:xfrm>
            <a:off x="4135911" y="1052736"/>
            <a:ext cx="1036059" cy="504056"/>
          </a:xfrm>
          <a:prstGeom prst="ellipse">
            <a:avLst/>
          </a:prstGeom>
          <a:gradFill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alpha val="4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E595A07C-2A72-4955-B0C4-83D62C153917}"/>
              </a:ext>
            </a:extLst>
          </p:cNvPr>
          <p:cNvSpPr/>
          <p:nvPr/>
        </p:nvSpPr>
        <p:spPr>
          <a:xfrm>
            <a:off x="4666459" y="1320639"/>
            <a:ext cx="505511" cy="785738"/>
          </a:xfrm>
          <a:custGeom>
            <a:avLst/>
            <a:gdLst>
              <a:gd name="connsiteX0" fmla="*/ 502223 w 505511"/>
              <a:gd name="connsiteY0" fmla="*/ 0 h 785738"/>
              <a:gd name="connsiteX1" fmla="*/ 502349 w 505511"/>
              <a:gd name="connsiteY1" fmla="*/ 0 h 785738"/>
              <a:gd name="connsiteX2" fmla="*/ 502222 w 505511"/>
              <a:gd name="connsiteY2" fmla="*/ 614 h 785738"/>
              <a:gd name="connsiteX3" fmla="*/ 505510 w 505511"/>
              <a:gd name="connsiteY3" fmla="*/ 614 h 785738"/>
              <a:gd name="connsiteX4" fmla="*/ 505510 w 505511"/>
              <a:gd name="connsiteY4" fmla="*/ 504670 h 785738"/>
              <a:gd name="connsiteX5" fmla="*/ 499367 w 505511"/>
              <a:gd name="connsiteY5" fmla="*/ 504670 h 785738"/>
              <a:gd name="connsiteX6" fmla="*/ 505511 w 505511"/>
              <a:gd name="connsiteY6" fmla="*/ 534324 h 785738"/>
              <a:gd name="connsiteX7" fmla="*/ 91882 w 505511"/>
              <a:gd name="connsiteY7" fmla="*/ 781232 h 785738"/>
              <a:gd name="connsiteX8" fmla="*/ 0 w 505511"/>
              <a:gd name="connsiteY8" fmla="*/ 785738 h 785738"/>
              <a:gd name="connsiteX9" fmla="*/ 0 w 505511"/>
              <a:gd name="connsiteY9" fmla="*/ 235539 h 785738"/>
              <a:gd name="connsiteX10" fmla="*/ 91883 w 505511"/>
              <a:gd name="connsiteY10" fmla="*/ 231033 h 785738"/>
              <a:gd name="connsiteX11" fmla="*/ 494988 w 505511"/>
              <a:gd name="connsiteY11" fmla="*/ 34918 h 7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511" h="785738">
                <a:moveTo>
                  <a:pt x="502223" y="0"/>
                </a:moveTo>
                <a:lnTo>
                  <a:pt x="502349" y="0"/>
                </a:lnTo>
                <a:lnTo>
                  <a:pt x="502222" y="614"/>
                </a:lnTo>
                <a:lnTo>
                  <a:pt x="505510" y="614"/>
                </a:lnTo>
                <a:lnTo>
                  <a:pt x="505510" y="504670"/>
                </a:lnTo>
                <a:lnTo>
                  <a:pt x="499367" y="504670"/>
                </a:lnTo>
                <a:lnTo>
                  <a:pt x="505511" y="534324"/>
                </a:lnTo>
                <a:cubicBezTo>
                  <a:pt x="505511" y="656116"/>
                  <a:pt x="327940" y="757731"/>
                  <a:pt x="91882" y="781232"/>
                </a:cubicBezTo>
                <a:lnTo>
                  <a:pt x="0" y="785738"/>
                </a:lnTo>
                <a:lnTo>
                  <a:pt x="0" y="235539"/>
                </a:lnTo>
                <a:lnTo>
                  <a:pt x="91883" y="231033"/>
                </a:lnTo>
                <a:cubicBezTo>
                  <a:pt x="294218" y="210889"/>
                  <a:pt x="453584" y="133356"/>
                  <a:pt x="494988" y="34918"/>
                </a:cubicBezTo>
                <a:close/>
              </a:path>
            </a:pathLst>
          </a:custGeom>
          <a:gradFill>
            <a:gsLst>
              <a:gs pos="61000">
                <a:srgbClr val="000000">
                  <a:alpha val="16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E63F514-BF36-4345-A045-ADF62D5EAD14}"/>
              </a:ext>
            </a:extLst>
          </p:cNvPr>
          <p:cNvSpPr txBox="1"/>
          <p:nvPr/>
        </p:nvSpPr>
        <p:spPr>
          <a:xfrm>
            <a:off x="5970286" y="1544647"/>
            <a:ext cx="2510254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BE8CC9-CD3A-4798-9109-D81BE04262E2}"/>
              </a:ext>
            </a:extLst>
          </p:cNvPr>
          <p:cNvSpPr txBox="1"/>
          <p:nvPr/>
        </p:nvSpPr>
        <p:spPr>
          <a:xfrm>
            <a:off x="5970285" y="1321398"/>
            <a:ext cx="25102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51A9F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51A9F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9C879F-1589-42B1-9342-037F202B1944}"/>
              </a:ext>
            </a:extLst>
          </p:cNvPr>
          <p:cNvCxnSpPr/>
          <p:nvPr/>
        </p:nvCxnSpPr>
        <p:spPr>
          <a:xfrm>
            <a:off x="5276046" y="1412776"/>
            <a:ext cx="568830" cy="0"/>
          </a:xfrm>
          <a:prstGeom prst="line">
            <a:avLst/>
          </a:prstGeom>
          <a:ln w="88900" cap="rnd">
            <a:solidFill>
              <a:srgbClr val="51A9F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A9020AB-D776-47F8-B79F-0B2EA97E000E}"/>
              </a:ext>
            </a:extLst>
          </p:cNvPr>
          <p:cNvSpPr txBox="1"/>
          <p:nvPr/>
        </p:nvSpPr>
        <p:spPr>
          <a:xfrm>
            <a:off x="6046680" y="3048860"/>
            <a:ext cx="2510254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20F5A1-F7B5-4F2E-BA8C-569620505D9A}"/>
              </a:ext>
            </a:extLst>
          </p:cNvPr>
          <p:cNvSpPr txBox="1"/>
          <p:nvPr/>
        </p:nvSpPr>
        <p:spPr>
          <a:xfrm>
            <a:off x="6046679" y="2825611"/>
            <a:ext cx="25102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2E4C6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2E4C6D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57C50C5-3DAD-4021-8E9A-0398759AB310}"/>
              </a:ext>
            </a:extLst>
          </p:cNvPr>
          <p:cNvCxnSpPr/>
          <p:nvPr/>
        </p:nvCxnSpPr>
        <p:spPr>
          <a:xfrm>
            <a:off x="5352440" y="2916989"/>
            <a:ext cx="568830" cy="0"/>
          </a:xfrm>
          <a:prstGeom prst="line">
            <a:avLst/>
          </a:prstGeom>
          <a:ln w="88900" cap="rnd">
            <a:solidFill>
              <a:srgbClr val="2E4C6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26508B8-5093-4589-A882-335785D1A759}"/>
              </a:ext>
            </a:extLst>
          </p:cNvPr>
          <p:cNvSpPr txBox="1"/>
          <p:nvPr/>
        </p:nvSpPr>
        <p:spPr>
          <a:xfrm>
            <a:off x="5829321" y="4649027"/>
            <a:ext cx="2510254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2A0101D-20A8-403F-BBBA-E6DE68D2C0A7}"/>
              </a:ext>
            </a:extLst>
          </p:cNvPr>
          <p:cNvSpPr txBox="1"/>
          <p:nvPr/>
        </p:nvSpPr>
        <p:spPr>
          <a:xfrm>
            <a:off x="5829320" y="4425778"/>
            <a:ext cx="25102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E94164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E94164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1C3F96-E5BE-478D-B035-109526C2E03C}"/>
              </a:ext>
            </a:extLst>
          </p:cNvPr>
          <p:cNvCxnSpPr/>
          <p:nvPr/>
        </p:nvCxnSpPr>
        <p:spPr>
          <a:xfrm>
            <a:off x="5135081" y="4517156"/>
            <a:ext cx="568830" cy="0"/>
          </a:xfrm>
          <a:prstGeom prst="line">
            <a:avLst/>
          </a:prstGeom>
          <a:ln w="88900" cap="rnd">
            <a:solidFill>
              <a:srgbClr val="E9416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8BE1D6-F2A3-45FC-8EA2-CDC9194010C7}"/>
              </a:ext>
            </a:extLst>
          </p:cNvPr>
          <p:cNvSpPr txBox="1"/>
          <p:nvPr/>
        </p:nvSpPr>
        <p:spPr>
          <a:xfrm>
            <a:off x="1103875" y="3933321"/>
            <a:ext cx="2510254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831DC3-3B35-4A24-8C59-AFE299246DA4}"/>
              </a:ext>
            </a:extLst>
          </p:cNvPr>
          <p:cNvSpPr txBox="1"/>
          <p:nvPr/>
        </p:nvSpPr>
        <p:spPr>
          <a:xfrm>
            <a:off x="1103874" y="3710072"/>
            <a:ext cx="25102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r"/>
            <a:r>
              <a:rPr lang="en-US" altLang="ko-KR" sz="1200" b="1" dirty="0">
                <a:solidFill>
                  <a:srgbClr val="F6AE2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F6AE2E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A251810-B14A-41DD-8BA7-DA15A8795D85}"/>
              </a:ext>
            </a:extLst>
          </p:cNvPr>
          <p:cNvCxnSpPr/>
          <p:nvPr/>
        </p:nvCxnSpPr>
        <p:spPr>
          <a:xfrm>
            <a:off x="3741229" y="3801450"/>
            <a:ext cx="568830" cy="0"/>
          </a:xfrm>
          <a:prstGeom prst="line">
            <a:avLst/>
          </a:prstGeom>
          <a:ln w="88900" cap="rnd">
            <a:solidFill>
              <a:srgbClr val="F6AE2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CA7939C-EEB9-498C-94D2-A4ECD9F2AC9A}"/>
              </a:ext>
            </a:extLst>
          </p:cNvPr>
          <p:cNvSpPr txBox="1"/>
          <p:nvPr/>
        </p:nvSpPr>
        <p:spPr>
          <a:xfrm>
            <a:off x="1020025" y="5302516"/>
            <a:ext cx="2510254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5920E8-CA31-47A7-8128-1693FB38B363}"/>
              </a:ext>
            </a:extLst>
          </p:cNvPr>
          <p:cNvSpPr txBox="1"/>
          <p:nvPr/>
        </p:nvSpPr>
        <p:spPr>
          <a:xfrm>
            <a:off x="1020024" y="5079267"/>
            <a:ext cx="25102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r"/>
            <a:r>
              <a:rPr lang="en-US" altLang="ko-KR" sz="1200" b="1" dirty="0">
                <a:solidFill>
                  <a:srgbClr val="49C0C9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49C0C9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FA4F857-BBE6-440F-A1A0-3251A05D7571}"/>
              </a:ext>
            </a:extLst>
          </p:cNvPr>
          <p:cNvCxnSpPr/>
          <p:nvPr/>
        </p:nvCxnSpPr>
        <p:spPr>
          <a:xfrm>
            <a:off x="3657379" y="5170645"/>
            <a:ext cx="568830" cy="0"/>
          </a:xfrm>
          <a:prstGeom prst="line">
            <a:avLst/>
          </a:prstGeom>
          <a:ln w="88900" cap="rnd">
            <a:solidFill>
              <a:srgbClr val="49C0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0E6609E-E338-42BA-91DA-F9276AEB26AF}"/>
              </a:ext>
            </a:extLst>
          </p:cNvPr>
          <p:cNvSpPr txBox="1"/>
          <p:nvPr/>
        </p:nvSpPr>
        <p:spPr>
          <a:xfrm>
            <a:off x="282909" y="2256743"/>
            <a:ext cx="2510254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1C2798-3071-40AD-B560-BC8E060D7533}"/>
              </a:ext>
            </a:extLst>
          </p:cNvPr>
          <p:cNvSpPr txBox="1"/>
          <p:nvPr/>
        </p:nvSpPr>
        <p:spPr>
          <a:xfrm>
            <a:off x="282908" y="2033494"/>
            <a:ext cx="25102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r"/>
            <a:r>
              <a:rPr lang="en-US" altLang="ko-KR" sz="1200" b="1" dirty="0">
                <a:solidFill>
                  <a:srgbClr val="F27EA7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F27EA7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5FB92D5-6450-46E5-A016-A3E4FB3A009A}"/>
              </a:ext>
            </a:extLst>
          </p:cNvPr>
          <p:cNvCxnSpPr/>
          <p:nvPr/>
        </p:nvCxnSpPr>
        <p:spPr>
          <a:xfrm>
            <a:off x="2920263" y="2124872"/>
            <a:ext cx="568830" cy="0"/>
          </a:xfrm>
          <a:prstGeom prst="line">
            <a:avLst/>
          </a:prstGeom>
          <a:ln w="88900" cap="rnd">
            <a:solidFill>
              <a:srgbClr val="F27EA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94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55D2A61-FEEC-4DB2-8F09-703F4CF9F550}"/>
              </a:ext>
            </a:extLst>
          </p:cNvPr>
          <p:cNvSpPr/>
          <p:nvPr/>
        </p:nvSpPr>
        <p:spPr>
          <a:xfrm rot="900000">
            <a:off x="4654597" y="5411580"/>
            <a:ext cx="1280727" cy="549600"/>
          </a:xfrm>
          <a:prstGeom prst="rect">
            <a:avLst/>
          </a:prstGeom>
          <a:gradFill>
            <a:gsLst>
              <a:gs pos="0">
                <a:schemeClr val="tx1">
                  <a:alpha val="11000"/>
                </a:schemeClr>
              </a:gs>
              <a:gs pos="94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E87777BD-3669-4C4B-9BFB-3742BB36E646}"/>
              </a:ext>
            </a:extLst>
          </p:cNvPr>
          <p:cNvSpPr>
            <a:spLocks noEditPoints="1"/>
          </p:cNvSpPr>
          <p:nvPr/>
        </p:nvSpPr>
        <p:spPr bwMode="auto">
          <a:xfrm>
            <a:off x="2516936" y="1619483"/>
            <a:ext cx="276225" cy="304800"/>
          </a:xfrm>
          <a:custGeom>
            <a:avLst/>
            <a:gdLst>
              <a:gd name="T0" fmla="*/ 120 w 240"/>
              <a:gd name="T1" fmla="*/ 0 h 267"/>
              <a:gd name="T2" fmla="*/ 146 w 240"/>
              <a:gd name="T3" fmla="*/ 27 h 267"/>
              <a:gd name="T4" fmla="*/ 120 w 240"/>
              <a:gd name="T5" fmla="*/ 54 h 267"/>
              <a:gd name="T6" fmla="*/ 93 w 240"/>
              <a:gd name="T7" fmla="*/ 27 h 267"/>
              <a:gd name="T8" fmla="*/ 120 w 240"/>
              <a:gd name="T9" fmla="*/ 0 h 267"/>
              <a:gd name="T10" fmla="*/ 120 w 240"/>
              <a:gd name="T11" fmla="*/ 0 h 267"/>
              <a:gd name="T12" fmla="*/ 240 w 240"/>
              <a:gd name="T13" fmla="*/ 94 h 267"/>
              <a:gd name="T14" fmla="*/ 160 w 240"/>
              <a:gd name="T15" fmla="*/ 94 h 267"/>
              <a:gd name="T16" fmla="*/ 160 w 240"/>
              <a:gd name="T17" fmla="*/ 267 h 267"/>
              <a:gd name="T18" fmla="*/ 133 w 240"/>
              <a:gd name="T19" fmla="*/ 267 h 267"/>
              <a:gd name="T20" fmla="*/ 133 w 240"/>
              <a:gd name="T21" fmla="*/ 187 h 267"/>
              <a:gd name="T22" fmla="*/ 106 w 240"/>
              <a:gd name="T23" fmla="*/ 187 h 267"/>
              <a:gd name="T24" fmla="*/ 106 w 240"/>
              <a:gd name="T25" fmla="*/ 267 h 267"/>
              <a:gd name="T26" fmla="*/ 80 w 240"/>
              <a:gd name="T27" fmla="*/ 267 h 267"/>
              <a:gd name="T28" fmla="*/ 80 w 240"/>
              <a:gd name="T29" fmla="*/ 94 h 267"/>
              <a:gd name="T30" fmla="*/ 0 w 240"/>
              <a:gd name="T31" fmla="*/ 94 h 267"/>
              <a:gd name="T32" fmla="*/ 0 w 240"/>
              <a:gd name="T33" fmla="*/ 67 h 267"/>
              <a:gd name="T34" fmla="*/ 240 w 240"/>
              <a:gd name="T35" fmla="*/ 67 h 267"/>
              <a:gd name="T36" fmla="*/ 240 w 240"/>
              <a:gd name="T37" fmla="*/ 94 h 267"/>
              <a:gd name="T38" fmla="*/ 240 w 240"/>
              <a:gd name="T39" fmla="*/ 9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67">
                <a:moveTo>
                  <a:pt x="120" y="0"/>
                </a:moveTo>
                <a:cubicBezTo>
                  <a:pt x="134" y="0"/>
                  <a:pt x="146" y="12"/>
                  <a:pt x="146" y="27"/>
                </a:cubicBezTo>
                <a:cubicBezTo>
                  <a:pt x="146" y="42"/>
                  <a:pt x="134" y="54"/>
                  <a:pt x="120" y="54"/>
                </a:cubicBezTo>
                <a:cubicBezTo>
                  <a:pt x="105" y="54"/>
                  <a:pt x="93" y="42"/>
                  <a:pt x="93" y="27"/>
                </a:cubicBezTo>
                <a:cubicBezTo>
                  <a:pt x="93" y="12"/>
                  <a:pt x="105" y="0"/>
                  <a:pt x="120" y="0"/>
                </a:cubicBezTo>
                <a:lnTo>
                  <a:pt x="120" y="0"/>
                </a:lnTo>
                <a:close/>
                <a:moveTo>
                  <a:pt x="240" y="94"/>
                </a:moveTo>
                <a:lnTo>
                  <a:pt x="160" y="94"/>
                </a:lnTo>
                <a:lnTo>
                  <a:pt x="160" y="267"/>
                </a:lnTo>
                <a:lnTo>
                  <a:pt x="133" y="267"/>
                </a:lnTo>
                <a:lnTo>
                  <a:pt x="133" y="187"/>
                </a:lnTo>
                <a:lnTo>
                  <a:pt x="106" y="187"/>
                </a:lnTo>
                <a:lnTo>
                  <a:pt x="106" y="267"/>
                </a:lnTo>
                <a:lnTo>
                  <a:pt x="80" y="267"/>
                </a:lnTo>
                <a:lnTo>
                  <a:pt x="80" y="94"/>
                </a:lnTo>
                <a:lnTo>
                  <a:pt x="0" y="94"/>
                </a:lnTo>
                <a:lnTo>
                  <a:pt x="0" y="67"/>
                </a:lnTo>
                <a:lnTo>
                  <a:pt x="240" y="67"/>
                </a:lnTo>
                <a:lnTo>
                  <a:pt x="240" y="94"/>
                </a:lnTo>
                <a:lnTo>
                  <a:pt x="240" y="94"/>
                </a:lnTo>
                <a:close/>
              </a:path>
            </a:pathLst>
          </a:custGeom>
          <a:solidFill>
            <a:srgbClr val="DD4C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166">
            <a:extLst>
              <a:ext uri="{FF2B5EF4-FFF2-40B4-BE49-F238E27FC236}">
                <a16:creationId xmlns:a16="http://schemas.microsoft.com/office/drawing/2014/main" id="{B6217317-B88F-4139-AE0B-C6DA55AD29AB}"/>
              </a:ext>
            </a:extLst>
          </p:cNvPr>
          <p:cNvSpPr>
            <a:spLocks/>
          </p:cNvSpPr>
          <p:nvPr/>
        </p:nvSpPr>
        <p:spPr bwMode="auto">
          <a:xfrm>
            <a:off x="5824290" y="4032765"/>
            <a:ext cx="320675" cy="320675"/>
          </a:xfrm>
          <a:custGeom>
            <a:avLst/>
            <a:gdLst>
              <a:gd name="T0" fmla="*/ 247 w 280"/>
              <a:gd name="T1" fmla="*/ 133 h 280"/>
              <a:gd name="T2" fmla="*/ 227 w 280"/>
              <a:gd name="T3" fmla="*/ 133 h 280"/>
              <a:gd name="T4" fmla="*/ 227 w 280"/>
              <a:gd name="T5" fmla="*/ 80 h 280"/>
              <a:gd name="T6" fmla="*/ 200 w 280"/>
              <a:gd name="T7" fmla="*/ 53 h 280"/>
              <a:gd name="T8" fmla="*/ 147 w 280"/>
              <a:gd name="T9" fmla="*/ 53 h 280"/>
              <a:gd name="T10" fmla="*/ 147 w 280"/>
              <a:gd name="T11" fmla="*/ 33 h 280"/>
              <a:gd name="T12" fmla="*/ 114 w 280"/>
              <a:gd name="T13" fmla="*/ 0 h 280"/>
              <a:gd name="T14" fmla="*/ 80 w 280"/>
              <a:gd name="T15" fmla="*/ 33 h 280"/>
              <a:gd name="T16" fmla="*/ 80 w 280"/>
              <a:gd name="T17" fmla="*/ 53 h 280"/>
              <a:gd name="T18" fmla="*/ 27 w 280"/>
              <a:gd name="T19" fmla="*/ 53 h 280"/>
              <a:gd name="T20" fmla="*/ 0 w 280"/>
              <a:gd name="T21" fmla="*/ 80 h 280"/>
              <a:gd name="T22" fmla="*/ 0 w 280"/>
              <a:gd name="T23" fmla="*/ 131 h 280"/>
              <a:gd name="T24" fmla="*/ 20 w 280"/>
              <a:gd name="T25" fmla="*/ 131 h 280"/>
              <a:gd name="T26" fmla="*/ 56 w 280"/>
              <a:gd name="T27" fmla="*/ 167 h 280"/>
              <a:gd name="T28" fmla="*/ 20 w 280"/>
              <a:gd name="T29" fmla="*/ 203 h 280"/>
              <a:gd name="T30" fmla="*/ 0 w 280"/>
              <a:gd name="T31" fmla="*/ 203 h 280"/>
              <a:gd name="T32" fmla="*/ 0 w 280"/>
              <a:gd name="T33" fmla="*/ 253 h 280"/>
              <a:gd name="T34" fmla="*/ 27 w 280"/>
              <a:gd name="T35" fmla="*/ 280 h 280"/>
              <a:gd name="T36" fmla="*/ 78 w 280"/>
              <a:gd name="T37" fmla="*/ 280 h 280"/>
              <a:gd name="T38" fmla="*/ 78 w 280"/>
              <a:gd name="T39" fmla="*/ 260 h 280"/>
              <a:gd name="T40" fmla="*/ 114 w 280"/>
              <a:gd name="T41" fmla="*/ 224 h 280"/>
              <a:gd name="T42" fmla="*/ 150 w 280"/>
              <a:gd name="T43" fmla="*/ 260 h 280"/>
              <a:gd name="T44" fmla="*/ 150 w 280"/>
              <a:gd name="T45" fmla="*/ 280 h 280"/>
              <a:gd name="T46" fmla="*/ 200 w 280"/>
              <a:gd name="T47" fmla="*/ 280 h 280"/>
              <a:gd name="T48" fmla="*/ 227 w 280"/>
              <a:gd name="T49" fmla="*/ 253 h 280"/>
              <a:gd name="T50" fmla="*/ 227 w 280"/>
              <a:gd name="T51" fmla="*/ 200 h 280"/>
              <a:gd name="T52" fmla="*/ 247 w 280"/>
              <a:gd name="T53" fmla="*/ 200 h 280"/>
              <a:gd name="T54" fmla="*/ 280 w 280"/>
              <a:gd name="T55" fmla="*/ 167 h 280"/>
              <a:gd name="T56" fmla="*/ 247 w 280"/>
              <a:gd name="T57" fmla="*/ 133 h 280"/>
              <a:gd name="T58" fmla="*/ 247 w 280"/>
              <a:gd name="T59" fmla="*/ 13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0" h="280">
                <a:moveTo>
                  <a:pt x="247" y="133"/>
                </a:moveTo>
                <a:lnTo>
                  <a:pt x="227" y="133"/>
                </a:lnTo>
                <a:lnTo>
                  <a:pt x="227" y="80"/>
                </a:lnTo>
                <a:cubicBezTo>
                  <a:pt x="227" y="65"/>
                  <a:pt x="215" y="53"/>
                  <a:pt x="200" y="53"/>
                </a:cubicBezTo>
                <a:lnTo>
                  <a:pt x="147" y="53"/>
                </a:lnTo>
                <a:lnTo>
                  <a:pt x="147" y="33"/>
                </a:lnTo>
                <a:cubicBezTo>
                  <a:pt x="147" y="15"/>
                  <a:pt x="132" y="0"/>
                  <a:pt x="114" y="0"/>
                </a:cubicBezTo>
                <a:cubicBezTo>
                  <a:pt x="95" y="0"/>
                  <a:pt x="80" y="15"/>
                  <a:pt x="80" y="33"/>
                </a:cubicBezTo>
                <a:lnTo>
                  <a:pt x="80" y="53"/>
                </a:lnTo>
                <a:lnTo>
                  <a:pt x="27" y="53"/>
                </a:lnTo>
                <a:cubicBezTo>
                  <a:pt x="12" y="53"/>
                  <a:pt x="0" y="65"/>
                  <a:pt x="0" y="80"/>
                </a:cubicBezTo>
                <a:lnTo>
                  <a:pt x="0" y="131"/>
                </a:lnTo>
                <a:lnTo>
                  <a:pt x="20" y="131"/>
                </a:lnTo>
                <a:cubicBezTo>
                  <a:pt x="40" y="131"/>
                  <a:pt x="56" y="147"/>
                  <a:pt x="56" y="167"/>
                </a:cubicBezTo>
                <a:cubicBezTo>
                  <a:pt x="56" y="187"/>
                  <a:pt x="40" y="203"/>
                  <a:pt x="20" y="203"/>
                </a:cubicBezTo>
                <a:lnTo>
                  <a:pt x="0" y="203"/>
                </a:lnTo>
                <a:lnTo>
                  <a:pt x="0" y="253"/>
                </a:lnTo>
                <a:cubicBezTo>
                  <a:pt x="0" y="268"/>
                  <a:pt x="12" y="280"/>
                  <a:pt x="27" y="280"/>
                </a:cubicBezTo>
                <a:lnTo>
                  <a:pt x="78" y="280"/>
                </a:lnTo>
                <a:lnTo>
                  <a:pt x="78" y="260"/>
                </a:lnTo>
                <a:cubicBezTo>
                  <a:pt x="78" y="240"/>
                  <a:pt x="94" y="224"/>
                  <a:pt x="114" y="224"/>
                </a:cubicBezTo>
                <a:cubicBezTo>
                  <a:pt x="134" y="224"/>
                  <a:pt x="150" y="240"/>
                  <a:pt x="150" y="260"/>
                </a:cubicBezTo>
                <a:lnTo>
                  <a:pt x="150" y="280"/>
                </a:lnTo>
                <a:lnTo>
                  <a:pt x="200" y="280"/>
                </a:lnTo>
                <a:cubicBezTo>
                  <a:pt x="215" y="280"/>
                  <a:pt x="227" y="268"/>
                  <a:pt x="227" y="253"/>
                </a:cubicBezTo>
                <a:lnTo>
                  <a:pt x="227" y="200"/>
                </a:lnTo>
                <a:lnTo>
                  <a:pt x="247" y="200"/>
                </a:lnTo>
                <a:cubicBezTo>
                  <a:pt x="265" y="200"/>
                  <a:pt x="280" y="185"/>
                  <a:pt x="280" y="167"/>
                </a:cubicBezTo>
                <a:cubicBezTo>
                  <a:pt x="280" y="148"/>
                  <a:pt x="265" y="133"/>
                  <a:pt x="247" y="133"/>
                </a:cubicBezTo>
                <a:lnTo>
                  <a:pt x="247" y="133"/>
                </a:lnTo>
                <a:close/>
              </a:path>
            </a:pathLst>
          </a:custGeom>
          <a:solidFill>
            <a:srgbClr val="54B5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0D1A106E-A25F-45DA-A667-704F4D269796}"/>
              </a:ext>
            </a:extLst>
          </p:cNvPr>
          <p:cNvSpPr>
            <a:spLocks noEditPoints="1"/>
          </p:cNvSpPr>
          <p:nvPr/>
        </p:nvSpPr>
        <p:spPr bwMode="auto">
          <a:xfrm>
            <a:off x="5970285" y="1003647"/>
            <a:ext cx="265112" cy="265113"/>
          </a:xfrm>
          <a:custGeom>
            <a:avLst/>
            <a:gdLst>
              <a:gd name="T0" fmla="*/ 166 w 233"/>
              <a:gd name="T1" fmla="*/ 146 h 233"/>
              <a:gd name="T2" fmla="*/ 156 w 233"/>
              <a:gd name="T3" fmla="*/ 146 h 233"/>
              <a:gd name="T4" fmla="*/ 152 w 233"/>
              <a:gd name="T5" fmla="*/ 143 h 233"/>
              <a:gd name="T6" fmla="*/ 173 w 233"/>
              <a:gd name="T7" fmla="*/ 86 h 233"/>
              <a:gd name="T8" fmla="*/ 86 w 233"/>
              <a:gd name="T9" fmla="*/ 0 h 233"/>
              <a:gd name="T10" fmla="*/ 0 w 233"/>
              <a:gd name="T11" fmla="*/ 86 h 233"/>
              <a:gd name="T12" fmla="*/ 86 w 233"/>
              <a:gd name="T13" fmla="*/ 173 h 233"/>
              <a:gd name="T14" fmla="*/ 143 w 233"/>
              <a:gd name="T15" fmla="*/ 152 h 233"/>
              <a:gd name="T16" fmla="*/ 146 w 233"/>
              <a:gd name="T17" fmla="*/ 156 h 233"/>
              <a:gd name="T18" fmla="*/ 146 w 233"/>
              <a:gd name="T19" fmla="*/ 166 h 233"/>
              <a:gd name="T20" fmla="*/ 213 w 233"/>
              <a:gd name="T21" fmla="*/ 233 h 233"/>
              <a:gd name="T22" fmla="*/ 233 w 233"/>
              <a:gd name="T23" fmla="*/ 213 h 233"/>
              <a:gd name="T24" fmla="*/ 166 w 233"/>
              <a:gd name="T25" fmla="*/ 146 h 233"/>
              <a:gd name="T26" fmla="*/ 166 w 233"/>
              <a:gd name="T27" fmla="*/ 146 h 233"/>
              <a:gd name="T28" fmla="*/ 86 w 233"/>
              <a:gd name="T29" fmla="*/ 146 h 233"/>
              <a:gd name="T30" fmla="*/ 26 w 233"/>
              <a:gd name="T31" fmla="*/ 86 h 233"/>
              <a:gd name="T32" fmla="*/ 86 w 233"/>
              <a:gd name="T33" fmla="*/ 26 h 233"/>
              <a:gd name="T34" fmla="*/ 146 w 233"/>
              <a:gd name="T35" fmla="*/ 86 h 233"/>
              <a:gd name="T36" fmla="*/ 86 w 233"/>
              <a:gd name="T37" fmla="*/ 146 h 233"/>
              <a:gd name="T38" fmla="*/ 86 w 233"/>
              <a:gd name="T39" fmla="*/ 14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3" h="233">
                <a:moveTo>
                  <a:pt x="166" y="146"/>
                </a:moveTo>
                <a:lnTo>
                  <a:pt x="156" y="146"/>
                </a:lnTo>
                <a:lnTo>
                  <a:pt x="152" y="143"/>
                </a:lnTo>
                <a:cubicBezTo>
                  <a:pt x="165" y="128"/>
                  <a:pt x="173" y="108"/>
                  <a:pt x="173" y="86"/>
                </a:cubicBezTo>
                <a:cubicBezTo>
                  <a:pt x="173" y="38"/>
                  <a:pt x="134" y="0"/>
                  <a:pt x="86" y="0"/>
                </a:cubicBezTo>
                <a:cubicBezTo>
                  <a:pt x="38" y="0"/>
                  <a:pt x="0" y="38"/>
                  <a:pt x="0" y="86"/>
                </a:cubicBezTo>
                <a:cubicBezTo>
                  <a:pt x="0" y="134"/>
                  <a:pt x="38" y="173"/>
                  <a:pt x="86" y="173"/>
                </a:cubicBezTo>
                <a:cubicBezTo>
                  <a:pt x="108" y="173"/>
                  <a:pt x="128" y="165"/>
                  <a:pt x="143" y="152"/>
                </a:cubicBezTo>
                <a:lnTo>
                  <a:pt x="146" y="156"/>
                </a:lnTo>
                <a:lnTo>
                  <a:pt x="146" y="166"/>
                </a:lnTo>
                <a:lnTo>
                  <a:pt x="213" y="233"/>
                </a:lnTo>
                <a:lnTo>
                  <a:pt x="233" y="213"/>
                </a:lnTo>
                <a:lnTo>
                  <a:pt x="166" y="146"/>
                </a:lnTo>
                <a:lnTo>
                  <a:pt x="166" y="146"/>
                </a:lnTo>
                <a:close/>
                <a:moveTo>
                  <a:pt x="86" y="146"/>
                </a:moveTo>
                <a:cubicBezTo>
                  <a:pt x="53" y="146"/>
                  <a:pt x="26" y="120"/>
                  <a:pt x="26" y="86"/>
                </a:cubicBezTo>
                <a:cubicBezTo>
                  <a:pt x="26" y="53"/>
                  <a:pt x="53" y="26"/>
                  <a:pt x="86" y="26"/>
                </a:cubicBezTo>
                <a:cubicBezTo>
                  <a:pt x="120" y="26"/>
                  <a:pt x="146" y="53"/>
                  <a:pt x="146" y="86"/>
                </a:cubicBezTo>
                <a:cubicBezTo>
                  <a:pt x="146" y="120"/>
                  <a:pt x="120" y="146"/>
                  <a:pt x="86" y="146"/>
                </a:cubicBezTo>
                <a:lnTo>
                  <a:pt x="86" y="146"/>
                </a:lnTo>
                <a:close/>
              </a:path>
            </a:pathLst>
          </a:custGeom>
          <a:solidFill>
            <a:srgbClr val="ECA5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4C553C07-2D1E-4530-A250-154317D38D86}"/>
              </a:ext>
            </a:extLst>
          </p:cNvPr>
          <p:cNvSpPr>
            <a:spLocks noEditPoints="1"/>
          </p:cNvSpPr>
          <p:nvPr/>
        </p:nvSpPr>
        <p:spPr bwMode="auto">
          <a:xfrm>
            <a:off x="3237653" y="4705586"/>
            <a:ext cx="296863" cy="303213"/>
          </a:xfrm>
          <a:custGeom>
            <a:avLst/>
            <a:gdLst>
              <a:gd name="T0" fmla="*/ 230 w 261"/>
              <a:gd name="T1" fmla="*/ 147 h 267"/>
              <a:gd name="T2" fmla="*/ 231 w 261"/>
              <a:gd name="T3" fmla="*/ 134 h 267"/>
              <a:gd name="T4" fmla="*/ 230 w 261"/>
              <a:gd name="T5" fmla="*/ 121 h 267"/>
              <a:gd name="T6" fmla="*/ 258 w 261"/>
              <a:gd name="T7" fmla="*/ 99 h 267"/>
              <a:gd name="T8" fmla="*/ 259 w 261"/>
              <a:gd name="T9" fmla="*/ 90 h 267"/>
              <a:gd name="T10" fmla="*/ 233 w 261"/>
              <a:gd name="T11" fmla="*/ 44 h 267"/>
              <a:gd name="T12" fmla="*/ 225 w 261"/>
              <a:gd name="T13" fmla="*/ 41 h 267"/>
              <a:gd name="T14" fmla="*/ 191 w 261"/>
              <a:gd name="T15" fmla="*/ 54 h 267"/>
              <a:gd name="T16" fmla="*/ 169 w 261"/>
              <a:gd name="T17" fmla="*/ 41 h 267"/>
              <a:gd name="T18" fmla="*/ 164 w 261"/>
              <a:gd name="T19" fmla="*/ 6 h 267"/>
              <a:gd name="T20" fmla="*/ 157 w 261"/>
              <a:gd name="T21" fmla="*/ 0 h 267"/>
              <a:gd name="T22" fmla="*/ 104 w 261"/>
              <a:gd name="T23" fmla="*/ 0 h 267"/>
              <a:gd name="T24" fmla="*/ 97 w 261"/>
              <a:gd name="T25" fmla="*/ 6 h 267"/>
              <a:gd name="T26" fmla="*/ 92 w 261"/>
              <a:gd name="T27" fmla="*/ 41 h 267"/>
              <a:gd name="T28" fmla="*/ 70 w 261"/>
              <a:gd name="T29" fmla="*/ 54 h 267"/>
              <a:gd name="T30" fmla="*/ 37 w 261"/>
              <a:gd name="T31" fmla="*/ 41 h 267"/>
              <a:gd name="T32" fmla="*/ 29 w 261"/>
              <a:gd name="T33" fmla="*/ 44 h 267"/>
              <a:gd name="T34" fmla="*/ 2 w 261"/>
              <a:gd name="T35" fmla="*/ 90 h 267"/>
              <a:gd name="T36" fmla="*/ 3 w 261"/>
              <a:gd name="T37" fmla="*/ 99 h 267"/>
              <a:gd name="T38" fmla="*/ 32 w 261"/>
              <a:gd name="T39" fmla="*/ 121 h 267"/>
              <a:gd name="T40" fmla="*/ 31 w 261"/>
              <a:gd name="T41" fmla="*/ 134 h 267"/>
              <a:gd name="T42" fmla="*/ 32 w 261"/>
              <a:gd name="T43" fmla="*/ 147 h 267"/>
              <a:gd name="T44" fmla="*/ 3 w 261"/>
              <a:gd name="T45" fmla="*/ 169 h 267"/>
              <a:gd name="T46" fmla="*/ 2 w 261"/>
              <a:gd name="T47" fmla="*/ 177 h 267"/>
              <a:gd name="T48" fmla="*/ 29 w 261"/>
              <a:gd name="T49" fmla="*/ 223 h 267"/>
              <a:gd name="T50" fmla="*/ 37 w 261"/>
              <a:gd name="T51" fmla="*/ 226 h 267"/>
              <a:gd name="T52" fmla="*/ 70 w 261"/>
              <a:gd name="T53" fmla="*/ 213 h 267"/>
              <a:gd name="T54" fmla="*/ 92 w 261"/>
              <a:gd name="T55" fmla="*/ 226 h 267"/>
              <a:gd name="T56" fmla="*/ 97 w 261"/>
              <a:gd name="T57" fmla="*/ 261 h 267"/>
              <a:gd name="T58" fmla="*/ 104 w 261"/>
              <a:gd name="T59" fmla="*/ 267 h 267"/>
              <a:gd name="T60" fmla="*/ 157 w 261"/>
              <a:gd name="T61" fmla="*/ 267 h 267"/>
              <a:gd name="T62" fmla="*/ 164 w 261"/>
              <a:gd name="T63" fmla="*/ 261 h 267"/>
              <a:gd name="T64" fmla="*/ 169 w 261"/>
              <a:gd name="T65" fmla="*/ 226 h 267"/>
              <a:gd name="T66" fmla="*/ 191 w 261"/>
              <a:gd name="T67" fmla="*/ 213 h 267"/>
              <a:gd name="T68" fmla="*/ 225 w 261"/>
              <a:gd name="T69" fmla="*/ 226 h 267"/>
              <a:gd name="T70" fmla="*/ 233 w 261"/>
              <a:gd name="T71" fmla="*/ 223 h 267"/>
              <a:gd name="T72" fmla="*/ 259 w 261"/>
              <a:gd name="T73" fmla="*/ 177 h 267"/>
              <a:gd name="T74" fmla="*/ 258 w 261"/>
              <a:gd name="T75" fmla="*/ 169 h 267"/>
              <a:gd name="T76" fmla="*/ 230 w 261"/>
              <a:gd name="T77" fmla="*/ 147 h 267"/>
              <a:gd name="T78" fmla="*/ 230 w 261"/>
              <a:gd name="T79" fmla="*/ 147 h 267"/>
              <a:gd name="T80" fmla="*/ 131 w 261"/>
              <a:gd name="T81" fmla="*/ 180 h 267"/>
              <a:gd name="T82" fmla="*/ 84 w 261"/>
              <a:gd name="T83" fmla="*/ 134 h 267"/>
              <a:gd name="T84" fmla="*/ 131 w 261"/>
              <a:gd name="T85" fmla="*/ 87 h 267"/>
              <a:gd name="T86" fmla="*/ 177 w 261"/>
              <a:gd name="T87" fmla="*/ 134 h 267"/>
              <a:gd name="T88" fmla="*/ 131 w 261"/>
              <a:gd name="T89" fmla="*/ 180 h 267"/>
              <a:gd name="T90" fmla="*/ 131 w 261"/>
              <a:gd name="T91" fmla="*/ 18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61" h="267">
                <a:moveTo>
                  <a:pt x="230" y="147"/>
                </a:moveTo>
                <a:cubicBezTo>
                  <a:pt x="230" y="142"/>
                  <a:pt x="231" y="138"/>
                  <a:pt x="231" y="134"/>
                </a:cubicBezTo>
                <a:cubicBezTo>
                  <a:pt x="231" y="129"/>
                  <a:pt x="230" y="125"/>
                  <a:pt x="230" y="121"/>
                </a:cubicBezTo>
                <a:lnTo>
                  <a:pt x="258" y="99"/>
                </a:lnTo>
                <a:cubicBezTo>
                  <a:pt x="260" y="97"/>
                  <a:pt x="261" y="93"/>
                  <a:pt x="259" y="90"/>
                </a:cubicBezTo>
                <a:lnTo>
                  <a:pt x="233" y="44"/>
                </a:lnTo>
                <a:cubicBezTo>
                  <a:pt x="231" y="41"/>
                  <a:pt x="228" y="40"/>
                  <a:pt x="225" y="41"/>
                </a:cubicBezTo>
                <a:lnTo>
                  <a:pt x="191" y="54"/>
                </a:lnTo>
                <a:cubicBezTo>
                  <a:pt x="185" y="49"/>
                  <a:pt x="177" y="45"/>
                  <a:pt x="169" y="41"/>
                </a:cubicBezTo>
                <a:lnTo>
                  <a:pt x="164" y="6"/>
                </a:lnTo>
                <a:cubicBezTo>
                  <a:pt x="163" y="3"/>
                  <a:pt x="161" y="0"/>
                  <a:pt x="157" y="0"/>
                </a:cubicBezTo>
                <a:lnTo>
                  <a:pt x="104" y="0"/>
                </a:lnTo>
                <a:cubicBezTo>
                  <a:pt x="101" y="0"/>
                  <a:pt x="98" y="3"/>
                  <a:pt x="97" y="6"/>
                </a:cubicBezTo>
                <a:lnTo>
                  <a:pt x="92" y="41"/>
                </a:lnTo>
                <a:cubicBezTo>
                  <a:pt x="84" y="45"/>
                  <a:pt x="77" y="49"/>
                  <a:pt x="70" y="54"/>
                </a:cubicBezTo>
                <a:lnTo>
                  <a:pt x="37" y="41"/>
                </a:lnTo>
                <a:cubicBezTo>
                  <a:pt x="34" y="40"/>
                  <a:pt x="30" y="41"/>
                  <a:pt x="29" y="44"/>
                </a:cubicBezTo>
                <a:lnTo>
                  <a:pt x="2" y="90"/>
                </a:lnTo>
                <a:cubicBezTo>
                  <a:pt x="0" y="93"/>
                  <a:pt x="1" y="97"/>
                  <a:pt x="3" y="99"/>
                </a:cubicBezTo>
                <a:lnTo>
                  <a:pt x="32" y="121"/>
                </a:lnTo>
                <a:cubicBezTo>
                  <a:pt x="31" y="125"/>
                  <a:pt x="31" y="129"/>
                  <a:pt x="31" y="134"/>
                </a:cubicBezTo>
                <a:cubicBezTo>
                  <a:pt x="31" y="138"/>
                  <a:pt x="31" y="142"/>
                  <a:pt x="32" y="147"/>
                </a:cubicBezTo>
                <a:lnTo>
                  <a:pt x="3" y="169"/>
                </a:lnTo>
                <a:cubicBezTo>
                  <a:pt x="1" y="171"/>
                  <a:pt x="0" y="174"/>
                  <a:pt x="2" y="177"/>
                </a:cubicBezTo>
                <a:lnTo>
                  <a:pt x="29" y="223"/>
                </a:lnTo>
                <a:cubicBezTo>
                  <a:pt x="30" y="226"/>
                  <a:pt x="34" y="227"/>
                  <a:pt x="37" y="226"/>
                </a:cubicBezTo>
                <a:lnTo>
                  <a:pt x="70" y="213"/>
                </a:lnTo>
                <a:cubicBezTo>
                  <a:pt x="77" y="218"/>
                  <a:pt x="84" y="223"/>
                  <a:pt x="92" y="226"/>
                </a:cubicBezTo>
                <a:lnTo>
                  <a:pt x="97" y="261"/>
                </a:lnTo>
                <a:cubicBezTo>
                  <a:pt x="98" y="265"/>
                  <a:pt x="101" y="267"/>
                  <a:pt x="104" y="267"/>
                </a:cubicBezTo>
                <a:lnTo>
                  <a:pt x="157" y="267"/>
                </a:lnTo>
                <a:cubicBezTo>
                  <a:pt x="161" y="267"/>
                  <a:pt x="163" y="265"/>
                  <a:pt x="164" y="261"/>
                </a:cubicBezTo>
                <a:lnTo>
                  <a:pt x="169" y="226"/>
                </a:lnTo>
                <a:cubicBezTo>
                  <a:pt x="177" y="223"/>
                  <a:pt x="185" y="218"/>
                  <a:pt x="191" y="213"/>
                </a:cubicBezTo>
                <a:lnTo>
                  <a:pt x="225" y="226"/>
                </a:lnTo>
                <a:cubicBezTo>
                  <a:pt x="228" y="228"/>
                  <a:pt x="231" y="226"/>
                  <a:pt x="233" y="223"/>
                </a:cubicBezTo>
                <a:lnTo>
                  <a:pt x="259" y="177"/>
                </a:lnTo>
                <a:cubicBezTo>
                  <a:pt x="261" y="174"/>
                  <a:pt x="260" y="171"/>
                  <a:pt x="258" y="169"/>
                </a:cubicBezTo>
                <a:lnTo>
                  <a:pt x="230" y="147"/>
                </a:lnTo>
                <a:lnTo>
                  <a:pt x="230" y="147"/>
                </a:lnTo>
                <a:close/>
                <a:moveTo>
                  <a:pt x="131" y="180"/>
                </a:moveTo>
                <a:cubicBezTo>
                  <a:pt x="105" y="180"/>
                  <a:pt x="84" y="159"/>
                  <a:pt x="84" y="134"/>
                </a:cubicBezTo>
                <a:cubicBezTo>
                  <a:pt x="84" y="108"/>
                  <a:pt x="105" y="87"/>
                  <a:pt x="131" y="87"/>
                </a:cubicBezTo>
                <a:cubicBezTo>
                  <a:pt x="156" y="87"/>
                  <a:pt x="177" y="108"/>
                  <a:pt x="177" y="134"/>
                </a:cubicBezTo>
                <a:cubicBezTo>
                  <a:pt x="177" y="159"/>
                  <a:pt x="156" y="180"/>
                  <a:pt x="131" y="180"/>
                </a:cubicBezTo>
                <a:lnTo>
                  <a:pt x="131" y="180"/>
                </a:lnTo>
                <a:close/>
              </a:path>
            </a:pathLst>
          </a:custGeom>
          <a:solidFill>
            <a:srgbClr val="B7B5B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9B7A974-CE2B-4684-9068-850AD9C38468}"/>
              </a:ext>
            </a:extLst>
          </p:cNvPr>
          <p:cNvSpPr>
            <a:spLocks noEditPoints="1"/>
          </p:cNvSpPr>
          <p:nvPr/>
        </p:nvSpPr>
        <p:spPr bwMode="auto">
          <a:xfrm>
            <a:off x="3295472" y="3372214"/>
            <a:ext cx="304800" cy="274638"/>
          </a:xfrm>
          <a:custGeom>
            <a:avLst/>
            <a:gdLst>
              <a:gd name="T0" fmla="*/ 134 w 267"/>
              <a:gd name="T1" fmla="*/ 0 h 240"/>
              <a:gd name="T2" fmla="*/ 0 w 267"/>
              <a:gd name="T3" fmla="*/ 240 h 240"/>
              <a:gd name="T4" fmla="*/ 267 w 267"/>
              <a:gd name="T5" fmla="*/ 53 h 240"/>
              <a:gd name="T6" fmla="*/ 134 w 267"/>
              <a:gd name="T7" fmla="*/ 53 h 240"/>
              <a:gd name="T8" fmla="*/ 27 w 267"/>
              <a:gd name="T9" fmla="*/ 213 h 240"/>
              <a:gd name="T10" fmla="*/ 54 w 267"/>
              <a:gd name="T11" fmla="*/ 186 h 240"/>
              <a:gd name="T12" fmla="*/ 54 w 267"/>
              <a:gd name="T13" fmla="*/ 213 h 240"/>
              <a:gd name="T14" fmla="*/ 27 w 267"/>
              <a:gd name="T15" fmla="*/ 160 h 240"/>
              <a:gd name="T16" fmla="*/ 54 w 267"/>
              <a:gd name="T17" fmla="*/ 133 h 240"/>
              <a:gd name="T18" fmla="*/ 54 w 267"/>
              <a:gd name="T19" fmla="*/ 160 h 240"/>
              <a:gd name="T20" fmla="*/ 27 w 267"/>
              <a:gd name="T21" fmla="*/ 106 h 240"/>
              <a:gd name="T22" fmla="*/ 54 w 267"/>
              <a:gd name="T23" fmla="*/ 80 h 240"/>
              <a:gd name="T24" fmla="*/ 54 w 267"/>
              <a:gd name="T25" fmla="*/ 106 h 240"/>
              <a:gd name="T26" fmla="*/ 27 w 267"/>
              <a:gd name="T27" fmla="*/ 53 h 240"/>
              <a:gd name="T28" fmla="*/ 54 w 267"/>
              <a:gd name="T29" fmla="*/ 26 h 240"/>
              <a:gd name="T30" fmla="*/ 54 w 267"/>
              <a:gd name="T31" fmla="*/ 53 h 240"/>
              <a:gd name="T32" fmla="*/ 80 w 267"/>
              <a:gd name="T33" fmla="*/ 213 h 240"/>
              <a:gd name="T34" fmla="*/ 107 w 267"/>
              <a:gd name="T35" fmla="*/ 186 h 240"/>
              <a:gd name="T36" fmla="*/ 107 w 267"/>
              <a:gd name="T37" fmla="*/ 213 h 240"/>
              <a:gd name="T38" fmla="*/ 80 w 267"/>
              <a:gd name="T39" fmla="*/ 160 h 240"/>
              <a:gd name="T40" fmla="*/ 107 w 267"/>
              <a:gd name="T41" fmla="*/ 133 h 240"/>
              <a:gd name="T42" fmla="*/ 107 w 267"/>
              <a:gd name="T43" fmla="*/ 160 h 240"/>
              <a:gd name="T44" fmla="*/ 80 w 267"/>
              <a:gd name="T45" fmla="*/ 106 h 240"/>
              <a:gd name="T46" fmla="*/ 107 w 267"/>
              <a:gd name="T47" fmla="*/ 80 h 240"/>
              <a:gd name="T48" fmla="*/ 107 w 267"/>
              <a:gd name="T49" fmla="*/ 106 h 240"/>
              <a:gd name="T50" fmla="*/ 80 w 267"/>
              <a:gd name="T51" fmla="*/ 53 h 240"/>
              <a:gd name="T52" fmla="*/ 107 w 267"/>
              <a:gd name="T53" fmla="*/ 26 h 240"/>
              <a:gd name="T54" fmla="*/ 107 w 267"/>
              <a:gd name="T55" fmla="*/ 53 h 240"/>
              <a:gd name="T56" fmla="*/ 134 w 267"/>
              <a:gd name="T57" fmla="*/ 213 h 240"/>
              <a:gd name="T58" fmla="*/ 160 w 267"/>
              <a:gd name="T59" fmla="*/ 186 h 240"/>
              <a:gd name="T60" fmla="*/ 134 w 267"/>
              <a:gd name="T61" fmla="*/ 160 h 240"/>
              <a:gd name="T62" fmla="*/ 160 w 267"/>
              <a:gd name="T63" fmla="*/ 133 h 240"/>
              <a:gd name="T64" fmla="*/ 134 w 267"/>
              <a:gd name="T65" fmla="*/ 106 h 240"/>
              <a:gd name="T66" fmla="*/ 240 w 267"/>
              <a:gd name="T67" fmla="*/ 80 h 240"/>
              <a:gd name="T68" fmla="*/ 240 w 267"/>
              <a:gd name="T69" fmla="*/ 213 h 240"/>
              <a:gd name="T70" fmla="*/ 187 w 267"/>
              <a:gd name="T71" fmla="*/ 106 h 240"/>
              <a:gd name="T72" fmla="*/ 214 w 267"/>
              <a:gd name="T73" fmla="*/ 133 h 240"/>
              <a:gd name="T74" fmla="*/ 214 w 267"/>
              <a:gd name="T75" fmla="*/ 106 h 240"/>
              <a:gd name="T76" fmla="*/ 187 w 267"/>
              <a:gd name="T77" fmla="*/ 160 h 240"/>
              <a:gd name="T78" fmla="*/ 214 w 267"/>
              <a:gd name="T79" fmla="*/ 186 h 240"/>
              <a:gd name="T80" fmla="*/ 214 w 267"/>
              <a:gd name="T81" fmla="*/ 16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7" h="240">
                <a:moveTo>
                  <a:pt x="134" y="53"/>
                </a:moveTo>
                <a:lnTo>
                  <a:pt x="134" y="0"/>
                </a:lnTo>
                <a:lnTo>
                  <a:pt x="0" y="0"/>
                </a:lnTo>
                <a:lnTo>
                  <a:pt x="0" y="240"/>
                </a:lnTo>
                <a:lnTo>
                  <a:pt x="267" y="240"/>
                </a:lnTo>
                <a:lnTo>
                  <a:pt x="267" y="53"/>
                </a:lnTo>
                <a:lnTo>
                  <a:pt x="134" y="53"/>
                </a:lnTo>
                <a:lnTo>
                  <a:pt x="134" y="53"/>
                </a:lnTo>
                <a:close/>
                <a:moveTo>
                  <a:pt x="54" y="213"/>
                </a:moveTo>
                <a:lnTo>
                  <a:pt x="27" y="213"/>
                </a:lnTo>
                <a:lnTo>
                  <a:pt x="27" y="186"/>
                </a:lnTo>
                <a:lnTo>
                  <a:pt x="54" y="186"/>
                </a:lnTo>
                <a:lnTo>
                  <a:pt x="54" y="213"/>
                </a:lnTo>
                <a:lnTo>
                  <a:pt x="54" y="213"/>
                </a:lnTo>
                <a:close/>
                <a:moveTo>
                  <a:pt x="54" y="160"/>
                </a:moveTo>
                <a:lnTo>
                  <a:pt x="27" y="160"/>
                </a:lnTo>
                <a:lnTo>
                  <a:pt x="27" y="133"/>
                </a:lnTo>
                <a:lnTo>
                  <a:pt x="54" y="133"/>
                </a:lnTo>
                <a:lnTo>
                  <a:pt x="54" y="160"/>
                </a:lnTo>
                <a:lnTo>
                  <a:pt x="54" y="160"/>
                </a:lnTo>
                <a:close/>
                <a:moveTo>
                  <a:pt x="54" y="106"/>
                </a:moveTo>
                <a:lnTo>
                  <a:pt x="27" y="106"/>
                </a:lnTo>
                <a:lnTo>
                  <a:pt x="27" y="80"/>
                </a:lnTo>
                <a:lnTo>
                  <a:pt x="54" y="8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54" y="53"/>
                </a:moveTo>
                <a:lnTo>
                  <a:pt x="27" y="53"/>
                </a:lnTo>
                <a:lnTo>
                  <a:pt x="27" y="26"/>
                </a:lnTo>
                <a:lnTo>
                  <a:pt x="54" y="26"/>
                </a:lnTo>
                <a:lnTo>
                  <a:pt x="54" y="53"/>
                </a:lnTo>
                <a:lnTo>
                  <a:pt x="54" y="53"/>
                </a:lnTo>
                <a:close/>
                <a:moveTo>
                  <a:pt x="107" y="213"/>
                </a:moveTo>
                <a:lnTo>
                  <a:pt x="80" y="213"/>
                </a:lnTo>
                <a:lnTo>
                  <a:pt x="80" y="186"/>
                </a:lnTo>
                <a:lnTo>
                  <a:pt x="107" y="186"/>
                </a:lnTo>
                <a:lnTo>
                  <a:pt x="107" y="213"/>
                </a:lnTo>
                <a:lnTo>
                  <a:pt x="107" y="213"/>
                </a:lnTo>
                <a:close/>
                <a:moveTo>
                  <a:pt x="107" y="160"/>
                </a:moveTo>
                <a:lnTo>
                  <a:pt x="80" y="160"/>
                </a:lnTo>
                <a:lnTo>
                  <a:pt x="80" y="133"/>
                </a:lnTo>
                <a:lnTo>
                  <a:pt x="107" y="133"/>
                </a:lnTo>
                <a:lnTo>
                  <a:pt x="107" y="160"/>
                </a:lnTo>
                <a:lnTo>
                  <a:pt x="107" y="160"/>
                </a:lnTo>
                <a:close/>
                <a:moveTo>
                  <a:pt x="107" y="106"/>
                </a:moveTo>
                <a:lnTo>
                  <a:pt x="80" y="106"/>
                </a:lnTo>
                <a:lnTo>
                  <a:pt x="80" y="80"/>
                </a:lnTo>
                <a:lnTo>
                  <a:pt x="107" y="80"/>
                </a:lnTo>
                <a:lnTo>
                  <a:pt x="107" y="106"/>
                </a:lnTo>
                <a:lnTo>
                  <a:pt x="107" y="106"/>
                </a:lnTo>
                <a:close/>
                <a:moveTo>
                  <a:pt x="107" y="53"/>
                </a:moveTo>
                <a:lnTo>
                  <a:pt x="80" y="53"/>
                </a:lnTo>
                <a:lnTo>
                  <a:pt x="80" y="26"/>
                </a:lnTo>
                <a:lnTo>
                  <a:pt x="107" y="26"/>
                </a:lnTo>
                <a:lnTo>
                  <a:pt x="107" y="53"/>
                </a:lnTo>
                <a:lnTo>
                  <a:pt x="107" y="53"/>
                </a:lnTo>
                <a:close/>
                <a:moveTo>
                  <a:pt x="240" y="213"/>
                </a:moveTo>
                <a:lnTo>
                  <a:pt x="134" y="213"/>
                </a:lnTo>
                <a:lnTo>
                  <a:pt x="134" y="186"/>
                </a:lnTo>
                <a:lnTo>
                  <a:pt x="160" y="186"/>
                </a:lnTo>
                <a:lnTo>
                  <a:pt x="160" y="160"/>
                </a:lnTo>
                <a:lnTo>
                  <a:pt x="134" y="160"/>
                </a:lnTo>
                <a:lnTo>
                  <a:pt x="134" y="133"/>
                </a:lnTo>
                <a:lnTo>
                  <a:pt x="160" y="133"/>
                </a:lnTo>
                <a:lnTo>
                  <a:pt x="160" y="106"/>
                </a:lnTo>
                <a:lnTo>
                  <a:pt x="134" y="106"/>
                </a:lnTo>
                <a:lnTo>
                  <a:pt x="134" y="80"/>
                </a:lnTo>
                <a:lnTo>
                  <a:pt x="240" y="80"/>
                </a:lnTo>
                <a:lnTo>
                  <a:pt x="240" y="213"/>
                </a:lnTo>
                <a:lnTo>
                  <a:pt x="240" y="213"/>
                </a:lnTo>
                <a:close/>
                <a:moveTo>
                  <a:pt x="214" y="106"/>
                </a:moveTo>
                <a:lnTo>
                  <a:pt x="187" y="106"/>
                </a:lnTo>
                <a:lnTo>
                  <a:pt x="187" y="133"/>
                </a:lnTo>
                <a:lnTo>
                  <a:pt x="214" y="133"/>
                </a:lnTo>
                <a:lnTo>
                  <a:pt x="214" y="106"/>
                </a:lnTo>
                <a:lnTo>
                  <a:pt x="214" y="106"/>
                </a:lnTo>
                <a:close/>
                <a:moveTo>
                  <a:pt x="214" y="160"/>
                </a:moveTo>
                <a:lnTo>
                  <a:pt x="187" y="160"/>
                </a:lnTo>
                <a:lnTo>
                  <a:pt x="187" y="186"/>
                </a:lnTo>
                <a:lnTo>
                  <a:pt x="214" y="186"/>
                </a:lnTo>
                <a:lnTo>
                  <a:pt x="214" y="160"/>
                </a:lnTo>
                <a:lnTo>
                  <a:pt x="214" y="160"/>
                </a:lnTo>
                <a:close/>
              </a:path>
            </a:pathLst>
          </a:custGeom>
          <a:solidFill>
            <a:srgbClr val="7C8E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69">
            <a:extLst>
              <a:ext uri="{FF2B5EF4-FFF2-40B4-BE49-F238E27FC236}">
                <a16:creationId xmlns:a16="http://schemas.microsoft.com/office/drawing/2014/main" id="{7F96F8DA-CC06-4CA2-A801-C75A5A48A1DD}"/>
              </a:ext>
            </a:extLst>
          </p:cNvPr>
          <p:cNvSpPr>
            <a:spLocks noEditPoints="1"/>
          </p:cNvSpPr>
          <p:nvPr/>
        </p:nvSpPr>
        <p:spPr bwMode="auto">
          <a:xfrm>
            <a:off x="6046679" y="2451624"/>
            <a:ext cx="304800" cy="306388"/>
          </a:xfrm>
          <a:custGeom>
            <a:avLst/>
            <a:gdLst>
              <a:gd name="T0" fmla="*/ 254 w 267"/>
              <a:gd name="T1" fmla="*/ 54 h 267"/>
              <a:gd name="T2" fmla="*/ 227 w 267"/>
              <a:gd name="T3" fmla="*/ 54 h 267"/>
              <a:gd name="T4" fmla="*/ 227 w 267"/>
              <a:gd name="T5" fmla="*/ 174 h 267"/>
              <a:gd name="T6" fmla="*/ 54 w 267"/>
              <a:gd name="T7" fmla="*/ 174 h 267"/>
              <a:gd name="T8" fmla="*/ 54 w 267"/>
              <a:gd name="T9" fmla="*/ 200 h 267"/>
              <a:gd name="T10" fmla="*/ 67 w 267"/>
              <a:gd name="T11" fmla="*/ 214 h 267"/>
              <a:gd name="T12" fmla="*/ 214 w 267"/>
              <a:gd name="T13" fmla="*/ 214 h 267"/>
              <a:gd name="T14" fmla="*/ 267 w 267"/>
              <a:gd name="T15" fmla="*/ 267 h 267"/>
              <a:gd name="T16" fmla="*/ 267 w 267"/>
              <a:gd name="T17" fmla="*/ 67 h 267"/>
              <a:gd name="T18" fmla="*/ 254 w 267"/>
              <a:gd name="T19" fmla="*/ 54 h 267"/>
              <a:gd name="T20" fmla="*/ 254 w 267"/>
              <a:gd name="T21" fmla="*/ 54 h 267"/>
              <a:gd name="T22" fmla="*/ 200 w 267"/>
              <a:gd name="T23" fmla="*/ 134 h 267"/>
              <a:gd name="T24" fmla="*/ 200 w 267"/>
              <a:gd name="T25" fmla="*/ 14 h 267"/>
              <a:gd name="T26" fmla="*/ 187 w 267"/>
              <a:gd name="T27" fmla="*/ 0 h 267"/>
              <a:gd name="T28" fmla="*/ 14 w 267"/>
              <a:gd name="T29" fmla="*/ 0 h 267"/>
              <a:gd name="T30" fmla="*/ 0 w 267"/>
              <a:gd name="T31" fmla="*/ 14 h 267"/>
              <a:gd name="T32" fmla="*/ 0 w 267"/>
              <a:gd name="T33" fmla="*/ 200 h 267"/>
              <a:gd name="T34" fmla="*/ 54 w 267"/>
              <a:gd name="T35" fmla="*/ 147 h 267"/>
              <a:gd name="T36" fmla="*/ 187 w 267"/>
              <a:gd name="T37" fmla="*/ 147 h 267"/>
              <a:gd name="T38" fmla="*/ 200 w 267"/>
              <a:gd name="T39" fmla="*/ 134 h 267"/>
              <a:gd name="T40" fmla="*/ 200 w 267"/>
              <a:gd name="T41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67">
                <a:moveTo>
                  <a:pt x="254" y="54"/>
                </a:moveTo>
                <a:lnTo>
                  <a:pt x="227" y="54"/>
                </a:lnTo>
                <a:lnTo>
                  <a:pt x="227" y="174"/>
                </a:lnTo>
                <a:lnTo>
                  <a:pt x="54" y="174"/>
                </a:lnTo>
                <a:lnTo>
                  <a:pt x="54" y="200"/>
                </a:lnTo>
                <a:cubicBezTo>
                  <a:pt x="54" y="208"/>
                  <a:pt x="60" y="214"/>
                  <a:pt x="67" y="214"/>
                </a:cubicBezTo>
                <a:lnTo>
                  <a:pt x="214" y="214"/>
                </a:lnTo>
                <a:lnTo>
                  <a:pt x="267" y="267"/>
                </a:lnTo>
                <a:lnTo>
                  <a:pt x="267" y="67"/>
                </a:lnTo>
                <a:cubicBezTo>
                  <a:pt x="267" y="60"/>
                  <a:pt x="261" y="54"/>
                  <a:pt x="254" y="54"/>
                </a:cubicBezTo>
                <a:lnTo>
                  <a:pt x="254" y="54"/>
                </a:lnTo>
                <a:close/>
                <a:moveTo>
                  <a:pt x="200" y="134"/>
                </a:moveTo>
                <a:lnTo>
                  <a:pt x="200" y="14"/>
                </a:lnTo>
                <a:cubicBezTo>
                  <a:pt x="200" y="6"/>
                  <a:pt x="194" y="0"/>
                  <a:pt x="187" y="0"/>
                </a:cubicBez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lnTo>
                  <a:pt x="0" y="200"/>
                </a:lnTo>
                <a:lnTo>
                  <a:pt x="54" y="147"/>
                </a:lnTo>
                <a:lnTo>
                  <a:pt x="187" y="147"/>
                </a:lnTo>
                <a:cubicBezTo>
                  <a:pt x="194" y="147"/>
                  <a:pt x="200" y="141"/>
                  <a:pt x="200" y="134"/>
                </a:cubicBezTo>
                <a:lnTo>
                  <a:pt x="200" y="134"/>
                </a:lnTo>
                <a:close/>
              </a:path>
            </a:pathLst>
          </a:custGeom>
          <a:solidFill>
            <a:srgbClr val="5C4B4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047815-1669-450C-83FD-46B51F6D278E}"/>
              </a:ext>
            </a:extLst>
          </p:cNvPr>
          <p:cNvGrpSpPr/>
          <p:nvPr/>
        </p:nvGrpSpPr>
        <p:grpSpPr>
          <a:xfrm>
            <a:off x="4344030" y="4758623"/>
            <a:ext cx="1036059" cy="1053641"/>
            <a:chOff x="4226209" y="4025193"/>
            <a:chExt cx="1036059" cy="1053641"/>
          </a:xfrm>
          <a:solidFill>
            <a:srgbClr val="B7B5B5"/>
          </a:solidFill>
        </p:grpSpPr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048521A6-D6E9-4281-B151-059575ACBF74}"/>
                </a:ext>
              </a:extLst>
            </p:cNvPr>
            <p:cNvSpPr/>
            <p:nvPr/>
          </p:nvSpPr>
          <p:spPr>
            <a:xfrm>
              <a:off x="4226209" y="4293096"/>
              <a:ext cx="1036059" cy="50405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312663-39CB-4839-804D-16BD65237F61}"/>
                </a:ext>
              </a:extLst>
            </p:cNvPr>
            <p:cNvSpPr/>
            <p:nvPr/>
          </p:nvSpPr>
          <p:spPr>
            <a:xfrm>
              <a:off x="4226209" y="4574778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2B2C875-F633-4DA9-98E2-0AF6A78F7E25}"/>
                </a:ext>
              </a:extLst>
            </p:cNvPr>
            <p:cNvSpPr/>
            <p:nvPr/>
          </p:nvSpPr>
          <p:spPr>
            <a:xfrm>
              <a:off x="4226209" y="4025193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B84CB314-0A95-49AD-91CF-DE0B1BBB3DF5}"/>
              </a:ext>
            </a:extLst>
          </p:cNvPr>
          <p:cNvSpPr/>
          <p:nvPr/>
        </p:nvSpPr>
        <p:spPr>
          <a:xfrm>
            <a:off x="4344030" y="4758623"/>
            <a:ext cx="1036059" cy="504056"/>
          </a:xfrm>
          <a:prstGeom prst="ellipse">
            <a:avLst/>
          </a:prstGeom>
          <a:gradFill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alpha val="4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E496854-3F75-408E-A279-3ACF37DB24F3}"/>
              </a:ext>
            </a:extLst>
          </p:cNvPr>
          <p:cNvSpPr/>
          <p:nvPr/>
        </p:nvSpPr>
        <p:spPr>
          <a:xfrm>
            <a:off x="4874578" y="5026526"/>
            <a:ext cx="505511" cy="785738"/>
          </a:xfrm>
          <a:custGeom>
            <a:avLst/>
            <a:gdLst>
              <a:gd name="connsiteX0" fmla="*/ 502223 w 505511"/>
              <a:gd name="connsiteY0" fmla="*/ 0 h 785738"/>
              <a:gd name="connsiteX1" fmla="*/ 502349 w 505511"/>
              <a:gd name="connsiteY1" fmla="*/ 0 h 785738"/>
              <a:gd name="connsiteX2" fmla="*/ 502222 w 505511"/>
              <a:gd name="connsiteY2" fmla="*/ 614 h 785738"/>
              <a:gd name="connsiteX3" fmla="*/ 505510 w 505511"/>
              <a:gd name="connsiteY3" fmla="*/ 614 h 785738"/>
              <a:gd name="connsiteX4" fmla="*/ 505510 w 505511"/>
              <a:gd name="connsiteY4" fmla="*/ 504670 h 785738"/>
              <a:gd name="connsiteX5" fmla="*/ 499367 w 505511"/>
              <a:gd name="connsiteY5" fmla="*/ 504670 h 785738"/>
              <a:gd name="connsiteX6" fmla="*/ 505511 w 505511"/>
              <a:gd name="connsiteY6" fmla="*/ 534324 h 785738"/>
              <a:gd name="connsiteX7" fmla="*/ 91882 w 505511"/>
              <a:gd name="connsiteY7" fmla="*/ 781232 h 785738"/>
              <a:gd name="connsiteX8" fmla="*/ 0 w 505511"/>
              <a:gd name="connsiteY8" fmla="*/ 785738 h 785738"/>
              <a:gd name="connsiteX9" fmla="*/ 0 w 505511"/>
              <a:gd name="connsiteY9" fmla="*/ 235539 h 785738"/>
              <a:gd name="connsiteX10" fmla="*/ 91883 w 505511"/>
              <a:gd name="connsiteY10" fmla="*/ 231033 h 785738"/>
              <a:gd name="connsiteX11" fmla="*/ 494988 w 505511"/>
              <a:gd name="connsiteY11" fmla="*/ 34918 h 7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511" h="785738">
                <a:moveTo>
                  <a:pt x="502223" y="0"/>
                </a:moveTo>
                <a:lnTo>
                  <a:pt x="502349" y="0"/>
                </a:lnTo>
                <a:lnTo>
                  <a:pt x="502222" y="614"/>
                </a:lnTo>
                <a:lnTo>
                  <a:pt x="505510" y="614"/>
                </a:lnTo>
                <a:lnTo>
                  <a:pt x="505510" y="504670"/>
                </a:lnTo>
                <a:lnTo>
                  <a:pt x="499367" y="504670"/>
                </a:lnTo>
                <a:lnTo>
                  <a:pt x="505511" y="534324"/>
                </a:lnTo>
                <a:cubicBezTo>
                  <a:pt x="505511" y="656116"/>
                  <a:pt x="327940" y="757731"/>
                  <a:pt x="91882" y="781232"/>
                </a:cubicBezTo>
                <a:lnTo>
                  <a:pt x="0" y="785738"/>
                </a:lnTo>
                <a:lnTo>
                  <a:pt x="0" y="235539"/>
                </a:lnTo>
                <a:lnTo>
                  <a:pt x="91883" y="231033"/>
                </a:lnTo>
                <a:cubicBezTo>
                  <a:pt x="294218" y="210889"/>
                  <a:pt x="453584" y="133356"/>
                  <a:pt x="494988" y="34918"/>
                </a:cubicBezTo>
                <a:close/>
              </a:path>
            </a:pathLst>
          </a:custGeom>
          <a:gradFill>
            <a:gsLst>
              <a:gs pos="61000">
                <a:srgbClr val="000000">
                  <a:alpha val="16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AE8438-F8A6-42DB-B2D7-8338B52D7FC5}"/>
              </a:ext>
            </a:extLst>
          </p:cNvPr>
          <p:cNvGrpSpPr/>
          <p:nvPr/>
        </p:nvGrpSpPr>
        <p:grpSpPr>
          <a:xfrm>
            <a:off x="3929910" y="4002601"/>
            <a:ext cx="1036059" cy="1053641"/>
            <a:chOff x="4226209" y="4025193"/>
            <a:chExt cx="1036059" cy="1053641"/>
          </a:xfrm>
          <a:solidFill>
            <a:srgbClr val="54B5C1"/>
          </a:solidFill>
        </p:grpSpPr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D28420C8-0FEE-4759-8D27-8961797727FC}"/>
                </a:ext>
              </a:extLst>
            </p:cNvPr>
            <p:cNvSpPr/>
            <p:nvPr/>
          </p:nvSpPr>
          <p:spPr>
            <a:xfrm>
              <a:off x="4226209" y="4293096"/>
              <a:ext cx="1036059" cy="50405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A130AC0-974E-4D70-A3FB-36C14B75A5C0}"/>
                </a:ext>
              </a:extLst>
            </p:cNvPr>
            <p:cNvSpPr/>
            <p:nvPr/>
          </p:nvSpPr>
          <p:spPr>
            <a:xfrm>
              <a:off x="4226209" y="4574778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3E22532-9477-4757-B0B0-3DE093A11632}"/>
                </a:ext>
              </a:extLst>
            </p:cNvPr>
            <p:cNvSpPr/>
            <p:nvPr/>
          </p:nvSpPr>
          <p:spPr>
            <a:xfrm>
              <a:off x="4226209" y="4025193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75EA86D1-2857-48E3-8D0A-DCCE191FDC36}"/>
              </a:ext>
            </a:extLst>
          </p:cNvPr>
          <p:cNvSpPr/>
          <p:nvPr/>
        </p:nvSpPr>
        <p:spPr>
          <a:xfrm>
            <a:off x="3929910" y="4002601"/>
            <a:ext cx="1036059" cy="504056"/>
          </a:xfrm>
          <a:prstGeom prst="ellipse">
            <a:avLst/>
          </a:prstGeom>
          <a:gradFill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alpha val="4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A9B1F6E-A2C5-4A67-8829-52D54B92D515}"/>
              </a:ext>
            </a:extLst>
          </p:cNvPr>
          <p:cNvSpPr/>
          <p:nvPr/>
        </p:nvSpPr>
        <p:spPr>
          <a:xfrm>
            <a:off x="4460458" y="4270504"/>
            <a:ext cx="505511" cy="785738"/>
          </a:xfrm>
          <a:custGeom>
            <a:avLst/>
            <a:gdLst>
              <a:gd name="connsiteX0" fmla="*/ 502223 w 505511"/>
              <a:gd name="connsiteY0" fmla="*/ 0 h 785738"/>
              <a:gd name="connsiteX1" fmla="*/ 502349 w 505511"/>
              <a:gd name="connsiteY1" fmla="*/ 0 h 785738"/>
              <a:gd name="connsiteX2" fmla="*/ 502222 w 505511"/>
              <a:gd name="connsiteY2" fmla="*/ 614 h 785738"/>
              <a:gd name="connsiteX3" fmla="*/ 505510 w 505511"/>
              <a:gd name="connsiteY3" fmla="*/ 614 h 785738"/>
              <a:gd name="connsiteX4" fmla="*/ 505510 w 505511"/>
              <a:gd name="connsiteY4" fmla="*/ 504670 h 785738"/>
              <a:gd name="connsiteX5" fmla="*/ 499367 w 505511"/>
              <a:gd name="connsiteY5" fmla="*/ 504670 h 785738"/>
              <a:gd name="connsiteX6" fmla="*/ 505511 w 505511"/>
              <a:gd name="connsiteY6" fmla="*/ 534324 h 785738"/>
              <a:gd name="connsiteX7" fmla="*/ 91882 w 505511"/>
              <a:gd name="connsiteY7" fmla="*/ 781232 h 785738"/>
              <a:gd name="connsiteX8" fmla="*/ 0 w 505511"/>
              <a:gd name="connsiteY8" fmla="*/ 785738 h 785738"/>
              <a:gd name="connsiteX9" fmla="*/ 0 w 505511"/>
              <a:gd name="connsiteY9" fmla="*/ 235539 h 785738"/>
              <a:gd name="connsiteX10" fmla="*/ 91883 w 505511"/>
              <a:gd name="connsiteY10" fmla="*/ 231033 h 785738"/>
              <a:gd name="connsiteX11" fmla="*/ 494988 w 505511"/>
              <a:gd name="connsiteY11" fmla="*/ 34918 h 7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511" h="785738">
                <a:moveTo>
                  <a:pt x="502223" y="0"/>
                </a:moveTo>
                <a:lnTo>
                  <a:pt x="502349" y="0"/>
                </a:lnTo>
                <a:lnTo>
                  <a:pt x="502222" y="614"/>
                </a:lnTo>
                <a:lnTo>
                  <a:pt x="505510" y="614"/>
                </a:lnTo>
                <a:lnTo>
                  <a:pt x="505510" y="504670"/>
                </a:lnTo>
                <a:lnTo>
                  <a:pt x="499367" y="504670"/>
                </a:lnTo>
                <a:lnTo>
                  <a:pt x="505511" y="534324"/>
                </a:lnTo>
                <a:cubicBezTo>
                  <a:pt x="505511" y="656116"/>
                  <a:pt x="327940" y="757731"/>
                  <a:pt x="91882" y="781232"/>
                </a:cubicBezTo>
                <a:lnTo>
                  <a:pt x="0" y="785738"/>
                </a:lnTo>
                <a:lnTo>
                  <a:pt x="0" y="235539"/>
                </a:lnTo>
                <a:lnTo>
                  <a:pt x="91883" y="231033"/>
                </a:lnTo>
                <a:cubicBezTo>
                  <a:pt x="294218" y="210889"/>
                  <a:pt x="453584" y="133356"/>
                  <a:pt x="494988" y="34918"/>
                </a:cubicBezTo>
                <a:close/>
              </a:path>
            </a:pathLst>
          </a:custGeom>
          <a:gradFill>
            <a:gsLst>
              <a:gs pos="61000">
                <a:srgbClr val="000000">
                  <a:alpha val="16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0367BB-1744-4690-8BB1-75FD090863FF}"/>
              </a:ext>
            </a:extLst>
          </p:cNvPr>
          <p:cNvGrpSpPr/>
          <p:nvPr/>
        </p:nvGrpSpPr>
        <p:grpSpPr>
          <a:xfrm>
            <a:off x="4477542" y="3281482"/>
            <a:ext cx="1036059" cy="1053641"/>
            <a:chOff x="4226209" y="4025193"/>
            <a:chExt cx="1036059" cy="1053641"/>
          </a:xfrm>
          <a:solidFill>
            <a:srgbClr val="7C8E8E"/>
          </a:solidFill>
        </p:grpSpPr>
        <p:sp>
          <p:nvSpPr>
            <p:cNvPr id="54" name="Flowchart: Process 53">
              <a:extLst>
                <a:ext uri="{FF2B5EF4-FFF2-40B4-BE49-F238E27FC236}">
                  <a16:creationId xmlns:a16="http://schemas.microsoft.com/office/drawing/2014/main" id="{6B6370BA-4DE0-44CB-B79C-399B413DCBF9}"/>
                </a:ext>
              </a:extLst>
            </p:cNvPr>
            <p:cNvSpPr/>
            <p:nvPr/>
          </p:nvSpPr>
          <p:spPr>
            <a:xfrm>
              <a:off x="4226209" y="4293096"/>
              <a:ext cx="1036059" cy="50405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08A0114-FF63-435C-927A-4967DB8141D3}"/>
                </a:ext>
              </a:extLst>
            </p:cNvPr>
            <p:cNvSpPr/>
            <p:nvPr/>
          </p:nvSpPr>
          <p:spPr>
            <a:xfrm>
              <a:off x="4226209" y="4574778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B663395-AF5B-4DA9-95A7-3EB5BBBAD3AC}"/>
                </a:ext>
              </a:extLst>
            </p:cNvPr>
            <p:cNvSpPr/>
            <p:nvPr/>
          </p:nvSpPr>
          <p:spPr>
            <a:xfrm>
              <a:off x="4226209" y="4025193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05004BCF-3047-44DB-AEF0-2EF7DF79764F}"/>
              </a:ext>
            </a:extLst>
          </p:cNvPr>
          <p:cNvSpPr/>
          <p:nvPr/>
        </p:nvSpPr>
        <p:spPr>
          <a:xfrm>
            <a:off x="4477542" y="3281482"/>
            <a:ext cx="1036059" cy="504056"/>
          </a:xfrm>
          <a:prstGeom prst="ellipse">
            <a:avLst/>
          </a:prstGeom>
          <a:gradFill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alpha val="4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71C504F-D4CC-41F3-88EF-2D2A0B09D71A}"/>
              </a:ext>
            </a:extLst>
          </p:cNvPr>
          <p:cNvSpPr/>
          <p:nvPr/>
        </p:nvSpPr>
        <p:spPr>
          <a:xfrm>
            <a:off x="5008090" y="3549385"/>
            <a:ext cx="505511" cy="785738"/>
          </a:xfrm>
          <a:custGeom>
            <a:avLst/>
            <a:gdLst>
              <a:gd name="connsiteX0" fmla="*/ 502223 w 505511"/>
              <a:gd name="connsiteY0" fmla="*/ 0 h 785738"/>
              <a:gd name="connsiteX1" fmla="*/ 502349 w 505511"/>
              <a:gd name="connsiteY1" fmla="*/ 0 h 785738"/>
              <a:gd name="connsiteX2" fmla="*/ 502222 w 505511"/>
              <a:gd name="connsiteY2" fmla="*/ 614 h 785738"/>
              <a:gd name="connsiteX3" fmla="*/ 505510 w 505511"/>
              <a:gd name="connsiteY3" fmla="*/ 614 h 785738"/>
              <a:gd name="connsiteX4" fmla="*/ 505510 w 505511"/>
              <a:gd name="connsiteY4" fmla="*/ 504670 h 785738"/>
              <a:gd name="connsiteX5" fmla="*/ 499367 w 505511"/>
              <a:gd name="connsiteY5" fmla="*/ 504670 h 785738"/>
              <a:gd name="connsiteX6" fmla="*/ 505511 w 505511"/>
              <a:gd name="connsiteY6" fmla="*/ 534324 h 785738"/>
              <a:gd name="connsiteX7" fmla="*/ 91882 w 505511"/>
              <a:gd name="connsiteY7" fmla="*/ 781232 h 785738"/>
              <a:gd name="connsiteX8" fmla="*/ 0 w 505511"/>
              <a:gd name="connsiteY8" fmla="*/ 785738 h 785738"/>
              <a:gd name="connsiteX9" fmla="*/ 0 w 505511"/>
              <a:gd name="connsiteY9" fmla="*/ 235539 h 785738"/>
              <a:gd name="connsiteX10" fmla="*/ 91883 w 505511"/>
              <a:gd name="connsiteY10" fmla="*/ 231033 h 785738"/>
              <a:gd name="connsiteX11" fmla="*/ 494988 w 505511"/>
              <a:gd name="connsiteY11" fmla="*/ 34918 h 7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511" h="785738">
                <a:moveTo>
                  <a:pt x="502223" y="0"/>
                </a:moveTo>
                <a:lnTo>
                  <a:pt x="502349" y="0"/>
                </a:lnTo>
                <a:lnTo>
                  <a:pt x="502222" y="614"/>
                </a:lnTo>
                <a:lnTo>
                  <a:pt x="505510" y="614"/>
                </a:lnTo>
                <a:lnTo>
                  <a:pt x="505510" y="504670"/>
                </a:lnTo>
                <a:lnTo>
                  <a:pt x="499367" y="504670"/>
                </a:lnTo>
                <a:lnTo>
                  <a:pt x="505511" y="534324"/>
                </a:lnTo>
                <a:cubicBezTo>
                  <a:pt x="505511" y="656116"/>
                  <a:pt x="327940" y="757731"/>
                  <a:pt x="91882" y="781232"/>
                </a:cubicBezTo>
                <a:lnTo>
                  <a:pt x="0" y="785738"/>
                </a:lnTo>
                <a:lnTo>
                  <a:pt x="0" y="235539"/>
                </a:lnTo>
                <a:lnTo>
                  <a:pt x="91883" y="231033"/>
                </a:lnTo>
                <a:cubicBezTo>
                  <a:pt x="294218" y="210889"/>
                  <a:pt x="453584" y="133356"/>
                  <a:pt x="494988" y="34918"/>
                </a:cubicBezTo>
                <a:close/>
              </a:path>
            </a:pathLst>
          </a:custGeom>
          <a:gradFill>
            <a:gsLst>
              <a:gs pos="61000">
                <a:srgbClr val="000000">
                  <a:alpha val="16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86123F-F7E3-4F34-8F37-FEBF23052D70}"/>
              </a:ext>
            </a:extLst>
          </p:cNvPr>
          <p:cNvGrpSpPr/>
          <p:nvPr/>
        </p:nvGrpSpPr>
        <p:grpSpPr>
          <a:xfrm>
            <a:off x="4136829" y="2557708"/>
            <a:ext cx="1036059" cy="1053641"/>
            <a:chOff x="4226209" y="4025193"/>
            <a:chExt cx="1036059" cy="1053641"/>
          </a:xfrm>
          <a:solidFill>
            <a:srgbClr val="5C4B46"/>
          </a:solidFill>
        </p:grpSpPr>
        <p:sp>
          <p:nvSpPr>
            <p:cNvPr id="60" name="Flowchart: Process 59">
              <a:extLst>
                <a:ext uri="{FF2B5EF4-FFF2-40B4-BE49-F238E27FC236}">
                  <a16:creationId xmlns:a16="http://schemas.microsoft.com/office/drawing/2014/main" id="{4220266B-C1C7-4A3B-8813-8C6B25E4A0FB}"/>
                </a:ext>
              </a:extLst>
            </p:cNvPr>
            <p:cNvSpPr/>
            <p:nvPr/>
          </p:nvSpPr>
          <p:spPr>
            <a:xfrm>
              <a:off x="4226209" y="4293096"/>
              <a:ext cx="1036059" cy="50405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928A9A-D91F-44D0-8B11-B59E74A7345E}"/>
                </a:ext>
              </a:extLst>
            </p:cNvPr>
            <p:cNvSpPr/>
            <p:nvPr/>
          </p:nvSpPr>
          <p:spPr>
            <a:xfrm>
              <a:off x="4226209" y="4574778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A6491DF-B2CE-4FCE-A372-387EA082933F}"/>
                </a:ext>
              </a:extLst>
            </p:cNvPr>
            <p:cNvSpPr/>
            <p:nvPr/>
          </p:nvSpPr>
          <p:spPr>
            <a:xfrm>
              <a:off x="4226209" y="4025193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D4EA3B6-E24F-4747-8B90-D28C70A24761}"/>
              </a:ext>
            </a:extLst>
          </p:cNvPr>
          <p:cNvSpPr/>
          <p:nvPr/>
        </p:nvSpPr>
        <p:spPr>
          <a:xfrm>
            <a:off x="4136829" y="2557708"/>
            <a:ext cx="1036059" cy="504056"/>
          </a:xfrm>
          <a:prstGeom prst="ellipse">
            <a:avLst/>
          </a:prstGeom>
          <a:gradFill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alpha val="4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D0044FF-1C7B-4D10-9E3A-02D89AE14AA4}"/>
              </a:ext>
            </a:extLst>
          </p:cNvPr>
          <p:cNvSpPr/>
          <p:nvPr/>
        </p:nvSpPr>
        <p:spPr>
          <a:xfrm>
            <a:off x="4667377" y="2825611"/>
            <a:ext cx="505511" cy="785738"/>
          </a:xfrm>
          <a:custGeom>
            <a:avLst/>
            <a:gdLst>
              <a:gd name="connsiteX0" fmla="*/ 502223 w 505511"/>
              <a:gd name="connsiteY0" fmla="*/ 0 h 785738"/>
              <a:gd name="connsiteX1" fmla="*/ 502349 w 505511"/>
              <a:gd name="connsiteY1" fmla="*/ 0 h 785738"/>
              <a:gd name="connsiteX2" fmla="*/ 502222 w 505511"/>
              <a:gd name="connsiteY2" fmla="*/ 614 h 785738"/>
              <a:gd name="connsiteX3" fmla="*/ 505510 w 505511"/>
              <a:gd name="connsiteY3" fmla="*/ 614 h 785738"/>
              <a:gd name="connsiteX4" fmla="*/ 505510 w 505511"/>
              <a:gd name="connsiteY4" fmla="*/ 504670 h 785738"/>
              <a:gd name="connsiteX5" fmla="*/ 499367 w 505511"/>
              <a:gd name="connsiteY5" fmla="*/ 504670 h 785738"/>
              <a:gd name="connsiteX6" fmla="*/ 505511 w 505511"/>
              <a:gd name="connsiteY6" fmla="*/ 534324 h 785738"/>
              <a:gd name="connsiteX7" fmla="*/ 91882 w 505511"/>
              <a:gd name="connsiteY7" fmla="*/ 781232 h 785738"/>
              <a:gd name="connsiteX8" fmla="*/ 0 w 505511"/>
              <a:gd name="connsiteY8" fmla="*/ 785738 h 785738"/>
              <a:gd name="connsiteX9" fmla="*/ 0 w 505511"/>
              <a:gd name="connsiteY9" fmla="*/ 235539 h 785738"/>
              <a:gd name="connsiteX10" fmla="*/ 91883 w 505511"/>
              <a:gd name="connsiteY10" fmla="*/ 231033 h 785738"/>
              <a:gd name="connsiteX11" fmla="*/ 494988 w 505511"/>
              <a:gd name="connsiteY11" fmla="*/ 34918 h 7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511" h="785738">
                <a:moveTo>
                  <a:pt x="502223" y="0"/>
                </a:moveTo>
                <a:lnTo>
                  <a:pt x="502349" y="0"/>
                </a:lnTo>
                <a:lnTo>
                  <a:pt x="502222" y="614"/>
                </a:lnTo>
                <a:lnTo>
                  <a:pt x="505510" y="614"/>
                </a:lnTo>
                <a:lnTo>
                  <a:pt x="505510" y="504670"/>
                </a:lnTo>
                <a:lnTo>
                  <a:pt x="499367" y="504670"/>
                </a:lnTo>
                <a:lnTo>
                  <a:pt x="505511" y="534324"/>
                </a:lnTo>
                <a:cubicBezTo>
                  <a:pt x="505511" y="656116"/>
                  <a:pt x="327940" y="757731"/>
                  <a:pt x="91882" y="781232"/>
                </a:cubicBezTo>
                <a:lnTo>
                  <a:pt x="0" y="785738"/>
                </a:lnTo>
                <a:lnTo>
                  <a:pt x="0" y="235539"/>
                </a:lnTo>
                <a:lnTo>
                  <a:pt x="91883" y="231033"/>
                </a:lnTo>
                <a:cubicBezTo>
                  <a:pt x="294218" y="210889"/>
                  <a:pt x="453584" y="133356"/>
                  <a:pt x="494988" y="34918"/>
                </a:cubicBezTo>
                <a:close/>
              </a:path>
            </a:pathLst>
          </a:custGeom>
          <a:gradFill>
            <a:gsLst>
              <a:gs pos="61000">
                <a:srgbClr val="000000">
                  <a:alpha val="16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9C9F686-39E4-4660-B1F4-A34614357DC5}"/>
              </a:ext>
            </a:extLst>
          </p:cNvPr>
          <p:cNvGrpSpPr/>
          <p:nvPr/>
        </p:nvGrpSpPr>
        <p:grpSpPr>
          <a:xfrm>
            <a:off x="3630400" y="1815817"/>
            <a:ext cx="1036059" cy="1053641"/>
            <a:chOff x="4226209" y="4025193"/>
            <a:chExt cx="1036059" cy="1053641"/>
          </a:xfrm>
          <a:solidFill>
            <a:srgbClr val="DD4C44"/>
          </a:solidFill>
        </p:grpSpPr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DCCECA17-47FB-41F4-BC87-3DF64F82E451}"/>
                </a:ext>
              </a:extLst>
            </p:cNvPr>
            <p:cNvSpPr/>
            <p:nvPr/>
          </p:nvSpPr>
          <p:spPr>
            <a:xfrm>
              <a:off x="4226209" y="4293096"/>
              <a:ext cx="1036059" cy="50405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FD607E8-A162-4AA5-A0DA-F7186DAEADC9}"/>
                </a:ext>
              </a:extLst>
            </p:cNvPr>
            <p:cNvSpPr/>
            <p:nvPr/>
          </p:nvSpPr>
          <p:spPr>
            <a:xfrm>
              <a:off x="4226209" y="4574778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134876B-4E93-4451-8669-428CD76CF5C8}"/>
                </a:ext>
              </a:extLst>
            </p:cNvPr>
            <p:cNvSpPr/>
            <p:nvPr/>
          </p:nvSpPr>
          <p:spPr>
            <a:xfrm>
              <a:off x="4226209" y="4025193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FF9AF989-FEF7-4665-8678-19CF85DCE97F}"/>
              </a:ext>
            </a:extLst>
          </p:cNvPr>
          <p:cNvSpPr/>
          <p:nvPr/>
        </p:nvSpPr>
        <p:spPr>
          <a:xfrm>
            <a:off x="3630400" y="1815817"/>
            <a:ext cx="1036059" cy="504056"/>
          </a:xfrm>
          <a:prstGeom prst="ellipse">
            <a:avLst/>
          </a:prstGeom>
          <a:gradFill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alpha val="4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5E05025C-0C9A-46FB-B902-5A7401A3FD91}"/>
              </a:ext>
            </a:extLst>
          </p:cNvPr>
          <p:cNvSpPr/>
          <p:nvPr/>
        </p:nvSpPr>
        <p:spPr>
          <a:xfrm>
            <a:off x="4160948" y="2083720"/>
            <a:ext cx="505511" cy="785738"/>
          </a:xfrm>
          <a:custGeom>
            <a:avLst/>
            <a:gdLst>
              <a:gd name="connsiteX0" fmla="*/ 502223 w 505511"/>
              <a:gd name="connsiteY0" fmla="*/ 0 h 785738"/>
              <a:gd name="connsiteX1" fmla="*/ 502349 w 505511"/>
              <a:gd name="connsiteY1" fmla="*/ 0 h 785738"/>
              <a:gd name="connsiteX2" fmla="*/ 502222 w 505511"/>
              <a:gd name="connsiteY2" fmla="*/ 614 h 785738"/>
              <a:gd name="connsiteX3" fmla="*/ 505510 w 505511"/>
              <a:gd name="connsiteY3" fmla="*/ 614 h 785738"/>
              <a:gd name="connsiteX4" fmla="*/ 505510 w 505511"/>
              <a:gd name="connsiteY4" fmla="*/ 504670 h 785738"/>
              <a:gd name="connsiteX5" fmla="*/ 499367 w 505511"/>
              <a:gd name="connsiteY5" fmla="*/ 504670 h 785738"/>
              <a:gd name="connsiteX6" fmla="*/ 505511 w 505511"/>
              <a:gd name="connsiteY6" fmla="*/ 534324 h 785738"/>
              <a:gd name="connsiteX7" fmla="*/ 91882 w 505511"/>
              <a:gd name="connsiteY7" fmla="*/ 781232 h 785738"/>
              <a:gd name="connsiteX8" fmla="*/ 0 w 505511"/>
              <a:gd name="connsiteY8" fmla="*/ 785738 h 785738"/>
              <a:gd name="connsiteX9" fmla="*/ 0 w 505511"/>
              <a:gd name="connsiteY9" fmla="*/ 235539 h 785738"/>
              <a:gd name="connsiteX10" fmla="*/ 91883 w 505511"/>
              <a:gd name="connsiteY10" fmla="*/ 231033 h 785738"/>
              <a:gd name="connsiteX11" fmla="*/ 494988 w 505511"/>
              <a:gd name="connsiteY11" fmla="*/ 34918 h 7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511" h="785738">
                <a:moveTo>
                  <a:pt x="502223" y="0"/>
                </a:moveTo>
                <a:lnTo>
                  <a:pt x="502349" y="0"/>
                </a:lnTo>
                <a:lnTo>
                  <a:pt x="502222" y="614"/>
                </a:lnTo>
                <a:lnTo>
                  <a:pt x="505510" y="614"/>
                </a:lnTo>
                <a:lnTo>
                  <a:pt x="505510" y="504670"/>
                </a:lnTo>
                <a:lnTo>
                  <a:pt x="499367" y="504670"/>
                </a:lnTo>
                <a:lnTo>
                  <a:pt x="505511" y="534324"/>
                </a:lnTo>
                <a:cubicBezTo>
                  <a:pt x="505511" y="656116"/>
                  <a:pt x="327940" y="757731"/>
                  <a:pt x="91882" y="781232"/>
                </a:cubicBezTo>
                <a:lnTo>
                  <a:pt x="0" y="785738"/>
                </a:lnTo>
                <a:lnTo>
                  <a:pt x="0" y="235539"/>
                </a:lnTo>
                <a:lnTo>
                  <a:pt x="91883" y="231033"/>
                </a:lnTo>
                <a:cubicBezTo>
                  <a:pt x="294218" y="210889"/>
                  <a:pt x="453584" y="133356"/>
                  <a:pt x="494988" y="34918"/>
                </a:cubicBezTo>
                <a:close/>
              </a:path>
            </a:pathLst>
          </a:custGeom>
          <a:gradFill>
            <a:gsLst>
              <a:gs pos="61000">
                <a:srgbClr val="000000">
                  <a:alpha val="16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85C3C0-CAB3-4C5D-B873-57DB9B0DC07F}"/>
              </a:ext>
            </a:extLst>
          </p:cNvPr>
          <p:cNvGrpSpPr/>
          <p:nvPr/>
        </p:nvGrpSpPr>
        <p:grpSpPr>
          <a:xfrm>
            <a:off x="4135911" y="1052736"/>
            <a:ext cx="1036059" cy="1053641"/>
            <a:chOff x="4226209" y="4025193"/>
            <a:chExt cx="1036059" cy="1053641"/>
          </a:xfrm>
          <a:solidFill>
            <a:srgbClr val="ECA555"/>
          </a:solidFill>
        </p:grpSpPr>
        <p:sp>
          <p:nvSpPr>
            <p:cNvPr id="72" name="Flowchart: Process 71">
              <a:extLst>
                <a:ext uri="{FF2B5EF4-FFF2-40B4-BE49-F238E27FC236}">
                  <a16:creationId xmlns:a16="http://schemas.microsoft.com/office/drawing/2014/main" id="{169DA323-2F17-497A-84D2-744635E969E2}"/>
                </a:ext>
              </a:extLst>
            </p:cNvPr>
            <p:cNvSpPr/>
            <p:nvPr/>
          </p:nvSpPr>
          <p:spPr>
            <a:xfrm>
              <a:off x="4226209" y="4293096"/>
              <a:ext cx="1036059" cy="50405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5571E0B-B685-4BBA-9F6F-93409EF87793}"/>
                </a:ext>
              </a:extLst>
            </p:cNvPr>
            <p:cNvSpPr/>
            <p:nvPr/>
          </p:nvSpPr>
          <p:spPr>
            <a:xfrm>
              <a:off x="4226209" y="4574778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3DD39ED-1291-4307-B132-5C2E2B750CD6}"/>
                </a:ext>
              </a:extLst>
            </p:cNvPr>
            <p:cNvSpPr/>
            <p:nvPr/>
          </p:nvSpPr>
          <p:spPr>
            <a:xfrm>
              <a:off x="4226209" y="4025193"/>
              <a:ext cx="1036059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1ADC96EF-0C46-4D78-AD4C-1D2A3A8DEBD9}"/>
              </a:ext>
            </a:extLst>
          </p:cNvPr>
          <p:cNvSpPr/>
          <p:nvPr/>
        </p:nvSpPr>
        <p:spPr>
          <a:xfrm>
            <a:off x="4135911" y="1052736"/>
            <a:ext cx="1036059" cy="504056"/>
          </a:xfrm>
          <a:prstGeom prst="ellipse">
            <a:avLst/>
          </a:prstGeom>
          <a:gradFill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alpha val="4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E595A07C-2A72-4955-B0C4-83D62C153917}"/>
              </a:ext>
            </a:extLst>
          </p:cNvPr>
          <p:cNvSpPr/>
          <p:nvPr/>
        </p:nvSpPr>
        <p:spPr>
          <a:xfrm>
            <a:off x="4666459" y="1320639"/>
            <a:ext cx="505511" cy="785738"/>
          </a:xfrm>
          <a:custGeom>
            <a:avLst/>
            <a:gdLst>
              <a:gd name="connsiteX0" fmla="*/ 502223 w 505511"/>
              <a:gd name="connsiteY0" fmla="*/ 0 h 785738"/>
              <a:gd name="connsiteX1" fmla="*/ 502349 w 505511"/>
              <a:gd name="connsiteY1" fmla="*/ 0 h 785738"/>
              <a:gd name="connsiteX2" fmla="*/ 502222 w 505511"/>
              <a:gd name="connsiteY2" fmla="*/ 614 h 785738"/>
              <a:gd name="connsiteX3" fmla="*/ 505510 w 505511"/>
              <a:gd name="connsiteY3" fmla="*/ 614 h 785738"/>
              <a:gd name="connsiteX4" fmla="*/ 505510 w 505511"/>
              <a:gd name="connsiteY4" fmla="*/ 504670 h 785738"/>
              <a:gd name="connsiteX5" fmla="*/ 499367 w 505511"/>
              <a:gd name="connsiteY5" fmla="*/ 504670 h 785738"/>
              <a:gd name="connsiteX6" fmla="*/ 505511 w 505511"/>
              <a:gd name="connsiteY6" fmla="*/ 534324 h 785738"/>
              <a:gd name="connsiteX7" fmla="*/ 91882 w 505511"/>
              <a:gd name="connsiteY7" fmla="*/ 781232 h 785738"/>
              <a:gd name="connsiteX8" fmla="*/ 0 w 505511"/>
              <a:gd name="connsiteY8" fmla="*/ 785738 h 785738"/>
              <a:gd name="connsiteX9" fmla="*/ 0 w 505511"/>
              <a:gd name="connsiteY9" fmla="*/ 235539 h 785738"/>
              <a:gd name="connsiteX10" fmla="*/ 91883 w 505511"/>
              <a:gd name="connsiteY10" fmla="*/ 231033 h 785738"/>
              <a:gd name="connsiteX11" fmla="*/ 494988 w 505511"/>
              <a:gd name="connsiteY11" fmla="*/ 34918 h 7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511" h="785738">
                <a:moveTo>
                  <a:pt x="502223" y="0"/>
                </a:moveTo>
                <a:lnTo>
                  <a:pt x="502349" y="0"/>
                </a:lnTo>
                <a:lnTo>
                  <a:pt x="502222" y="614"/>
                </a:lnTo>
                <a:lnTo>
                  <a:pt x="505510" y="614"/>
                </a:lnTo>
                <a:lnTo>
                  <a:pt x="505510" y="504670"/>
                </a:lnTo>
                <a:lnTo>
                  <a:pt x="499367" y="504670"/>
                </a:lnTo>
                <a:lnTo>
                  <a:pt x="505511" y="534324"/>
                </a:lnTo>
                <a:cubicBezTo>
                  <a:pt x="505511" y="656116"/>
                  <a:pt x="327940" y="757731"/>
                  <a:pt x="91882" y="781232"/>
                </a:cubicBezTo>
                <a:lnTo>
                  <a:pt x="0" y="785738"/>
                </a:lnTo>
                <a:lnTo>
                  <a:pt x="0" y="235539"/>
                </a:lnTo>
                <a:lnTo>
                  <a:pt x="91883" y="231033"/>
                </a:lnTo>
                <a:cubicBezTo>
                  <a:pt x="294218" y="210889"/>
                  <a:pt x="453584" y="133356"/>
                  <a:pt x="494988" y="34918"/>
                </a:cubicBezTo>
                <a:close/>
              </a:path>
            </a:pathLst>
          </a:custGeom>
          <a:gradFill>
            <a:gsLst>
              <a:gs pos="61000">
                <a:srgbClr val="000000">
                  <a:alpha val="16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E63F514-BF36-4345-A045-ADF62D5EAD14}"/>
              </a:ext>
            </a:extLst>
          </p:cNvPr>
          <p:cNvSpPr txBox="1"/>
          <p:nvPr/>
        </p:nvSpPr>
        <p:spPr>
          <a:xfrm>
            <a:off x="5970286" y="1544647"/>
            <a:ext cx="2510254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BE8CC9-CD3A-4798-9109-D81BE04262E2}"/>
              </a:ext>
            </a:extLst>
          </p:cNvPr>
          <p:cNvSpPr txBox="1"/>
          <p:nvPr/>
        </p:nvSpPr>
        <p:spPr>
          <a:xfrm>
            <a:off x="5970285" y="1321398"/>
            <a:ext cx="25102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ECA555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ECA555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9C879F-1589-42B1-9342-037F202B1944}"/>
              </a:ext>
            </a:extLst>
          </p:cNvPr>
          <p:cNvCxnSpPr/>
          <p:nvPr/>
        </p:nvCxnSpPr>
        <p:spPr>
          <a:xfrm>
            <a:off x="5276046" y="1412776"/>
            <a:ext cx="568830" cy="0"/>
          </a:xfrm>
          <a:prstGeom prst="line">
            <a:avLst/>
          </a:prstGeom>
          <a:ln w="88900" cap="rnd">
            <a:solidFill>
              <a:srgbClr val="ECA55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A9020AB-D776-47F8-B79F-0B2EA97E000E}"/>
              </a:ext>
            </a:extLst>
          </p:cNvPr>
          <p:cNvSpPr txBox="1"/>
          <p:nvPr/>
        </p:nvSpPr>
        <p:spPr>
          <a:xfrm>
            <a:off x="6046680" y="3048860"/>
            <a:ext cx="2510254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20F5A1-F7B5-4F2E-BA8C-569620505D9A}"/>
              </a:ext>
            </a:extLst>
          </p:cNvPr>
          <p:cNvSpPr txBox="1"/>
          <p:nvPr/>
        </p:nvSpPr>
        <p:spPr>
          <a:xfrm>
            <a:off x="6046679" y="2825611"/>
            <a:ext cx="25102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5C4B4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5C4B46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57C50C5-3DAD-4021-8E9A-0398759AB310}"/>
              </a:ext>
            </a:extLst>
          </p:cNvPr>
          <p:cNvCxnSpPr/>
          <p:nvPr/>
        </p:nvCxnSpPr>
        <p:spPr>
          <a:xfrm>
            <a:off x="5352440" y="2916989"/>
            <a:ext cx="568830" cy="0"/>
          </a:xfrm>
          <a:prstGeom prst="line">
            <a:avLst/>
          </a:prstGeom>
          <a:ln w="88900" cap="rnd">
            <a:solidFill>
              <a:srgbClr val="5C4B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26508B8-5093-4589-A882-335785D1A759}"/>
              </a:ext>
            </a:extLst>
          </p:cNvPr>
          <p:cNvSpPr txBox="1"/>
          <p:nvPr/>
        </p:nvSpPr>
        <p:spPr>
          <a:xfrm>
            <a:off x="5829321" y="4649027"/>
            <a:ext cx="2510254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2A0101D-20A8-403F-BBBA-E6DE68D2C0A7}"/>
              </a:ext>
            </a:extLst>
          </p:cNvPr>
          <p:cNvSpPr txBox="1"/>
          <p:nvPr/>
        </p:nvSpPr>
        <p:spPr>
          <a:xfrm>
            <a:off x="5829320" y="4425778"/>
            <a:ext cx="25102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54B5C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54B5C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1C3F96-E5BE-478D-B035-109526C2E03C}"/>
              </a:ext>
            </a:extLst>
          </p:cNvPr>
          <p:cNvCxnSpPr/>
          <p:nvPr/>
        </p:nvCxnSpPr>
        <p:spPr>
          <a:xfrm>
            <a:off x="5135081" y="4517156"/>
            <a:ext cx="568830" cy="0"/>
          </a:xfrm>
          <a:prstGeom prst="line">
            <a:avLst/>
          </a:prstGeom>
          <a:ln w="88900" cap="rnd">
            <a:solidFill>
              <a:srgbClr val="54B5C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8BE1D6-F2A3-45FC-8EA2-CDC9194010C7}"/>
              </a:ext>
            </a:extLst>
          </p:cNvPr>
          <p:cNvSpPr txBox="1"/>
          <p:nvPr/>
        </p:nvSpPr>
        <p:spPr>
          <a:xfrm>
            <a:off x="1103875" y="3933321"/>
            <a:ext cx="2510254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831DC3-3B35-4A24-8C59-AFE299246DA4}"/>
              </a:ext>
            </a:extLst>
          </p:cNvPr>
          <p:cNvSpPr txBox="1"/>
          <p:nvPr/>
        </p:nvSpPr>
        <p:spPr>
          <a:xfrm>
            <a:off x="1103874" y="3710072"/>
            <a:ext cx="25102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r"/>
            <a:r>
              <a:rPr lang="en-US" altLang="ko-KR" sz="1200" b="1" dirty="0">
                <a:solidFill>
                  <a:srgbClr val="7C8E8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7C8E8E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A251810-B14A-41DD-8BA7-DA15A8795D85}"/>
              </a:ext>
            </a:extLst>
          </p:cNvPr>
          <p:cNvCxnSpPr/>
          <p:nvPr/>
        </p:nvCxnSpPr>
        <p:spPr>
          <a:xfrm>
            <a:off x="3741229" y="3801450"/>
            <a:ext cx="568830" cy="0"/>
          </a:xfrm>
          <a:prstGeom prst="line">
            <a:avLst/>
          </a:prstGeom>
          <a:ln w="88900" cap="rnd">
            <a:solidFill>
              <a:srgbClr val="7C8E8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CA7939C-EEB9-498C-94D2-A4ECD9F2AC9A}"/>
              </a:ext>
            </a:extLst>
          </p:cNvPr>
          <p:cNvSpPr txBox="1"/>
          <p:nvPr/>
        </p:nvSpPr>
        <p:spPr>
          <a:xfrm>
            <a:off x="1020025" y="5302516"/>
            <a:ext cx="2510254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5920E8-CA31-47A7-8128-1693FB38B363}"/>
              </a:ext>
            </a:extLst>
          </p:cNvPr>
          <p:cNvSpPr txBox="1"/>
          <p:nvPr/>
        </p:nvSpPr>
        <p:spPr>
          <a:xfrm>
            <a:off x="1020024" y="5079267"/>
            <a:ext cx="25102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r"/>
            <a:r>
              <a:rPr lang="en-US" altLang="ko-KR" sz="1200" b="1" dirty="0">
                <a:solidFill>
                  <a:srgbClr val="B7B5B5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B7B5B5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FA4F857-BBE6-440F-A1A0-3251A05D7571}"/>
              </a:ext>
            </a:extLst>
          </p:cNvPr>
          <p:cNvCxnSpPr/>
          <p:nvPr/>
        </p:nvCxnSpPr>
        <p:spPr>
          <a:xfrm>
            <a:off x="3657379" y="5170645"/>
            <a:ext cx="568830" cy="0"/>
          </a:xfrm>
          <a:prstGeom prst="line">
            <a:avLst/>
          </a:prstGeom>
          <a:ln w="88900" cap="rnd">
            <a:solidFill>
              <a:srgbClr val="B7B5B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0E6609E-E338-42BA-91DA-F9276AEB26AF}"/>
              </a:ext>
            </a:extLst>
          </p:cNvPr>
          <p:cNvSpPr txBox="1"/>
          <p:nvPr/>
        </p:nvSpPr>
        <p:spPr>
          <a:xfrm>
            <a:off x="282909" y="2256743"/>
            <a:ext cx="2510254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1C2798-3071-40AD-B560-BC8E060D7533}"/>
              </a:ext>
            </a:extLst>
          </p:cNvPr>
          <p:cNvSpPr txBox="1"/>
          <p:nvPr/>
        </p:nvSpPr>
        <p:spPr>
          <a:xfrm>
            <a:off x="282908" y="2033494"/>
            <a:ext cx="25102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r"/>
            <a:r>
              <a:rPr lang="en-US" altLang="ko-KR" sz="1200" b="1" dirty="0">
                <a:solidFill>
                  <a:srgbClr val="DD4C44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DD4C44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5FB92D5-6450-46E5-A016-A3E4FB3A009A}"/>
              </a:ext>
            </a:extLst>
          </p:cNvPr>
          <p:cNvCxnSpPr/>
          <p:nvPr/>
        </p:nvCxnSpPr>
        <p:spPr>
          <a:xfrm>
            <a:off x="2920263" y="2124872"/>
            <a:ext cx="568830" cy="0"/>
          </a:xfrm>
          <a:prstGeom prst="line">
            <a:avLst/>
          </a:prstGeom>
          <a:ln w="88900" cap="rnd">
            <a:solidFill>
              <a:srgbClr val="DD4C4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131842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AY DESIGN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</TotalTime>
  <Words>228</Words>
  <Application>Microsoft Office PowerPoint</Application>
  <PresentationFormat>全屏显示(4:3)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Bahnschrift SemiCondensed</vt:lpstr>
      <vt:lpstr>Trebuchet MS</vt:lpstr>
      <vt:lpstr>Wingdings</vt:lpstr>
      <vt:lpstr>JAY DESIGN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Qingri-7</cp:lastModifiedBy>
  <cp:revision>246</cp:revision>
  <dcterms:created xsi:type="dcterms:W3CDTF">2018-09-09T04:25:23Z</dcterms:created>
  <dcterms:modified xsi:type="dcterms:W3CDTF">2022-11-09T01:23:03Z</dcterms:modified>
</cp:coreProperties>
</file>