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9" r:id="rId4"/>
    <p:sldMasterId id="2147493535" r:id="rId5"/>
    <p:sldMasterId id="2147493550" r:id="rId6"/>
    <p:sldMasterId id="2147493563" r:id="rId7"/>
  </p:sldMasterIdLst>
  <p:notesMasterIdLst>
    <p:notesMasterId r:id="rId12"/>
  </p:notesMasterIdLst>
  <p:sldIdLst>
    <p:sldId id="265" r:id="rId8"/>
    <p:sldId id="271" r:id="rId9"/>
    <p:sldId id="273" r:id="rId10"/>
    <p:sldId id="272" r:id="rId11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3215"/>
  </p:normalViewPr>
  <p:slideViewPr>
    <p:cSldViewPr snapToGrid="0" snapToObjects="1">
      <p:cViewPr varScale="1">
        <p:scale>
          <a:sx n="98" d="100"/>
          <a:sy n="98" d="100"/>
        </p:scale>
        <p:origin x="1164" y="9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55395-2104-426F-BD26-0847C67628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EC4E9-5CEC-47F4-B248-343C3963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2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9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4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38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8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0" r:id="rId1"/>
    <p:sldLayoutId id="2147493511" r:id="rId2"/>
    <p:sldLayoutId id="2147493512" r:id="rId3"/>
    <p:sldLayoutId id="214749351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9BCE-674B-8A4F-A612-7FAC1B3937B7}" type="datetimeFigureOut">
              <a:rPr kumimoji="1" lang="zh-CN" altLang="en-US" smtClean="0"/>
              <a:t>2019/4/26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B1E7-BB67-3E41-96AB-37DFE5539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37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7" r:id="rId1"/>
    <p:sldLayoutId id="2147493457" r:id="rId2"/>
    <p:sldLayoutId id="21474934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8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62" r:id="rId1"/>
    <p:sldLayoutId id="2147493532" r:id="rId2"/>
    <p:sldLayoutId id="214749353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27" r:id="rId2"/>
    <p:sldLayoutId id="2147493528" r:id="rId3"/>
    <p:sldLayoutId id="214749352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4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50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4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5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68766" y="1726297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bg1"/>
                </a:solidFill>
                <a:latin typeface="+mj-lt"/>
                <a:ea typeface="宋体"/>
              </a:rPr>
              <a:t>34</a:t>
            </a:r>
            <a:r>
              <a:rPr lang="en-US" altLang="zh-CN" sz="2133" b="1" dirty="0">
                <a:solidFill>
                  <a:schemeClr val="bg1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bg1"/>
              </a:solidFill>
              <a:latin typeface="+mj-lt"/>
              <a:ea typeface="宋体"/>
            </a:endParaRPr>
          </a:p>
        </p:txBody>
      </p:sp>
      <p:sp>
        <p:nvSpPr>
          <p:cNvPr id="57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8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75533" y="1431818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3"/>
                </a:solidFill>
                <a:latin typeface="+mj-lt"/>
                <a:ea typeface="宋体"/>
              </a:rPr>
              <a:t>55</a:t>
            </a:r>
            <a:r>
              <a:rPr lang="en-US" altLang="zh-CN" sz="2133" b="1" dirty="0">
                <a:solidFill>
                  <a:schemeClr val="accent3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3"/>
              </a:solidFill>
              <a:latin typeface="+mj-lt"/>
              <a:ea typeface="宋体"/>
            </a:endParaRPr>
          </a:p>
        </p:txBody>
      </p: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1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9078" y="3952582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2"/>
                </a:solidFill>
                <a:latin typeface="+mj-lt"/>
                <a:ea typeface="宋体"/>
              </a:rPr>
              <a:t>67</a:t>
            </a:r>
            <a:r>
              <a:rPr lang="en-US" altLang="zh-CN" sz="2133" b="1" dirty="0">
                <a:solidFill>
                  <a:schemeClr val="accent2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2"/>
              </a:solidFill>
              <a:latin typeface="+mj-lt"/>
              <a:ea typeface="宋体"/>
            </a:endParaRPr>
          </a:p>
        </p:txBody>
      </p:sp>
      <p:sp>
        <p:nvSpPr>
          <p:cNvPr id="63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4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64001" y="4125205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1"/>
                </a:solidFill>
                <a:latin typeface="+mj-lt"/>
                <a:ea typeface="宋体"/>
              </a:rPr>
              <a:t>87</a:t>
            </a:r>
            <a:r>
              <a:rPr lang="en-US" altLang="zh-CN" sz="2133" b="1" dirty="0">
                <a:solidFill>
                  <a:schemeClr val="accent1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1"/>
              </a:solidFill>
              <a:latin typeface="+mj-lt"/>
              <a:ea typeface="宋体"/>
            </a:endParaRPr>
          </a:p>
        </p:txBody>
      </p:sp>
      <p:grpSp>
        <p:nvGrpSpPr>
          <p:cNvPr id="66" name="组合 90"/>
          <p:cNvGrpSpPr/>
          <p:nvPr/>
        </p:nvGrpSpPr>
        <p:grpSpPr>
          <a:xfrm>
            <a:off x="1882349" y="2239259"/>
            <a:ext cx="2140443" cy="1234241"/>
            <a:chOff x="795584" y="2567271"/>
            <a:chExt cx="2140443" cy="1234240"/>
          </a:xfrm>
        </p:grpSpPr>
        <p:sp>
          <p:nvSpPr>
            <p:cNvPr id="67" name="矩形 66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95584" y="2567271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  <p:grpSp>
        <p:nvGrpSpPr>
          <p:cNvPr id="69" name="组合 15"/>
          <p:cNvGrpSpPr/>
          <p:nvPr/>
        </p:nvGrpSpPr>
        <p:grpSpPr>
          <a:xfrm>
            <a:off x="1557876" y="4725491"/>
            <a:ext cx="2185124" cy="1234240"/>
            <a:chOff x="821780" y="5053502"/>
            <a:chExt cx="2185124" cy="1234240"/>
          </a:xfrm>
        </p:grpSpPr>
        <p:sp>
          <p:nvSpPr>
            <p:cNvPr id="70" name="矩形 69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21780" y="505350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72" name="组合 89"/>
          <p:cNvGrpSpPr/>
          <p:nvPr/>
        </p:nvGrpSpPr>
        <p:grpSpPr>
          <a:xfrm>
            <a:off x="8596722" y="1960649"/>
            <a:ext cx="2108953" cy="1234240"/>
            <a:chOff x="7656129" y="2288662"/>
            <a:chExt cx="2108953" cy="1234240"/>
          </a:xfrm>
        </p:grpSpPr>
        <p:sp>
          <p:nvSpPr>
            <p:cNvPr id="73" name="矩形 72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56129" y="228866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75" name="组合 22"/>
          <p:cNvGrpSpPr/>
          <p:nvPr/>
        </p:nvGrpSpPr>
        <p:grpSpPr>
          <a:xfrm>
            <a:off x="8994609" y="4660595"/>
            <a:ext cx="2101568" cy="1234240"/>
            <a:chOff x="8091103" y="5039404"/>
            <a:chExt cx="2101568" cy="1234240"/>
          </a:xfrm>
        </p:grpSpPr>
        <p:sp>
          <p:nvSpPr>
            <p:cNvPr id="76" name="矩形 75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091103" y="5039404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1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404040"/>
                </a:solidFill>
                <a:ea typeface="宋体"/>
              </a:rPr>
              <a:t>34</a:t>
            </a:r>
            <a:r>
              <a:rPr lang="en-US" altLang="zh-CN" sz="2133" b="1" dirty="0">
                <a:solidFill>
                  <a:srgbClr val="404040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404040"/>
              </a:solidFill>
              <a:ea typeface="宋体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09400"/>
                </a:solidFill>
                <a:ea typeface="宋体"/>
              </a:rPr>
              <a:t>55</a:t>
            </a:r>
            <a:r>
              <a:rPr lang="en-US" altLang="zh-CN" sz="2133" b="1" dirty="0">
                <a:solidFill>
                  <a:srgbClr val="F09400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F09400"/>
              </a:solidFill>
              <a:ea typeface="宋体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06DD6"/>
                </a:solidFill>
                <a:ea typeface="宋体"/>
              </a:rPr>
              <a:t>67</a:t>
            </a:r>
            <a:r>
              <a:rPr lang="en-US" altLang="zh-CN" sz="2133" b="1" dirty="0">
                <a:solidFill>
                  <a:srgbClr val="006DD6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006DD6"/>
              </a:solidFill>
              <a:ea typeface="宋体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A2442"/>
                </a:solidFill>
                <a:ea typeface="宋体"/>
              </a:rPr>
              <a:t>87</a:t>
            </a:r>
            <a:r>
              <a:rPr lang="en-US" altLang="zh-CN" sz="2133" b="1" dirty="0">
                <a:solidFill>
                  <a:srgbClr val="FA2442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FA2442"/>
              </a:solidFill>
              <a:ea typeface="宋体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9"/>
            <a:ext cx="2140443" cy="1234241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91"/>
            <a:ext cx="2185124" cy="1234240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9"/>
            <a:ext cx="2108953" cy="1234240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5"/>
            <a:ext cx="2101568" cy="1234240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2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1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34</a:t>
            </a:r>
            <a:r>
              <a:rPr lang="en-US" altLang="zh-CN" sz="21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40404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C9900"/>
                </a:solidFill>
                <a:ea typeface="Microsoft YaHei" charset="0"/>
                <a:cs typeface="Microsoft YaHei" charset="0"/>
              </a:rPr>
              <a:t>55</a:t>
            </a:r>
            <a:r>
              <a:rPr lang="en-US" altLang="zh-CN" sz="2133" b="1" dirty="0">
                <a:solidFill>
                  <a:srgbClr val="FC9900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C99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85CC35"/>
                </a:solidFill>
                <a:ea typeface="Microsoft YaHei" charset="0"/>
                <a:cs typeface="Microsoft YaHei" charset="0"/>
              </a:rPr>
              <a:t>67</a:t>
            </a:r>
            <a:r>
              <a:rPr lang="en-US" altLang="zh-CN" sz="2133" b="1" dirty="0">
                <a:solidFill>
                  <a:srgbClr val="85CC35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85CC35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49A78"/>
                </a:solidFill>
                <a:ea typeface="Microsoft YaHei" charset="0"/>
                <a:cs typeface="Microsoft YaHei" charset="0"/>
              </a:rPr>
              <a:t>87</a:t>
            </a:r>
            <a:r>
              <a:rPr lang="en-US" altLang="zh-CN" sz="2133" b="1" dirty="0">
                <a:solidFill>
                  <a:srgbClr val="049A78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049A78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5"/>
            <a:ext cx="2140443" cy="1234240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88"/>
            <a:ext cx="2185124" cy="1234239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8"/>
            <a:ext cx="2108953" cy="1234239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2"/>
            <a:ext cx="2101568" cy="1234239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83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20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ea typeface="Microsoft YaHei" charset="0"/>
                <a:cs typeface="Microsoft YaHei" charset="0"/>
              </a:rPr>
              <a:t>34</a:t>
            </a:r>
            <a:r>
              <a:rPr lang="en-US" altLang="zh-CN" sz="2133" b="1" dirty="0"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ea typeface="Microsoft YaHei" charset="0"/>
              <a:cs typeface="Microsoft YaHei" charset="0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0D582"/>
                </a:solidFill>
                <a:ea typeface="Microsoft YaHei" charset="0"/>
                <a:cs typeface="Microsoft YaHei" charset="0"/>
              </a:rPr>
              <a:t>55</a:t>
            </a:r>
            <a:r>
              <a:rPr lang="en-US" altLang="zh-CN" sz="2133" b="1" dirty="0">
                <a:solidFill>
                  <a:srgbClr val="00D582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00D58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FE644"/>
                </a:solidFill>
                <a:ea typeface="Microsoft YaHei" charset="0"/>
                <a:cs typeface="Microsoft YaHei" charset="0"/>
              </a:rPr>
              <a:t>67</a:t>
            </a:r>
            <a:r>
              <a:rPr lang="en-US" altLang="zh-CN" sz="2133" b="1" dirty="0">
                <a:solidFill>
                  <a:srgbClr val="FFE644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FE64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D4F69"/>
                </a:solidFill>
                <a:ea typeface="Microsoft YaHei" charset="0"/>
                <a:cs typeface="Microsoft YaHei" charset="0"/>
              </a:rPr>
              <a:t>87</a:t>
            </a:r>
            <a:r>
              <a:rPr lang="en-US" altLang="zh-CN" sz="2133" b="1" dirty="0">
                <a:solidFill>
                  <a:srgbClr val="FD4F69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D4F69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5"/>
            <a:ext cx="2140443" cy="1234240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88"/>
            <a:ext cx="2185124" cy="1234239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8"/>
            <a:ext cx="2108953" cy="1234239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2"/>
            <a:ext cx="2101568" cy="1234239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5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自定义 138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49A78"/>
      </a:accent1>
      <a:accent2>
        <a:srgbClr val="85CC35"/>
      </a:accent2>
      <a:accent3>
        <a:srgbClr val="FC99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自定义 137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主题">
  <a:themeElements>
    <a:clrScheme name="自定义 13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自定义 1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352</Words>
  <Application>Microsoft Office PowerPoint</Application>
  <PresentationFormat>自定义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</vt:lpstr>
      <vt:lpstr>Arial</vt:lpstr>
      <vt:lpstr>Calibri</vt:lpstr>
      <vt:lpstr>Century Gothic</vt:lpstr>
      <vt:lpstr>1_Office Theme</vt:lpstr>
      <vt:lpstr>Office Theme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Qingri-7</cp:lastModifiedBy>
  <cp:revision>68</cp:revision>
  <dcterms:created xsi:type="dcterms:W3CDTF">2010-04-12T23:12:02Z</dcterms:created>
  <dcterms:modified xsi:type="dcterms:W3CDTF">2019-04-26T07:46:30Z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