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2" r:id="rId15"/>
    <p:sldId id="441" r:id="rId16"/>
    <p:sldId id="440" r:id="rId17"/>
    <p:sldId id="443" r:id="rId18"/>
    <p:sldId id="444" r:id="rId19"/>
    <p:sldId id="445" r:id="rId20"/>
    <p:sldId id="446" r:id="rId21"/>
    <p:sldId id="447" r:id="rId22"/>
    <p:sldId id="448" r:id="rId23"/>
    <p:sldId id="449" r:id="rId24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84" d="100"/>
          <a:sy n="84" d="100"/>
        </p:scale>
        <p:origin x="2004" y="84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7" d="100"/>
        <a:sy n="147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2021/6/5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2021/6/5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824225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23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2300" spc="378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824225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23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2300" spc="378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824225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en-US" altLang="zh-CN" sz="23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en-US" altLang="zh-CN" sz="2300" spc="378" dirty="0" err="1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</a:t>
            </a: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2021/6/5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51A4D15-228E-4F2D-9FF8-422989AAAC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339"/>
          <a:stretch/>
        </p:blipFill>
        <p:spPr>
          <a:xfrm>
            <a:off x="7633245" y="1015174"/>
            <a:ext cx="3232071" cy="26669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A4DCAC-E89F-4F2C-B41A-AC0264F64E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6922"/>
          <a:stretch/>
        </p:blipFill>
        <p:spPr>
          <a:xfrm>
            <a:off x="649618" y="4555413"/>
            <a:ext cx="4143753" cy="3232614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7C6C6E13-AAAD-4E04-B99B-B8A3AE412903}"/>
              </a:ext>
            </a:extLst>
          </p:cNvPr>
          <p:cNvSpPr txBox="1"/>
          <p:nvPr/>
        </p:nvSpPr>
        <p:spPr>
          <a:xfrm>
            <a:off x="2520677" y="2398021"/>
            <a:ext cx="60769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dirty="0">
                <a:solidFill>
                  <a:prstClr val="black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2home</a:t>
            </a:r>
            <a:r>
              <a:rPr lang="zh-CN" altLang="en-US" sz="6600" dirty="0">
                <a:solidFill>
                  <a:prstClr val="black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张</a:t>
            </a:r>
            <a:r>
              <a:rPr lang="en-US" altLang="zh-CN" sz="6600" dirty="0">
                <a:solidFill>
                  <a:prstClr val="black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MBE</a:t>
            </a:r>
            <a:r>
              <a:rPr lang="zh-CN" altLang="en-US" sz="6600" dirty="0">
                <a:solidFill>
                  <a:prstClr val="black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图表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3DC8B270-8486-4724-BBBA-5AA55068D2E1}"/>
              </a:ext>
            </a:extLst>
          </p:cNvPr>
          <p:cNvSpPr txBox="1"/>
          <p:nvPr/>
        </p:nvSpPr>
        <p:spPr>
          <a:xfrm>
            <a:off x="2844527" y="3933626"/>
            <a:ext cx="542925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44A7E3-FFA0-4883-8391-606D03A1E3B8}"/>
              </a:ext>
            </a:extLst>
          </p:cNvPr>
          <p:cNvSpPr/>
          <p:nvPr/>
        </p:nvSpPr>
        <p:spPr>
          <a:xfrm>
            <a:off x="3827421" y="3686066"/>
            <a:ext cx="3263049" cy="137728"/>
          </a:xfrm>
          <a:prstGeom prst="rect">
            <a:avLst/>
          </a:prstGeom>
          <a:solidFill>
            <a:srgbClr val="FFDA0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214C16E-2D0A-43EF-9FDE-4E25AA04D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897" y="575965"/>
            <a:ext cx="6858000" cy="6858000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316E378D-F6CC-48AE-BBAF-5977A6D2C83C}"/>
              </a:ext>
            </a:extLst>
          </p:cNvPr>
          <p:cNvSpPr txBox="1"/>
          <p:nvPr/>
        </p:nvSpPr>
        <p:spPr>
          <a:xfrm>
            <a:off x="7542628" y="2993252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sz="2000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882FD28-0530-431F-8F3D-C1434E969537}"/>
              </a:ext>
            </a:extLst>
          </p:cNvPr>
          <p:cNvSpPr/>
          <p:nvPr/>
        </p:nvSpPr>
        <p:spPr>
          <a:xfrm>
            <a:off x="6947077" y="2993251"/>
            <a:ext cx="400111" cy="400111"/>
          </a:xfrm>
          <a:prstGeom prst="ellipse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30B555D7-A258-423E-929C-0750FC435909}"/>
              </a:ext>
            </a:extLst>
          </p:cNvPr>
          <p:cNvSpPr txBox="1"/>
          <p:nvPr/>
        </p:nvSpPr>
        <p:spPr>
          <a:xfrm>
            <a:off x="7542628" y="3809518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sz="2000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ED23C59-6316-4D8A-A328-93874528A586}"/>
              </a:ext>
            </a:extLst>
          </p:cNvPr>
          <p:cNvSpPr/>
          <p:nvPr/>
        </p:nvSpPr>
        <p:spPr>
          <a:xfrm>
            <a:off x="6947077" y="3809517"/>
            <a:ext cx="400111" cy="400111"/>
          </a:xfrm>
          <a:prstGeom prst="ellipse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439BA6C8-9D81-4FA4-903C-570AE22117E2}"/>
              </a:ext>
            </a:extLst>
          </p:cNvPr>
          <p:cNvSpPr txBox="1"/>
          <p:nvPr/>
        </p:nvSpPr>
        <p:spPr>
          <a:xfrm>
            <a:off x="7542628" y="4625784"/>
            <a:ext cx="304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sz="2000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774495-F89E-43C4-AE53-67238C188161}"/>
              </a:ext>
            </a:extLst>
          </p:cNvPr>
          <p:cNvSpPr/>
          <p:nvPr/>
        </p:nvSpPr>
        <p:spPr>
          <a:xfrm>
            <a:off x="6947077" y="4625783"/>
            <a:ext cx="400111" cy="400111"/>
          </a:xfrm>
          <a:prstGeom prst="ellipse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6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7CA403-FACD-4C36-BB57-14F8FABFC4F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8051" y="1008013"/>
            <a:ext cx="5515897" cy="5515897"/>
          </a:xfrm>
          <a:prstGeom prst="rect">
            <a:avLst/>
          </a:prstGeom>
        </p:spPr>
      </p:pic>
      <p:sp>
        <p:nvSpPr>
          <p:cNvPr id="5" name="TextBox 29">
            <a:extLst>
              <a:ext uri="{FF2B5EF4-FFF2-40B4-BE49-F238E27FC236}">
                <a16:creationId xmlns:a16="http://schemas.microsoft.com/office/drawing/2014/main" id="{EF4CBC62-5545-49C8-B4FB-733F86E895CD}"/>
              </a:ext>
            </a:extLst>
          </p:cNvPr>
          <p:cNvSpPr txBox="1"/>
          <p:nvPr/>
        </p:nvSpPr>
        <p:spPr>
          <a:xfrm>
            <a:off x="2453420" y="5755692"/>
            <a:ext cx="7238267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 activities differ</a:t>
            </a:r>
          </a:p>
        </p:txBody>
      </p:sp>
    </p:spTree>
    <p:extLst>
      <p:ext uri="{BB962C8B-B14F-4D97-AF65-F5344CB8AC3E}">
        <p14:creationId xmlns:p14="http://schemas.microsoft.com/office/powerpoint/2010/main" val="39942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EEAF5358-4A8E-4B52-A378-DC2E72A1F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800" y="630733"/>
            <a:ext cx="6858000" cy="6858000"/>
          </a:xfrm>
          <a:prstGeom prst="rect">
            <a:avLst/>
          </a:prstGeom>
        </p:spPr>
      </p:pic>
      <p:pic>
        <p:nvPicPr>
          <p:cNvPr id="12" name="图形 4" descr="智能手机">
            <a:extLst>
              <a:ext uri="{FF2B5EF4-FFF2-40B4-BE49-F238E27FC236}">
                <a16:creationId xmlns:a16="http://schemas.microsoft.com/office/drawing/2014/main" id="{11FE79D1-1131-4C2E-82C9-B68EDC811C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4791" y="1714144"/>
            <a:ext cx="597310" cy="597310"/>
          </a:xfrm>
          <a:prstGeom prst="rect">
            <a:avLst/>
          </a:prstGeom>
        </p:spPr>
      </p:pic>
      <p:sp>
        <p:nvSpPr>
          <p:cNvPr id="13" name="文本框 6">
            <a:extLst>
              <a:ext uri="{FF2B5EF4-FFF2-40B4-BE49-F238E27FC236}">
                <a16:creationId xmlns:a16="http://schemas.microsoft.com/office/drawing/2014/main" id="{B4E186A7-330D-4670-849D-9400ABAB59E4}"/>
              </a:ext>
            </a:extLst>
          </p:cNvPr>
          <p:cNvSpPr txBox="1"/>
          <p:nvPr/>
        </p:nvSpPr>
        <p:spPr>
          <a:xfrm>
            <a:off x="1368549" y="2479987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14" name="文本框 7">
            <a:extLst>
              <a:ext uri="{FF2B5EF4-FFF2-40B4-BE49-F238E27FC236}">
                <a16:creationId xmlns:a16="http://schemas.microsoft.com/office/drawing/2014/main" id="{3978BCA9-604C-4683-A82F-9942CA346A8B}"/>
              </a:ext>
            </a:extLst>
          </p:cNvPr>
          <p:cNvSpPr txBox="1"/>
          <p:nvPr/>
        </p:nvSpPr>
        <p:spPr>
          <a:xfrm>
            <a:off x="1861131" y="3078663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782820C1-43BD-4EFC-9D24-4618CCA12D21}"/>
              </a:ext>
            </a:extLst>
          </p:cNvPr>
          <p:cNvSpPr txBox="1"/>
          <p:nvPr/>
        </p:nvSpPr>
        <p:spPr>
          <a:xfrm>
            <a:off x="1861131" y="341572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6" name="图形 10" descr="文档">
            <a:extLst>
              <a:ext uri="{FF2B5EF4-FFF2-40B4-BE49-F238E27FC236}">
                <a16:creationId xmlns:a16="http://schemas.microsoft.com/office/drawing/2014/main" id="{105BA30F-9D39-4694-A430-3963EB0CCD7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422" y="4495564"/>
            <a:ext cx="589322" cy="589322"/>
          </a:xfrm>
          <a:prstGeom prst="rect">
            <a:avLst/>
          </a:prstGeom>
        </p:spPr>
      </p:pic>
      <p:sp>
        <p:nvSpPr>
          <p:cNvPr id="17" name="文本框 14">
            <a:extLst>
              <a:ext uri="{FF2B5EF4-FFF2-40B4-BE49-F238E27FC236}">
                <a16:creationId xmlns:a16="http://schemas.microsoft.com/office/drawing/2014/main" id="{764880BC-94D2-45A6-9E01-5C80F5EC4262}"/>
              </a:ext>
            </a:extLst>
          </p:cNvPr>
          <p:cNvSpPr txBox="1"/>
          <p:nvPr/>
        </p:nvSpPr>
        <p:spPr>
          <a:xfrm>
            <a:off x="1368549" y="529367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882063F4-27AB-4383-B4F9-848C42EF02B7}"/>
              </a:ext>
            </a:extLst>
          </p:cNvPr>
          <p:cNvSpPr txBox="1"/>
          <p:nvPr/>
        </p:nvSpPr>
        <p:spPr>
          <a:xfrm>
            <a:off x="1861131" y="589234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A1340038-8AB2-45AE-809C-7D40C4963407}"/>
              </a:ext>
            </a:extLst>
          </p:cNvPr>
          <p:cNvSpPr txBox="1"/>
          <p:nvPr/>
        </p:nvSpPr>
        <p:spPr>
          <a:xfrm>
            <a:off x="1861131" y="622941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53719B-9B1F-4FDC-80D5-BFD9C2E5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13" y="846757"/>
            <a:ext cx="6858000" cy="6858000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3E497B9C-018C-4E08-8826-A5F8D67A0FA1}"/>
              </a:ext>
            </a:extLst>
          </p:cNvPr>
          <p:cNvSpPr txBox="1"/>
          <p:nvPr/>
        </p:nvSpPr>
        <p:spPr>
          <a:xfrm>
            <a:off x="6375618" y="2607593"/>
            <a:ext cx="5200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PART THREE</a:t>
            </a:r>
            <a:endParaRPr lang="zh-CN" altLang="en-US" sz="6600" b="1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TextBox 29">
            <a:extLst>
              <a:ext uri="{FF2B5EF4-FFF2-40B4-BE49-F238E27FC236}">
                <a16:creationId xmlns:a16="http://schemas.microsoft.com/office/drawing/2014/main" id="{7A59221F-1918-4FCD-97F5-FFFC75DAE08D}"/>
              </a:ext>
            </a:extLst>
          </p:cNvPr>
          <p:cNvSpPr txBox="1"/>
          <p:nvPr/>
        </p:nvSpPr>
        <p:spPr>
          <a:xfrm>
            <a:off x="6375618" y="4468083"/>
            <a:ext cx="4971931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 activities differ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63CB28-2F2E-4605-8A53-84466CAA9ABA}"/>
              </a:ext>
            </a:extLst>
          </p:cNvPr>
          <p:cNvSpPr/>
          <p:nvPr/>
        </p:nvSpPr>
        <p:spPr>
          <a:xfrm>
            <a:off x="6484801" y="3906764"/>
            <a:ext cx="2351902" cy="26161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0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C7BD623-94B7-4ECD-A050-EB1249A676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95" y="1660818"/>
            <a:ext cx="4963819" cy="4963819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E17A069-FF3B-47BB-9315-07559F8E2B9C}"/>
              </a:ext>
            </a:extLst>
          </p:cNvPr>
          <p:cNvCxnSpPr>
            <a:cxnSpLocks/>
          </p:cNvCxnSpPr>
          <p:nvPr/>
        </p:nvCxnSpPr>
        <p:spPr>
          <a:xfrm>
            <a:off x="4391198" y="3590389"/>
            <a:ext cx="2118995" cy="0"/>
          </a:xfrm>
          <a:prstGeom prst="line">
            <a:avLst/>
          </a:prstGeom>
          <a:noFill/>
          <a:ln w="12700" cap="flat" cmpd="sng" algn="ctr">
            <a:solidFill>
              <a:srgbClr val="8E6CFE"/>
            </a:solidFill>
            <a:prstDash val="sysDot"/>
            <a:miter lim="800000"/>
            <a:headEnd type="oval"/>
            <a:tailEnd type="oval"/>
          </a:ln>
          <a:effectLst/>
        </p:spPr>
      </p:cxnSp>
      <p:sp>
        <p:nvSpPr>
          <p:cNvPr id="11" name="TextBox 83">
            <a:extLst>
              <a:ext uri="{FF2B5EF4-FFF2-40B4-BE49-F238E27FC236}">
                <a16:creationId xmlns:a16="http://schemas.microsoft.com/office/drawing/2014/main" id="{8B595460-998B-4274-B134-98FE854AA669}"/>
              </a:ext>
            </a:extLst>
          </p:cNvPr>
          <p:cNvSpPr txBox="1"/>
          <p:nvPr/>
        </p:nvSpPr>
        <p:spPr>
          <a:xfrm>
            <a:off x="1296541" y="3327560"/>
            <a:ext cx="385990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单击此处添加文本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D7FCC33-E49A-4632-86FD-7776D5C51BB3}"/>
              </a:ext>
            </a:extLst>
          </p:cNvPr>
          <p:cNvCxnSpPr>
            <a:cxnSpLocks/>
          </p:cNvCxnSpPr>
          <p:nvPr/>
        </p:nvCxnSpPr>
        <p:spPr>
          <a:xfrm>
            <a:off x="4773822" y="4396287"/>
            <a:ext cx="2118995" cy="0"/>
          </a:xfrm>
          <a:prstGeom prst="line">
            <a:avLst/>
          </a:prstGeom>
          <a:noFill/>
          <a:ln w="12700" cap="flat" cmpd="sng" algn="ctr">
            <a:solidFill>
              <a:srgbClr val="8E6CFE"/>
            </a:solidFill>
            <a:prstDash val="sysDot"/>
            <a:miter lim="800000"/>
            <a:headEnd type="oval"/>
            <a:tailEnd type="oval"/>
          </a:ln>
          <a:effectLst/>
        </p:spPr>
      </p:cxnSp>
      <p:sp>
        <p:nvSpPr>
          <p:cNvPr id="13" name="TextBox 83">
            <a:extLst>
              <a:ext uri="{FF2B5EF4-FFF2-40B4-BE49-F238E27FC236}">
                <a16:creationId xmlns:a16="http://schemas.microsoft.com/office/drawing/2014/main" id="{90128B9E-CDCB-4A9D-BA48-58CF64982DDB}"/>
              </a:ext>
            </a:extLst>
          </p:cNvPr>
          <p:cNvSpPr txBox="1"/>
          <p:nvPr/>
        </p:nvSpPr>
        <p:spPr>
          <a:xfrm>
            <a:off x="1679165" y="4133458"/>
            <a:ext cx="385990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单击此处添加文本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A7B053-A33C-41F0-AD49-B3E0D5819481}"/>
              </a:ext>
            </a:extLst>
          </p:cNvPr>
          <p:cNvCxnSpPr>
            <a:cxnSpLocks/>
          </p:cNvCxnSpPr>
          <p:nvPr/>
        </p:nvCxnSpPr>
        <p:spPr>
          <a:xfrm>
            <a:off x="4391198" y="5273369"/>
            <a:ext cx="2118995" cy="0"/>
          </a:xfrm>
          <a:prstGeom prst="line">
            <a:avLst/>
          </a:prstGeom>
          <a:noFill/>
          <a:ln w="12700" cap="flat" cmpd="sng" algn="ctr">
            <a:solidFill>
              <a:srgbClr val="8E6CFE"/>
            </a:solidFill>
            <a:prstDash val="sysDot"/>
            <a:miter lim="800000"/>
            <a:headEnd type="oval"/>
            <a:tailEnd type="oval"/>
          </a:ln>
          <a:effectLst/>
        </p:spPr>
      </p:cxnSp>
      <p:sp>
        <p:nvSpPr>
          <p:cNvPr id="15" name="TextBox 83">
            <a:extLst>
              <a:ext uri="{FF2B5EF4-FFF2-40B4-BE49-F238E27FC236}">
                <a16:creationId xmlns:a16="http://schemas.microsoft.com/office/drawing/2014/main" id="{DABDDFB8-F1FB-4F44-AF8F-81071FE56D79}"/>
              </a:ext>
            </a:extLst>
          </p:cNvPr>
          <p:cNvSpPr txBox="1"/>
          <p:nvPr/>
        </p:nvSpPr>
        <p:spPr>
          <a:xfrm>
            <a:off x="1296541" y="5010540"/>
            <a:ext cx="385990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640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1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2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2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5" grpId="0"/>
      <p:bldP spid="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B56659-3552-4A04-B792-B83526EFA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597" y="1965968"/>
            <a:ext cx="4558237" cy="4802685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21FE1368-05E7-4DA0-8427-1D03DDB63370}"/>
              </a:ext>
            </a:extLst>
          </p:cNvPr>
          <p:cNvSpPr txBox="1"/>
          <p:nvPr/>
        </p:nvSpPr>
        <p:spPr>
          <a:xfrm>
            <a:off x="6887864" y="1779765"/>
            <a:ext cx="454250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9600" dirty="0">
                <a:solidFill>
                  <a:prstClr val="white">
                    <a:lumMod val="75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O</a:t>
            </a:r>
            <a:endParaRPr lang="zh-CN" altLang="en-US" sz="49600" dirty="0">
              <a:solidFill>
                <a:prstClr val="white">
                  <a:lumMod val="75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TextBox 29">
            <a:extLst>
              <a:ext uri="{FF2B5EF4-FFF2-40B4-BE49-F238E27FC236}">
                <a16:creationId xmlns:a16="http://schemas.microsoft.com/office/drawing/2014/main" id="{9BB498D0-1B93-4FAF-B113-1EDAC6C05877}"/>
              </a:ext>
            </a:extLst>
          </p:cNvPr>
          <p:cNvSpPr txBox="1"/>
          <p:nvPr/>
        </p:nvSpPr>
        <p:spPr>
          <a:xfrm>
            <a:off x="6702526" y="1675045"/>
            <a:ext cx="426965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</a:t>
            </a:r>
          </a:p>
        </p:txBody>
      </p:sp>
    </p:spTree>
    <p:extLst>
      <p:ext uri="{BB962C8B-B14F-4D97-AF65-F5344CB8AC3E}">
        <p14:creationId xmlns:p14="http://schemas.microsoft.com/office/powerpoint/2010/main" val="7365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A28E8D0-D991-45BE-B223-2321FC31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7309" y="1713736"/>
            <a:ext cx="4982909" cy="49829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1E3D730-E19A-485A-9189-32A497F098BC}"/>
              </a:ext>
            </a:extLst>
          </p:cNvPr>
          <p:cNvSpPr/>
          <p:nvPr/>
        </p:nvSpPr>
        <p:spPr>
          <a:xfrm>
            <a:off x="4731521" y="2749267"/>
            <a:ext cx="442452" cy="442452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A62AC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4E00DA30-846E-48BA-87AC-636164B1C69F}"/>
              </a:ext>
            </a:extLst>
          </p:cNvPr>
          <p:cNvSpPr txBox="1"/>
          <p:nvPr/>
        </p:nvSpPr>
        <p:spPr>
          <a:xfrm>
            <a:off x="2232725" y="3604546"/>
            <a:ext cx="3309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LOVE</a:t>
            </a:r>
            <a:endParaRPr lang="zh-CN" altLang="en-US" sz="8000" b="1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TextBox 29">
            <a:extLst>
              <a:ext uri="{FF2B5EF4-FFF2-40B4-BE49-F238E27FC236}">
                <a16:creationId xmlns:a16="http://schemas.microsoft.com/office/drawing/2014/main" id="{8C84EAB0-2014-4B75-BFDC-CBBB014589D3}"/>
              </a:ext>
            </a:extLst>
          </p:cNvPr>
          <p:cNvSpPr txBox="1"/>
          <p:nvPr/>
        </p:nvSpPr>
        <p:spPr>
          <a:xfrm>
            <a:off x="1800597" y="4943783"/>
            <a:ext cx="3646712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</a:t>
            </a:r>
          </a:p>
        </p:txBody>
      </p:sp>
    </p:spTree>
    <p:extLst>
      <p:ext uri="{BB962C8B-B14F-4D97-AF65-F5344CB8AC3E}">
        <p14:creationId xmlns:p14="http://schemas.microsoft.com/office/powerpoint/2010/main" val="34913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0B08109-42D6-4408-8499-37E342C485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6657" y="2304157"/>
            <a:ext cx="5782629" cy="3718231"/>
          </a:xfrm>
          <a:prstGeom prst="rect">
            <a:avLst/>
          </a:prstGeom>
        </p:spPr>
      </p:pic>
      <p:sp>
        <p:nvSpPr>
          <p:cNvPr id="9" name="Shape 2859">
            <a:extLst>
              <a:ext uri="{FF2B5EF4-FFF2-40B4-BE49-F238E27FC236}">
                <a16:creationId xmlns:a16="http://schemas.microsoft.com/office/drawing/2014/main" id="{897BE676-C233-44F2-8F40-D747EF4E277A}"/>
              </a:ext>
            </a:extLst>
          </p:cNvPr>
          <p:cNvSpPr/>
          <p:nvPr/>
        </p:nvSpPr>
        <p:spPr>
          <a:xfrm>
            <a:off x="1422107" y="546358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0" name="Shape 2860">
            <a:extLst>
              <a:ext uri="{FF2B5EF4-FFF2-40B4-BE49-F238E27FC236}">
                <a16:creationId xmlns:a16="http://schemas.microsoft.com/office/drawing/2014/main" id="{C6014962-366B-4415-9A49-28901A9CC79A}"/>
              </a:ext>
            </a:extLst>
          </p:cNvPr>
          <p:cNvSpPr/>
          <p:nvPr/>
        </p:nvSpPr>
        <p:spPr>
          <a:xfrm>
            <a:off x="2141245" y="546358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1" name="Shape 2865">
            <a:extLst>
              <a:ext uri="{FF2B5EF4-FFF2-40B4-BE49-F238E27FC236}">
                <a16:creationId xmlns:a16="http://schemas.microsoft.com/office/drawing/2014/main" id="{5E42D7E3-66A1-4DA6-B13B-8A6F41524C6D}"/>
              </a:ext>
            </a:extLst>
          </p:cNvPr>
          <p:cNvSpPr/>
          <p:nvPr/>
        </p:nvSpPr>
        <p:spPr>
          <a:xfrm>
            <a:off x="2861970" y="546358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2" name="Shape 2869">
            <a:extLst>
              <a:ext uri="{FF2B5EF4-FFF2-40B4-BE49-F238E27FC236}">
                <a16:creationId xmlns:a16="http://schemas.microsoft.com/office/drawing/2014/main" id="{F6EA71E8-967A-4B4C-ABF7-701EC293B317}"/>
              </a:ext>
            </a:extLst>
          </p:cNvPr>
          <p:cNvSpPr/>
          <p:nvPr/>
        </p:nvSpPr>
        <p:spPr>
          <a:xfrm>
            <a:off x="3582695" y="5481051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3" name="TextBox 29">
            <a:extLst>
              <a:ext uri="{FF2B5EF4-FFF2-40B4-BE49-F238E27FC236}">
                <a16:creationId xmlns:a16="http://schemas.microsoft.com/office/drawing/2014/main" id="{F60BA517-3488-479F-9176-5798E399BDCD}"/>
              </a:ext>
            </a:extLst>
          </p:cNvPr>
          <p:cNvSpPr txBox="1"/>
          <p:nvPr/>
        </p:nvSpPr>
        <p:spPr>
          <a:xfrm>
            <a:off x="1296541" y="3549192"/>
            <a:ext cx="426965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</a:t>
            </a:r>
          </a:p>
        </p:txBody>
      </p:sp>
    </p:spTree>
    <p:extLst>
      <p:ext uri="{BB962C8B-B14F-4D97-AF65-F5344CB8AC3E}">
        <p14:creationId xmlns:p14="http://schemas.microsoft.com/office/powerpoint/2010/main" val="436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53719B-9B1F-4FDC-80D5-BFD9C2E5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05" y="774749"/>
            <a:ext cx="6858000" cy="6858000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3E497B9C-018C-4E08-8826-A5F8D67A0FA1}"/>
              </a:ext>
            </a:extLst>
          </p:cNvPr>
          <p:cNvSpPr txBox="1"/>
          <p:nvPr/>
        </p:nvSpPr>
        <p:spPr>
          <a:xfrm>
            <a:off x="6303610" y="2553170"/>
            <a:ext cx="5200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PART FOUR</a:t>
            </a:r>
            <a:endParaRPr lang="zh-CN" altLang="en-US" sz="6600" b="1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TextBox 29">
            <a:extLst>
              <a:ext uri="{FF2B5EF4-FFF2-40B4-BE49-F238E27FC236}">
                <a16:creationId xmlns:a16="http://schemas.microsoft.com/office/drawing/2014/main" id="{7A59221F-1918-4FCD-97F5-FFFC75DAE08D}"/>
              </a:ext>
            </a:extLst>
          </p:cNvPr>
          <p:cNvSpPr txBox="1"/>
          <p:nvPr/>
        </p:nvSpPr>
        <p:spPr>
          <a:xfrm>
            <a:off x="6303610" y="4413660"/>
            <a:ext cx="4971931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 activities differ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63CB28-2F2E-4605-8A53-84466CAA9ABA}"/>
              </a:ext>
            </a:extLst>
          </p:cNvPr>
          <p:cNvSpPr/>
          <p:nvPr/>
        </p:nvSpPr>
        <p:spPr>
          <a:xfrm>
            <a:off x="6412793" y="3852341"/>
            <a:ext cx="2351902" cy="26161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1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3F1FEC-68B7-4BAE-B6F6-878A72AF31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509" y="1603249"/>
            <a:ext cx="5309420" cy="5309420"/>
          </a:xfrm>
          <a:prstGeom prst="rect">
            <a:avLst/>
          </a:prstGeom>
        </p:spPr>
      </p:pic>
      <p:sp>
        <p:nvSpPr>
          <p:cNvPr id="10" name="Shape 2859">
            <a:extLst>
              <a:ext uri="{FF2B5EF4-FFF2-40B4-BE49-F238E27FC236}">
                <a16:creationId xmlns:a16="http://schemas.microsoft.com/office/drawing/2014/main" id="{0324C0D0-EA92-46DD-8DB2-12D6501C155A}"/>
              </a:ext>
            </a:extLst>
          </p:cNvPr>
          <p:cNvSpPr/>
          <p:nvPr/>
        </p:nvSpPr>
        <p:spPr>
          <a:xfrm>
            <a:off x="6508287" y="5389047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1" name="Shape 2860">
            <a:extLst>
              <a:ext uri="{FF2B5EF4-FFF2-40B4-BE49-F238E27FC236}">
                <a16:creationId xmlns:a16="http://schemas.microsoft.com/office/drawing/2014/main" id="{EC763B75-D78E-4AB8-9C9F-C91B1A82E378}"/>
              </a:ext>
            </a:extLst>
          </p:cNvPr>
          <p:cNvSpPr/>
          <p:nvPr/>
        </p:nvSpPr>
        <p:spPr>
          <a:xfrm>
            <a:off x="7227425" y="5389047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2" name="Shape 2865">
            <a:extLst>
              <a:ext uri="{FF2B5EF4-FFF2-40B4-BE49-F238E27FC236}">
                <a16:creationId xmlns:a16="http://schemas.microsoft.com/office/drawing/2014/main" id="{11E689BB-CA62-4034-8BFC-2FC5ADB3771B}"/>
              </a:ext>
            </a:extLst>
          </p:cNvPr>
          <p:cNvSpPr/>
          <p:nvPr/>
        </p:nvSpPr>
        <p:spPr>
          <a:xfrm>
            <a:off x="7948150" y="5389047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3" name="Shape 2869">
            <a:extLst>
              <a:ext uri="{FF2B5EF4-FFF2-40B4-BE49-F238E27FC236}">
                <a16:creationId xmlns:a16="http://schemas.microsoft.com/office/drawing/2014/main" id="{9BD23E14-AAC3-4699-BF91-B5F3495B20F3}"/>
              </a:ext>
            </a:extLst>
          </p:cNvPr>
          <p:cNvSpPr/>
          <p:nvPr/>
        </p:nvSpPr>
        <p:spPr>
          <a:xfrm>
            <a:off x="8668875" y="540651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89C46C76-9179-410B-8396-305399461FB7}"/>
              </a:ext>
            </a:extLst>
          </p:cNvPr>
          <p:cNvSpPr txBox="1"/>
          <p:nvPr/>
        </p:nvSpPr>
        <p:spPr>
          <a:xfrm>
            <a:off x="6382721" y="3474651"/>
            <a:ext cx="426965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</a:t>
            </a:r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5379B661-C4CD-4B3C-A3A9-2FDFDE80D93E}"/>
              </a:ext>
            </a:extLst>
          </p:cNvPr>
          <p:cNvSpPr txBox="1"/>
          <p:nvPr/>
        </p:nvSpPr>
        <p:spPr>
          <a:xfrm>
            <a:off x="6317929" y="2407021"/>
            <a:ext cx="456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创意策划</a:t>
            </a:r>
          </a:p>
        </p:txBody>
      </p:sp>
    </p:spTree>
    <p:extLst>
      <p:ext uri="{BB962C8B-B14F-4D97-AF65-F5344CB8AC3E}">
        <p14:creationId xmlns:p14="http://schemas.microsoft.com/office/powerpoint/2010/main" val="12868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5BEDCD6-ED0E-4A7C-9E9B-BB0A0568F5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988" y="2622805"/>
            <a:ext cx="2668229" cy="2668229"/>
          </a:xfrm>
          <a:prstGeom prst="rect">
            <a:avLst/>
          </a:prstGeom>
        </p:spPr>
      </p:pic>
      <p:sp>
        <p:nvSpPr>
          <p:cNvPr id="11" name="文本框 3">
            <a:extLst>
              <a:ext uri="{FF2B5EF4-FFF2-40B4-BE49-F238E27FC236}">
                <a16:creationId xmlns:a16="http://schemas.microsoft.com/office/drawing/2014/main" id="{B109B3B9-A07B-444A-839C-6C4A50B9BC4F}"/>
              </a:ext>
            </a:extLst>
          </p:cNvPr>
          <p:cNvSpPr txBox="1"/>
          <p:nvPr/>
        </p:nvSpPr>
        <p:spPr>
          <a:xfrm>
            <a:off x="884750" y="5123536"/>
            <a:ext cx="362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CONTENT</a:t>
            </a:r>
            <a:endParaRPr lang="zh-CN" altLang="en-US" sz="6000" b="1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F2266485-1CC9-49D1-9133-4FB1AE6B5C61}"/>
              </a:ext>
            </a:extLst>
          </p:cNvPr>
          <p:cNvSpPr txBox="1"/>
          <p:nvPr/>
        </p:nvSpPr>
        <p:spPr>
          <a:xfrm>
            <a:off x="5649713" y="2520181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0home.</a:t>
            </a:r>
            <a:r>
              <a:rPr lang="zh-CN" altLang="en-US" sz="28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单击添加标题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D11959CB-055E-4D30-BFF5-31B8353F2C4D}"/>
              </a:ext>
            </a:extLst>
          </p:cNvPr>
          <p:cNvSpPr txBox="1"/>
          <p:nvPr/>
        </p:nvSpPr>
        <p:spPr>
          <a:xfrm>
            <a:off x="5649713" y="3517836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02.</a:t>
            </a:r>
            <a:r>
              <a:rPr lang="zh-CN" altLang="en-US" sz="28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单击添加标题</a:t>
            </a: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AE1A9122-9F7C-48B1-9972-A2B99B9CD36C}"/>
              </a:ext>
            </a:extLst>
          </p:cNvPr>
          <p:cNvSpPr txBox="1"/>
          <p:nvPr/>
        </p:nvSpPr>
        <p:spPr>
          <a:xfrm>
            <a:off x="5649713" y="4461638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03.</a:t>
            </a:r>
            <a:r>
              <a:rPr lang="zh-CN" altLang="en-US" sz="28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单击添加标题</a:t>
            </a: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D0F6F7EE-641C-422A-954A-FCEBC2763F58}"/>
              </a:ext>
            </a:extLst>
          </p:cNvPr>
          <p:cNvSpPr txBox="1"/>
          <p:nvPr/>
        </p:nvSpPr>
        <p:spPr>
          <a:xfrm>
            <a:off x="5649713" y="5459293"/>
            <a:ext cx="529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04.</a:t>
            </a:r>
            <a:r>
              <a:rPr lang="zh-CN" altLang="en-US" sz="28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F9FDF22-AD00-4A8F-88AC-A70D1B47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1832" y="2232149"/>
            <a:ext cx="4010946" cy="4010946"/>
          </a:xfrm>
          <a:prstGeom prst="rect">
            <a:avLst/>
          </a:prstGeom>
        </p:spPr>
      </p:pic>
      <p:sp>
        <p:nvSpPr>
          <p:cNvPr id="16" name="文本框 3">
            <a:extLst>
              <a:ext uri="{FF2B5EF4-FFF2-40B4-BE49-F238E27FC236}">
                <a16:creationId xmlns:a16="http://schemas.microsoft.com/office/drawing/2014/main" id="{866CC0DB-90CB-4D57-B680-DB4D231070C8}"/>
              </a:ext>
            </a:extLst>
          </p:cNvPr>
          <p:cNvSpPr txBox="1"/>
          <p:nvPr/>
        </p:nvSpPr>
        <p:spPr>
          <a:xfrm>
            <a:off x="782825" y="2702232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添加标题</a:t>
            </a: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8362EBD4-CFDE-4CB6-8DB0-3A79EA4C7EF4}"/>
              </a:ext>
            </a:extLst>
          </p:cNvPr>
          <p:cNvSpPr txBox="1"/>
          <p:nvPr/>
        </p:nvSpPr>
        <p:spPr>
          <a:xfrm>
            <a:off x="1275407" y="330090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18" name="文本框 5">
            <a:extLst>
              <a:ext uri="{FF2B5EF4-FFF2-40B4-BE49-F238E27FC236}">
                <a16:creationId xmlns:a16="http://schemas.microsoft.com/office/drawing/2014/main" id="{D6D22434-2DCE-45FA-9DA9-24CABB0459FB}"/>
              </a:ext>
            </a:extLst>
          </p:cNvPr>
          <p:cNvSpPr txBox="1"/>
          <p:nvPr/>
        </p:nvSpPr>
        <p:spPr>
          <a:xfrm>
            <a:off x="1275407" y="3637974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30978DEE-EC78-40A0-82A9-C141C57E7CF3}"/>
              </a:ext>
            </a:extLst>
          </p:cNvPr>
          <p:cNvSpPr txBox="1"/>
          <p:nvPr/>
        </p:nvSpPr>
        <p:spPr>
          <a:xfrm>
            <a:off x="782825" y="4735021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添加标题</a:t>
            </a:r>
          </a:p>
        </p:txBody>
      </p:sp>
      <p:sp>
        <p:nvSpPr>
          <p:cNvPr id="20" name="文本框 7">
            <a:extLst>
              <a:ext uri="{FF2B5EF4-FFF2-40B4-BE49-F238E27FC236}">
                <a16:creationId xmlns:a16="http://schemas.microsoft.com/office/drawing/2014/main" id="{F11ACFD8-4826-4319-9D94-FA4352B5B78F}"/>
              </a:ext>
            </a:extLst>
          </p:cNvPr>
          <p:cNvSpPr txBox="1"/>
          <p:nvPr/>
        </p:nvSpPr>
        <p:spPr>
          <a:xfrm>
            <a:off x="1275407" y="533369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21" name="文本框 8">
            <a:extLst>
              <a:ext uri="{FF2B5EF4-FFF2-40B4-BE49-F238E27FC236}">
                <a16:creationId xmlns:a16="http://schemas.microsoft.com/office/drawing/2014/main" id="{AB86A76C-C46E-42F8-8A3A-E3DE63C7AADD}"/>
              </a:ext>
            </a:extLst>
          </p:cNvPr>
          <p:cNvSpPr txBox="1"/>
          <p:nvPr/>
        </p:nvSpPr>
        <p:spPr>
          <a:xfrm>
            <a:off x="1275407" y="5670763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6D8F2CB1-4D3A-484B-8E30-CEBD44759B70}"/>
              </a:ext>
            </a:extLst>
          </p:cNvPr>
          <p:cNvSpPr txBox="1"/>
          <p:nvPr/>
        </p:nvSpPr>
        <p:spPr>
          <a:xfrm>
            <a:off x="7654331" y="2753756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添加标题</a:t>
            </a:r>
          </a:p>
        </p:txBody>
      </p:sp>
      <p:sp>
        <p:nvSpPr>
          <p:cNvPr id="23" name="文本框 10">
            <a:extLst>
              <a:ext uri="{FF2B5EF4-FFF2-40B4-BE49-F238E27FC236}">
                <a16:creationId xmlns:a16="http://schemas.microsoft.com/office/drawing/2014/main" id="{5F912ADE-96A9-4F13-9C1C-A871510B1F87}"/>
              </a:ext>
            </a:extLst>
          </p:cNvPr>
          <p:cNvSpPr txBox="1"/>
          <p:nvPr/>
        </p:nvSpPr>
        <p:spPr>
          <a:xfrm>
            <a:off x="8146913" y="3352432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FCFE5258-D105-49BA-A959-9AAF0B457D2D}"/>
              </a:ext>
            </a:extLst>
          </p:cNvPr>
          <p:cNvSpPr txBox="1"/>
          <p:nvPr/>
        </p:nvSpPr>
        <p:spPr>
          <a:xfrm>
            <a:off x="8146913" y="3689498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25" name="文本框 12">
            <a:extLst>
              <a:ext uri="{FF2B5EF4-FFF2-40B4-BE49-F238E27FC236}">
                <a16:creationId xmlns:a16="http://schemas.microsoft.com/office/drawing/2014/main" id="{BAC0BA81-394A-4723-927A-C94CF74353F3}"/>
              </a:ext>
            </a:extLst>
          </p:cNvPr>
          <p:cNvSpPr txBox="1"/>
          <p:nvPr/>
        </p:nvSpPr>
        <p:spPr>
          <a:xfrm>
            <a:off x="7654331" y="478654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添加标题</a:t>
            </a:r>
          </a:p>
        </p:txBody>
      </p:sp>
      <p:sp>
        <p:nvSpPr>
          <p:cNvPr id="26" name="文本框 13">
            <a:extLst>
              <a:ext uri="{FF2B5EF4-FFF2-40B4-BE49-F238E27FC236}">
                <a16:creationId xmlns:a16="http://schemas.microsoft.com/office/drawing/2014/main" id="{B6B0E296-F236-45E6-A881-EF69799712BD}"/>
              </a:ext>
            </a:extLst>
          </p:cNvPr>
          <p:cNvSpPr txBox="1"/>
          <p:nvPr/>
        </p:nvSpPr>
        <p:spPr>
          <a:xfrm>
            <a:off x="8146913" y="5385221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sp>
        <p:nvSpPr>
          <p:cNvPr id="27" name="文本框 14">
            <a:extLst>
              <a:ext uri="{FF2B5EF4-FFF2-40B4-BE49-F238E27FC236}">
                <a16:creationId xmlns:a16="http://schemas.microsoft.com/office/drawing/2014/main" id="{C18774BD-1B42-4AEA-89D1-D005EEFDEC69}"/>
              </a:ext>
            </a:extLst>
          </p:cNvPr>
          <p:cNvSpPr txBox="1"/>
          <p:nvPr/>
        </p:nvSpPr>
        <p:spPr>
          <a:xfrm>
            <a:off x="8146913" y="572228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4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886A54-C207-41C0-97BF-90C6B46E5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5021" y="1512069"/>
            <a:ext cx="5715000" cy="5715000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84535135-0187-4A43-8616-E9FA5C2D17E9}"/>
              </a:ext>
            </a:extLst>
          </p:cNvPr>
          <p:cNvSpPr txBox="1"/>
          <p:nvPr/>
        </p:nvSpPr>
        <p:spPr>
          <a:xfrm>
            <a:off x="1265855" y="1927581"/>
            <a:ext cx="454250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9600" dirty="0">
                <a:solidFill>
                  <a:prstClr val="white">
                    <a:lumMod val="75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T</a:t>
            </a:r>
            <a:endParaRPr lang="zh-CN" altLang="en-US" sz="49600" dirty="0">
              <a:solidFill>
                <a:prstClr val="white">
                  <a:lumMod val="75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TextBox 29">
            <a:extLst>
              <a:ext uri="{FF2B5EF4-FFF2-40B4-BE49-F238E27FC236}">
                <a16:creationId xmlns:a16="http://schemas.microsoft.com/office/drawing/2014/main" id="{890DD5F9-0D61-493A-AB22-BF4676EF6858}"/>
              </a:ext>
            </a:extLst>
          </p:cNvPr>
          <p:cNvSpPr txBox="1"/>
          <p:nvPr/>
        </p:nvSpPr>
        <p:spPr>
          <a:xfrm>
            <a:off x="1080517" y="1822861"/>
            <a:ext cx="426965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</a:t>
            </a:r>
          </a:p>
        </p:txBody>
      </p:sp>
    </p:spTree>
    <p:extLst>
      <p:ext uri="{BB962C8B-B14F-4D97-AF65-F5344CB8AC3E}">
        <p14:creationId xmlns:p14="http://schemas.microsoft.com/office/powerpoint/2010/main" val="29020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5C9A732-E524-449F-B470-4251F63A0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3030" y="1800101"/>
            <a:ext cx="5072645" cy="5072645"/>
          </a:xfrm>
          <a:prstGeom prst="rect">
            <a:avLst/>
          </a:prstGeom>
        </p:spPr>
      </p:pic>
      <p:pic>
        <p:nvPicPr>
          <p:cNvPr id="12" name="图形 4" descr="耳机">
            <a:extLst>
              <a:ext uri="{FF2B5EF4-FFF2-40B4-BE49-F238E27FC236}">
                <a16:creationId xmlns:a16="http://schemas.microsoft.com/office/drawing/2014/main" id="{D2CD537D-A7C2-4160-84A2-613ADC9D4A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6541" y="2721874"/>
            <a:ext cx="914400" cy="914400"/>
          </a:xfrm>
          <a:prstGeom prst="rect">
            <a:avLst/>
          </a:prstGeom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DCE2E60C-DBBC-4006-8BF0-9014407C9454}"/>
              </a:ext>
            </a:extLst>
          </p:cNvPr>
          <p:cNvSpPr txBox="1"/>
          <p:nvPr/>
        </p:nvSpPr>
        <p:spPr>
          <a:xfrm>
            <a:off x="1718359" y="2721874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F0FD7A40-D2BC-4749-BB7F-154F224AF399}"/>
              </a:ext>
            </a:extLst>
          </p:cNvPr>
          <p:cNvSpPr txBox="1"/>
          <p:nvPr/>
        </p:nvSpPr>
        <p:spPr>
          <a:xfrm>
            <a:off x="2210941" y="3320550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5" name="文本框 7">
            <a:extLst>
              <a:ext uri="{FF2B5EF4-FFF2-40B4-BE49-F238E27FC236}">
                <a16:creationId xmlns:a16="http://schemas.microsoft.com/office/drawing/2014/main" id="{0673BF1A-F7D2-47ED-AAF8-3A859E91D69A}"/>
              </a:ext>
            </a:extLst>
          </p:cNvPr>
          <p:cNvSpPr txBox="1"/>
          <p:nvPr/>
        </p:nvSpPr>
        <p:spPr>
          <a:xfrm>
            <a:off x="2210941" y="3657616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6" name="图形 9" descr="收音机">
            <a:extLst>
              <a:ext uri="{FF2B5EF4-FFF2-40B4-BE49-F238E27FC236}">
                <a16:creationId xmlns:a16="http://schemas.microsoft.com/office/drawing/2014/main" id="{FA6CE4B1-3109-43E7-A992-15A7B2ECF0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6541" y="4665649"/>
            <a:ext cx="914400" cy="914400"/>
          </a:xfrm>
          <a:prstGeom prst="rect">
            <a:avLst/>
          </a:prstGeom>
        </p:spPr>
      </p:pic>
      <p:sp>
        <p:nvSpPr>
          <p:cNvPr id="17" name="文本框 10">
            <a:extLst>
              <a:ext uri="{FF2B5EF4-FFF2-40B4-BE49-F238E27FC236}">
                <a16:creationId xmlns:a16="http://schemas.microsoft.com/office/drawing/2014/main" id="{09CF6847-C29C-49F8-8B46-3BFE7B79C117}"/>
              </a:ext>
            </a:extLst>
          </p:cNvPr>
          <p:cNvSpPr txBox="1"/>
          <p:nvPr/>
        </p:nvSpPr>
        <p:spPr>
          <a:xfrm>
            <a:off x="1795974" y="4719763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4005E9B6-6F89-42C6-B811-312AEE0549B8}"/>
              </a:ext>
            </a:extLst>
          </p:cNvPr>
          <p:cNvSpPr txBox="1"/>
          <p:nvPr/>
        </p:nvSpPr>
        <p:spPr>
          <a:xfrm>
            <a:off x="2288556" y="5318439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9" name="文本框 12">
            <a:extLst>
              <a:ext uri="{FF2B5EF4-FFF2-40B4-BE49-F238E27FC236}">
                <a16:creationId xmlns:a16="http://schemas.microsoft.com/office/drawing/2014/main" id="{2285D865-E2F5-4262-B185-7FB06F234E24}"/>
              </a:ext>
            </a:extLst>
          </p:cNvPr>
          <p:cNvSpPr txBox="1"/>
          <p:nvPr/>
        </p:nvSpPr>
        <p:spPr>
          <a:xfrm>
            <a:off x="2288556" y="5655505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0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0FE741-D99C-45D0-A429-8D1F941744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634" y="2381340"/>
            <a:ext cx="12034351" cy="388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53719B-9B1F-4FDC-80D5-BFD9C2E5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" y="918765"/>
            <a:ext cx="6858000" cy="6858000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3E497B9C-018C-4E08-8826-A5F8D67A0FA1}"/>
              </a:ext>
            </a:extLst>
          </p:cNvPr>
          <p:cNvSpPr txBox="1"/>
          <p:nvPr/>
        </p:nvSpPr>
        <p:spPr>
          <a:xfrm>
            <a:off x="6231602" y="2679601"/>
            <a:ext cx="5200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PART ONE</a:t>
            </a:r>
            <a:endParaRPr lang="zh-CN" altLang="en-US" sz="6600" b="1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TextBox 29">
            <a:extLst>
              <a:ext uri="{FF2B5EF4-FFF2-40B4-BE49-F238E27FC236}">
                <a16:creationId xmlns:a16="http://schemas.microsoft.com/office/drawing/2014/main" id="{7A59221F-1918-4FCD-97F5-FFFC75DAE08D}"/>
              </a:ext>
            </a:extLst>
          </p:cNvPr>
          <p:cNvSpPr txBox="1"/>
          <p:nvPr/>
        </p:nvSpPr>
        <p:spPr>
          <a:xfrm>
            <a:off x="6231602" y="4540091"/>
            <a:ext cx="4971931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 activities differ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63CB28-2F2E-4605-8A53-84466CAA9ABA}"/>
              </a:ext>
            </a:extLst>
          </p:cNvPr>
          <p:cNvSpPr/>
          <p:nvPr/>
        </p:nvSpPr>
        <p:spPr>
          <a:xfrm>
            <a:off x="6340785" y="3978772"/>
            <a:ext cx="2351902" cy="26161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7FC7597-DC38-404B-B958-1AA5A5B1C8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509" y="2067645"/>
            <a:ext cx="4629000" cy="4629000"/>
          </a:xfrm>
          <a:prstGeom prst="rect">
            <a:avLst/>
          </a:prstGeom>
        </p:spPr>
      </p:pic>
      <p:sp>
        <p:nvSpPr>
          <p:cNvPr id="10" name="Shape 2859">
            <a:extLst>
              <a:ext uri="{FF2B5EF4-FFF2-40B4-BE49-F238E27FC236}">
                <a16:creationId xmlns:a16="http://schemas.microsoft.com/office/drawing/2014/main" id="{2D61409D-FBA7-4A17-B7B1-C92DB8FA064F}"/>
              </a:ext>
            </a:extLst>
          </p:cNvPr>
          <p:cNvSpPr/>
          <p:nvPr/>
        </p:nvSpPr>
        <p:spPr>
          <a:xfrm>
            <a:off x="6694066" y="5354481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1" name="Shape 2860">
            <a:extLst>
              <a:ext uri="{FF2B5EF4-FFF2-40B4-BE49-F238E27FC236}">
                <a16:creationId xmlns:a16="http://schemas.microsoft.com/office/drawing/2014/main" id="{78B8DB4A-16D5-4E28-9819-6E9907B09399}"/>
              </a:ext>
            </a:extLst>
          </p:cNvPr>
          <p:cNvSpPr/>
          <p:nvPr/>
        </p:nvSpPr>
        <p:spPr>
          <a:xfrm>
            <a:off x="7413204" y="5354481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2" name="Shape 2865">
            <a:extLst>
              <a:ext uri="{FF2B5EF4-FFF2-40B4-BE49-F238E27FC236}">
                <a16:creationId xmlns:a16="http://schemas.microsoft.com/office/drawing/2014/main" id="{1908C343-5B45-4E86-977A-D2BC0B056DF3}"/>
              </a:ext>
            </a:extLst>
          </p:cNvPr>
          <p:cNvSpPr/>
          <p:nvPr/>
        </p:nvSpPr>
        <p:spPr>
          <a:xfrm>
            <a:off x="8133929" y="5354481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3" name="Shape 2869">
            <a:extLst>
              <a:ext uri="{FF2B5EF4-FFF2-40B4-BE49-F238E27FC236}">
                <a16:creationId xmlns:a16="http://schemas.microsoft.com/office/drawing/2014/main" id="{C4DE9705-EBD7-4B72-A798-E764401C3CBE}"/>
              </a:ext>
            </a:extLst>
          </p:cNvPr>
          <p:cNvSpPr/>
          <p:nvPr/>
        </p:nvSpPr>
        <p:spPr>
          <a:xfrm>
            <a:off x="8854654" y="5371944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 fontAlgn="auto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字魂36号-正文宋楷" panose="02000000000000000000" pitchFamily="2" charset="-122"/>
              <a:ea typeface="字魂36号-正文宋楷" panose="02000000000000000000" pitchFamily="2" charset="-122"/>
              <a:cs typeface="Gill Sans"/>
              <a:sym typeface="Gill Sans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694EC506-F9AF-4E69-BF97-7294B478ABBE}"/>
              </a:ext>
            </a:extLst>
          </p:cNvPr>
          <p:cNvSpPr txBox="1"/>
          <p:nvPr/>
        </p:nvSpPr>
        <p:spPr>
          <a:xfrm>
            <a:off x="6568500" y="3440085"/>
            <a:ext cx="426965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FA8D47-51E8-4CB5-B19A-4726A3F19C94}"/>
              </a:ext>
            </a:extLst>
          </p:cNvPr>
          <p:cNvSpPr/>
          <p:nvPr/>
        </p:nvSpPr>
        <p:spPr>
          <a:xfrm>
            <a:off x="6694066" y="2795524"/>
            <a:ext cx="2351902" cy="26161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3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FA326BF-B9BF-4C55-A2E4-2CE8482D09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1012" y="2851801"/>
            <a:ext cx="1961209" cy="1961209"/>
          </a:xfrm>
          <a:prstGeom prst="rect">
            <a:avLst/>
          </a:prstGeom>
        </p:spPr>
      </p:pic>
      <p:sp>
        <p:nvSpPr>
          <p:cNvPr id="15" name="文本框 3">
            <a:extLst>
              <a:ext uri="{FF2B5EF4-FFF2-40B4-BE49-F238E27FC236}">
                <a16:creationId xmlns:a16="http://schemas.microsoft.com/office/drawing/2014/main" id="{34A6F15D-6204-4992-B7E9-A90011619B3F}"/>
              </a:ext>
            </a:extLst>
          </p:cNvPr>
          <p:cNvSpPr txBox="1"/>
          <p:nvPr/>
        </p:nvSpPr>
        <p:spPr>
          <a:xfrm>
            <a:off x="1052101" y="52475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8847F2E3-D1B0-48EB-B714-CC593645F5F3}"/>
              </a:ext>
            </a:extLst>
          </p:cNvPr>
          <p:cNvSpPr txBox="1"/>
          <p:nvPr/>
        </p:nvSpPr>
        <p:spPr>
          <a:xfrm>
            <a:off x="1544683" y="5846231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98EC3FE5-B257-4B72-8A8A-D3D271096741}"/>
              </a:ext>
            </a:extLst>
          </p:cNvPr>
          <p:cNvSpPr txBox="1"/>
          <p:nvPr/>
        </p:nvSpPr>
        <p:spPr>
          <a:xfrm>
            <a:off x="1544683" y="618329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BB22243-5E33-4D4C-8210-92C6CCA093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7063" y="2111720"/>
            <a:ext cx="3019288" cy="3019288"/>
          </a:xfrm>
          <a:prstGeom prst="rect">
            <a:avLst/>
          </a:prstGeom>
        </p:spPr>
      </p:pic>
      <p:sp>
        <p:nvSpPr>
          <p:cNvPr id="19" name="文本框 7">
            <a:extLst>
              <a:ext uri="{FF2B5EF4-FFF2-40B4-BE49-F238E27FC236}">
                <a16:creationId xmlns:a16="http://schemas.microsoft.com/office/drawing/2014/main" id="{1F712B24-6240-487C-8FB0-477250AB3057}"/>
              </a:ext>
            </a:extLst>
          </p:cNvPr>
          <p:cNvSpPr txBox="1"/>
          <p:nvPr/>
        </p:nvSpPr>
        <p:spPr>
          <a:xfrm>
            <a:off x="4244519" y="52475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20" name="文本框 8">
            <a:extLst>
              <a:ext uri="{FF2B5EF4-FFF2-40B4-BE49-F238E27FC236}">
                <a16:creationId xmlns:a16="http://schemas.microsoft.com/office/drawing/2014/main" id="{15406729-3AC7-4D6F-B46D-A7D68FB479E7}"/>
              </a:ext>
            </a:extLst>
          </p:cNvPr>
          <p:cNvSpPr txBox="1"/>
          <p:nvPr/>
        </p:nvSpPr>
        <p:spPr>
          <a:xfrm>
            <a:off x="4737101" y="5846231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文本框 9">
            <a:extLst>
              <a:ext uri="{FF2B5EF4-FFF2-40B4-BE49-F238E27FC236}">
                <a16:creationId xmlns:a16="http://schemas.microsoft.com/office/drawing/2014/main" id="{BD7B07F6-B1B7-480E-908D-B1E0728E7B97}"/>
              </a:ext>
            </a:extLst>
          </p:cNvPr>
          <p:cNvSpPr txBox="1"/>
          <p:nvPr/>
        </p:nvSpPr>
        <p:spPr>
          <a:xfrm>
            <a:off x="4737101" y="618329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6374275-6BF1-4345-BC2E-91AD31E10D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1194" y="2851801"/>
            <a:ext cx="1961209" cy="1961209"/>
          </a:xfrm>
          <a:prstGeom prst="rect">
            <a:avLst/>
          </a:prstGeom>
        </p:spPr>
      </p:pic>
      <p:sp>
        <p:nvSpPr>
          <p:cNvPr id="23" name="文本框 11">
            <a:extLst>
              <a:ext uri="{FF2B5EF4-FFF2-40B4-BE49-F238E27FC236}">
                <a16:creationId xmlns:a16="http://schemas.microsoft.com/office/drawing/2014/main" id="{A43912A3-D360-4564-A604-4ABF805F7AB6}"/>
              </a:ext>
            </a:extLst>
          </p:cNvPr>
          <p:cNvSpPr txBox="1"/>
          <p:nvPr/>
        </p:nvSpPr>
        <p:spPr>
          <a:xfrm>
            <a:off x="7222283" y="5247555"/>
            <a:ext cx="2699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24" name="文本框 12">
            <a:extLst>
              <a:ext uri="{FF2B5EF4-FFF2-40B4-BE49-F238E27FC236}">
                <a16:creationId xmlns:a16="http://schemas.microsoft.com/office/drawing/2014/main" id="{945B2F79-65FD-493D-84C4-87A85F1D5D92}"/>
              </a:ext>
            </a:extLst>
          </p:cNvPr>
          <p:cNvSpPr txBox="1"/>
          <p:nvPr/>
        </p:nvSpPr>
        <p:spPr>
          <a:xfrm>
            <a:off x="7714865" y="5846231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260F62A8-BD24-401B-A764-E3812C56348D}"/>
              </a:ext>
            </a:extLst>
          </p:cNvPr>
          <p:cNvSpPr txBox="1"/>
          <p:nvPr/>
        </p:nvSpPr>
        <p:spPr>
          <a:xfrm>
            <a:off x="7714865" y="6183297"/>
            <a:ext cx="251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691C29-0522-472D-B00A-9D2EC5704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453" y="486717"/>
            <a:ext cx="6858000" cy="6858000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2EE9E396-1B39-4C4F-B8E5-44CFD17C9123}"/>
              </a:ext>
            </a:extLst>
          </p:cNvPr>
          <p:cNvSpPr txBox="1"/>
          <p:nvPr/>
        </p:nvSpPr>
        <p:spPr>
          <a:xfrm>
            <a:off x="6887864" y="1223778"/>
            <a:ext cx="454250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9600" dirty="0">
                <a:solidFill>
                  <a:prstClr val="white">
                    <a:lumMod val="75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S</a:t>
            </a:r>
            <a:endParaRPr lang="zh-CN" altLang="en-US" sz="49600" dirty="0">
              <a:solidFill>
                <a:prstClr val="white">
                  <a:lumMod val="75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TextBox 29">
            <a:extLst>
              <a:ext uri="{FF2B5EF4-FFF2-40B4-BE49-F238E27FC236}">
                <a16:creationId xmlns:a16="http://schemas.microsoft.com/office/drawing/2014/main" id="{BF61142C-9ED8-4178-BA20-C7BD5D0EBA98}"/>
              </a:ext>
            </a:extLst>
          </p:cNvPr>
          <p:cNvSpPr txBox="1"/>
          <p:nvPr/>
        </p:nvSpPr>
        <p:spPr>
          <a:xfrm>
            <a:off x="6702526" y="1119058"/>
            <a:ext cx="426965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</a:t>
            </a:r>
          </a:p>
        </p:txBody>
      </p:sp>
    </p:spTree>
    <p:extLst>
      <p:ext uri="{BB962C8B-B14F-4D97-AF65-F5344CB8AC3E}">
        <p14:creationId xmlns:p14="http://schemas.microsoft.com/office/powerpoint/2010/main" val="40074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C1E4571-797E-4707-9E26-885DCB29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0110" y="1369724"/>
            <a:ext cx="5902985" cy="5902985"/>
          </a:xfrm>
          <a:prstGeom prst="rect">
            <a:avLst/>
          </a:prstGeom>
        </p:spPr>
      </p:pic>
      <p:sp>
        <p:nvSpPr>
          <p:cNvPr id="13" name="椭圆 2">
            <a:extLst>
              <a:ext uri="{FF2B5EF4-FFF2-40B4-BE49-F238E27FC236}">
                <a16:creationId xmlns:a16="http://schemas.microsoft.com/office/drawing/2014/main" id="{D67CC242-1C05-4110-8F46-98E2AC108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541" y="3520744"/>
            <a:ext cx="228600" cy="22860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327">
            <a:extLst>
              <a:ext uri="{FF2B5EF4-FFF2-40B4-BE49-F238E27FC236}">
                <a16:creationId xmlns:a16="http://schemas.microsoft.com/office/drawing/2014/main" id="{E2583AF2-8FD4-4503-8A29-DC9D4760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541" y="4370056"/>
            <a:ext cx="228600" cy="228600"/>
          </a:xfrm>
          <a:prstGeom prst="ellipse">
            <a:avLst/>
          </a:prstGeom>
          <a:solidFill>
            <a:sysClr val="windowText" lastClr="000000"/>
          </a:solidFill>
          <a:ln>
            <a:solidFill>
              <a:srgbClr val="A8B2BE"/>
            </a:solidFill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339">
            <a:extLst>
              <a:ext uri="{FF2B5EF4-FFF2-40B4-BE49-F238E27FC236}">
                <a16:creationId xmlns:a16="http://schemas.microsoft.com/office/drawing/2014/main" id="{A11C5548-9DD8-4F2B-A896-D735A0B44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541" y="5217781"/>
            <a:ext cx="228600" cy="22860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6727BBAF-FE16-4F9A-A97C-D5B61FC6D0DE}"/>
              </a:ext>
            </a:extLst>
          </p:cNvPr>
          <p:cNvSpPr txBox="1"/>
          <p:nvPr/>
        </p:nvSpPr>
        <p:spPr>
          <a:xfrm>
            <a:off x="3284514" y="3525157"/>
            <a:ext cx="251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6166AAC0-019C-4DED-AC06-32A7AB7296F9}"/>
              </a:ext>
            </a:extLst>
          </p:cNvPr>
          <p:cNvSpPr txBox="1"/>
          <p:nvPr/>
        </p:nvSpPr>
        <p:spPr>
          <a:xfrm>
            <a:off x="1887188" y="3478991"/>
            <a:ext cx="269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946DC4E4-1397-4584-BB5E-90EF475E3685}"/>
              </a:ext>
            </a:extLst>
          </p:cNvPr>
          <p:cNvSpPr txBox="1"/>
          <p:nvPr/>
        </p:nvSpPr>
        <p:spPr>
          <a:xfrm>
            <a:off x="3232548" y="4358368"/>
            <a:ext cx="251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39A0E6CF-D5EB-4A04-8A03-35E98C61E4BF}"/>
              </a:ext>
            </a:extLst>
          </p:cNvPr>
          <p:cNvSpPr txBox="1"/>
          <p:nvPr/>
        </p:nvSpPr>
        <p:spPr>
          <a:xfrm>
            <a:off x="1835222" y="4312202"/>
            <a:ext cx="269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  <p:sp>
        <p:nvSpPr>
          <p:cNvPr id="20" name="文本框 10">
            <a:extLst>
              <a:ext uri="{FF2B5EF4-FFF2-40B4-BE49-F238E27FC236}">
                <a16:creationId xmlns:a16="http://schemas.microsoft.com/office/drawing/2014/main" id="{0EB705DE-8026-4249-B007-166618D066EB}"/>
              </a:ext>
            </a:extLst>
          </p:cNvPr>
          <p:cNvSpPr txBox="1"/>
          <p:nvPr/>
        </p:nvSpPr>
        <p:spPr>
          <a:xfrm>
            <a:off x="3232548" y="5258587"/>
            <a:ext cx="251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Click here to add words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96FF496E-FB8A-45D7-9EF4-321F754DDCA2}"/>
              </a:ext>
            </a:extLst>
          </p:cNvPr>
          <p:cNvSpPr txBox="1"/>
          <p:nvPr/>
        </p:nvSpPr>
        <p:spPr>
          <a:xfrm>
            <a:off x="1835222" y="5212421"/>
            <a:ext cx="2699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prstClr val="white">
                    <a:lumMod val="50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8214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53719B-9B1F-4FDC-80D5-BFD9C2E5B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421" y="702741"/>
            <a:ext cx="6858000" cy="6858000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3E497B9C-018C-4E08-8826-A5F8D67A0FA1}"/>
              </a:ext>
            </a:extLst>
          </p:cNvPr>
          <p:cNvSpPr txBox="1"/>
          <p:nvPr/>
        </p:nvSpPr>
        <p:spPr>
          <a:xfrm>
            <a:off x="6447626" y="2463577"/>
            <a:ext cx="5200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b="1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PART TWO</a:t>
            </a:r>
            <a:endParaRPr lang="zh-CN" altLang="en-US" sz="6600" b="1" dirty="0">
              <a:solidFill>
                <a:prstClr val="black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8" name="TextBox 29">
            <a:extLst>
              <a:ext uri="{FF2B5EF4-FFF2-40B4-BE49-F238E27FC236}">
                <a16:creationId xmlns:a16="http://schemas.microsoft.com/office/drawing/2014/main" id="{7A59221F-1918-4FCD-97F5-FFFC75DAE08D}"/>
              </a:ext>
            </a:extLst>
          </p:cNvPr>
          <p:cNvSpPr txBox="1"/>
          <p:nvPr/>
        </p:nvSpPr>
        <p:spPr>
          <a:xfrm>
            <a:off x="6447626" y="4324067"/>
            <a:ext cx="4971931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 activities differ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63CB28-2F2E-4605-8A53-84466CAA9ABA}"/>
              </a:ext>
            </a:extLst>
          </p:cNvPr>
          <p:cNvSpPr/>
          <p:nvPr/>
        </p:nvSpPr>
        <p:spPr>
          <a:xfrm>
            <a:off x="6556809" y="3762748"/>
            <a:ext cx="2351902" cy="26161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36号-正文宋楷" panose="02000000000000000000" pitchFamily="2" charset="-122"/>
              <a:ea typeface="字魂36号-正文宋楷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5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E7A295-A104-42D2-ACB9-FCB01E1A34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3689" y="3251592"/>
            <a:ext cx="3033341" cy="3033341"/>
          </a:xfrm>
          <a:prstGeom prst="rect">
            <a:avLst/>
          </a:prstGeom>
        </p:spPr>
      </p:pic>
      <p:sp>
        <p:nvSpPr>
          <p:cNvPr id="6" name="文本框 4">
            <a:extLst>
              <a:ext uri="{FF2B5EF4-FFF2-40B4-BE49-F238E27FC236}">
                <a16:creationId xmlns:a16="http://schemas.microsoft.com/office/drawing/2014/main" id="{288B3E17-565F-44D4-8A8F-D0650F63FC6B}"/>
              </a:ext>
            </a:extLst>
          </p:cNvPr>
          <p:cNvSpPr txBox="1"/>
          <p:nvPr/>
        </p:nvSpPr>
        <p:spPr>
          <a:xfrm>
            <a:off x="1222055" y="-1440259"/>
            <a:ext cx="4542504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9600" dirty="0">
                <a:solidFill>
                  <a:prstClr val="white">
                    <a:lumMod val="75000"/>
                  </a:prst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W</a:t>
            </a:r>
            <a:endParaRPr lang="zh-CN" altLang="en-US" sz="49600" dirty="0">
              <a:solidFill>
                <a:prstClr val="white">
                  <a:lumMod val="75000"/>
                </a:prst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7" name="TextBox 29">
            <a:extLst>
              <a:ext uri="{FF2B5EF4-FFF2-40B4-BE49-F238E27FC236}">
                <a16:creationId xmlns:a16="http://schemas.microsoft.com/office/drawing/2014/main" id="{E2514B3D-DF8F-4973-91C8-267E9DDAF32F}"/>
              </a:ext>
            </a:extLst>
          </p:cNvPr>
          <p:cNvSpPr txBox="1"/>
          <p:nvPr/>
        </p:nvSpPr>
        <p:spPr>
          <a:xfrm>
            <a:off x="1863374" y="5246224"/>
            <a:ext cx="426965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300" dirty="0">
                <a:solidFill>
                  <a:prstClr val="black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Montserrat Light" charset="0"/>
              </a:rPr>
              <a:t>Entrepreneurial activities differ substantially depending on the type of organization and creativity. Entrepreneurial</a:t>
            </a:r>
          </a:p>
        </p:txBody>
      </p: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23094</TotalTime>
  <Words>421</Words>
  <Application>Microsoft Office PowerPoint</Application>
  <PresentationFormat>自定义</PresentationFormat>
  <Paragraphs>75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 Unicode MS</vt:lpstr>
      <vt:lpstr>汉仪中圆简</vt:lpstr>
      <vt:lpstr>华文细黑</vt:lpstr>
      <vt:lpstr>迷你简卡通</vt:lpstr>
      <vt:lpstr>微软雅黑</vt:lpstr>
      <vt:lpstr>字魂36号-正文宋楷</vt:lpstr>
      <vt:lpstr>Arial</vt:lpstr>
      <vt:lpstr>Calibri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1371</cp:revision>
  <dcterms:created xsi:type="dcterms:W3CDTF">2009-02-11T05:37:22Z</dcterms:created>
  <dcterms:modified xsi:type="dcterms:W3CDTF">2021-06-05T02:55:50Z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