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3" r:id="rId2"/>
  </p:sldIdLst>
  <p:sldSz cx="9144000" cy="5143500" type="screen16x9"/>
  <p:notesSz cx="6858000" cy="9144000"/>
  <p:custDataLst>
    <p:tags r:id="rId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E8EAE9"/>
    <a:srgbClr val="FCFCFC"/>
    <a:srgbClr val="CCD0D1"/>
    <a:srgbClr val="D7D9E1"/>
    <a:srgbClr val="D5D8E3"/>
    <a:srgbClr val="DADBDE"/>
    <a:srgbClr val="D9DDE7"/>
    <a:srgbClr val="ECECEC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6" autoAdjust="0"/>
    <p:restoredTop sz="94660"/>
  </p:normalViewPr>
  <p:slideViewPr>
    <p:cSldViewPr>
      <p:cViewPr varScale="1">
        <p:scale>
          <a:sx n="132" d="100"/>
          <a:sy n="132" d="100"/>
        </p:scale>
        <p:origin x="1140" y="114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58EF-4ABD-40F4-ACA4-FE81D742E6DD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7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8838-2596-481A-81BD-BA549497E720}" type="datetimeFigureOut">
              <a:rPr lang="zh-CN" altLang="en-US"/>
              <a:pPr>
                <a:defRPr/>
              </a:pPr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07C5-9851-4EF6-82C9-5647805156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66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B09A5-729D-4B62-9A05-E166FB412201}" type="datetimeFigureOut">
              <a:rPr lang="zh-CN" altLang="en-US"/>
              <a:pPr>
                <a:defRPr/>
              </a:pPr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21541-2C8E-4FE7-AD01-6AECC40AD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73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2741856" cy="277143"/>
          </a:xfrm>
        </p:spPr>
        <p:txBody>
          <a:bodyPr/>
          <a:lstStyle>
            <a:lvl1pPr algn="l"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02D13-023C-493B-946F-6334B1550202}" type="datetimeFigureOut">
              <a:rPr lang="zh-CN" altLang="en-US"/>
              <a:pPr>
                <a:defRPr/>
              </a:pPr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27665-4685-4CFB-A4DF-574C5BBB63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7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0EC45-3C31-4C3D-8B77-22FF0C9AAD4A}" type="datetimeFigureOut">
              <a:rPr lang="zh-CN" altLang="en-US"/>
              <a:pPr>
                <a:defRPr/>
              </a:pPr>
              <a:t>2019/4/25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074A8-D729-49BB-A7BC-DB2359C77D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66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339D-55A7-444C-B9D1-1957295915E5}" type="datetimeFigureOut">
              <a:rPr lang="zh-CN" altLang="en-US"/>
              <a:pPr>
                <a:defRPr/>
              </a:pPr>
              <a:t>2019/4/25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A32D-1FCD-4730-805F-780D3DD879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2A674-53CD-422B-9892-C4EF0827967E}" type="datetimeFigureOut">
              <a:rPr lang="zh-CN" altLang="en-US"/>
              <a:pPr>
                <a:defRPr/>
              </a:pPr>
              <a:t>2019/4/25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350D4-CBC2-4A07-BB4A-B4CC231CE9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6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5C5-19AB-4D7E-BF4E-8030D4BC8E07}" type="datetimeFigureOut">
              <a:rPr lang="zh-CN" altLang="en-US"/>
              <a:pPr>
                <a:defRPr/>
              </a:pPr>
              <a:t>2019/4/25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2AC4E-50CB-4334-996F-7EE8464BD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5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6AEFD-D42C-445E-A078-69D256A721CC}" type="datetimeFigureOut">
              <a:rPr lang="zh-CN" altLang="en-US"/>
              <a:pPr>
                <a:defRPr/>
              </a:pPr>
              <a:t>2019/4/25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7A587-D83B-45BF-80B0-EB01029C55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1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F2B87-989E-4F4D-A3D6-9B10DAD785BB}" type="datetimeFigureOut">
              <a:rPr lang="zh-CN" altLang="en-US"/>
              <a:pPr>
                <a:defRPr/>
              </a:pPr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54EB6-7BED-43FD-8483-DCA0766CC8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A76A6C-E1BF-41A9-90D8-1F55C472F0D3}" type="datetimeFigureOut">
              <a:rPr lang="zh-CN" altLang="en-US"/>
              <a:pPr>
                <a:defRPr/>
              </a:pPr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C6EAE7-8652-497A-B0B9-2516C5BD6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平行四边形 37"/>
          <p:cNvSpPr/>
          <p:nvPr/>
        </p:nvSpPr>
        <p:spPr>
          <a:xfrm rot="16200000">
            <a:off x="3765519" y="2616966"/>
            <a:ext cx="1484760" cy="2032027"/>
          </a:xfrm>
          <a:prstGeom prst="parallelogram">
            <a:avLst>
              <a:gd name="adj" fmla="val 5322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36"/>
          <p:cNvSpPr/>
          <p:nvPr/>
        </p:nvSpPr>
        <p:spPr>
          <a:xfrm rot="16200000">
            <a:off x="3765517" y="1029210"/>
            <a:ext cx="1484760" cy="2032027"/>
          </a:xfrm>
          <a:prstGeom prst="parallelogram">
            <a:avLst>
              <a:gd name="adj" fmla="val 5322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3491880" y="1131589"/>
            <a:ext cx="2646190" cy="1035353"/>
          </a:xfrm>
          <a:prstGeom prst="rightArrow">
            <a:avLst>
              <a:gd name="adj1" fmla="val 66953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04040"/>
                </a:solidFill>
              </a:rPr>
              <a:t>点击输入标题</a:t>
            </a:r>
          </a:p>
        </p:txBody>
      </p:sp>
      <p:sp>
        <p:nvSpPr>
          <p:cNvPr id="7" name="右箭头 6"/>
          <p:cNvSpPr/>
          <p:nvPr/>
        </p:nvSpPr>
        <p:spPr>
          <a:xfrm rot="10800000">
            <a:off x="2877716" y="1923677"/>
            <a:ext cx="2646190" cy="1035353"/>
          </a:xfrm>
          <a:prstGeom prst="rightArrow">
            <a:avLst>
              <a:gd name="adj1" fmla="val 66953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491880" y="2715765"/>
            <a:ext cx="2646190" cy="1035353"/>
          </a:xfrm>
          <a:prstGeom prst="rightArrow">
            <a:avLst>
              <a:gd name="adj1" fmla="val 66953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0800000">
            <a:off x="2877716" y="3507853"/>
            <a:ext cx="2646190" cy="1035353"/>
          </a:xfrm>
          <a:prstGeom prst="rightArrow">
            <a:avLst>
              <a:gd name="adj1" fmla="val 66953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00356" y="1495375"/>
            <a:ext cx="17235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处于起步阶段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28184" y="1303016"/>
            <a:ext cx="2088231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点击输入简要文字内容，文字内容需概括精炼，不用多余的文字修饰，言简意赅的说明该项内容。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1880" y="2287465"/>
            <a:ext cx="17235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整体规模较小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00356" y="3079553"/>
            <a:ext cx="17235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市场占有率低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91880" y="3871641"/>
            <a:ext cx="17235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市场认知度低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3568" y="2095105"/>
            <a:ext cx="2088231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点击输入简要文字内容，文字内容需概括精炼，不用多余的文字修饰，言简意赅的说明该项内容。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28184" y="2942864"/>
            <a:ext cx="2088231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点击输入简要文字内容，文字内容需概括精炼，不用多余的文字修饰，言简意赅的说明该项内容。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3568" y="3734953"/>
            <a:ext cx="2088231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点击输入简要文字内容，文字内容需概括精炼，不用多余的文字修饰，言简意赅的说明该项内容。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KSO_Shape"/>
          <p:cNvSpPr>
            <a:spLocks/>
          </p:cNvSpPr>
          <p:nvPr/>
        </p:nvSpPr>
        <p:spPr bwMode="auto">
          <a:xfrm>
            <a:off x="251520" y="138559"/>
            <a:ext cx="310764" cy="264666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279264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5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222222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0E647C"/>
      </a:accent1>
      <a:accent2>
        <a:srgbClr val="2DB2A4"/>
      </a:accent2>
      <a:accent3>
        <a:srgbClr val="74AF47"/>
      </a:accent3>
      <a:accent4>
        <a:srgbClr val="755DA1"/>
      </a:accent4>
      <a:accent5>
        <a:srgbClr val="4BACC6"/>
      </a:accent5>
      <a:accent6>
        <a:srgbClr val="F87A08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5975</TotalTime>
  <Words>117</Words>
  <Application>Microsoft Office PowerPoint</Application>
  <PresentationFormat>全屏显示(16:9)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Office 主题​​</vt:lpstr>
      <vt:lpstr>点击输入标题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点击输入标题</dc:title>
  <dc:creator>Qingri-7</dc:creator>
  <cp:lastModifiedBy>Qingri-7</cp:lastModifiedBy>
  <cp:revision>300</cp:revision>
  <dcterms:created xsi:type="dcterms:W3CDTF">2015-04-24T01:01:13Z</dcterms:created>
  <dcterms:modified xsi:type="dcterms:W3CDTF">2019-04-25T08:35:07Z</dcterms:modified>
</cp:coreProperties>
</file>