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Default Extension="wdp" ContentType="image/vnd.ms-photo"/>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handoutMasterIdLst>
    <p:handoutMasterId r:id="rId26"/>
  </p:handoutMasterIdLst>
  <p:sldIdLst>
    <p:sldId id="427" r:id="rId2"/>
    <p:sldId id="428" r:id="rId3"/>
    <p:sldId id="429" r:id="rId4"/>
    <p:sldId id="430" r:id="rId5"/>
    <p:sldId id="431" r:id="rId6"/>
    <p:sldId id="432" r:id="rId7"/>
    <p:sldId id="433" r:id="rId8"/>
    <p:sldId id="434" r:id="rId9"/>
    <p:sldId id="435" r:id="rId10"/>
    <p:sldId id="436" r:id="rId11"/>
    <p:sldId id="437" r:id="rId12"/>
    <p:sldId id="438" r:id="rId13"/>
    <p:sldId id="439" r:id="rId14"/>
    <p:sldId id="442" r:id="rId15"/>
    <p:sldId id="441" r:id="rId16"/>
    <p:sldId id="440" r:id="rId17"/>
    <p:sldId id="443" r:id="rId18"/>
    <p:sldId id="444" r:id="rId19"/>
    <p:sldId id="445" r:id="rId20"/>
    <p:sldId id="446" r:id="rId21"/>
    <p:sldId id="447" r:id="rId22"/>
    <p:sldId id="448" r:id="rId23"/>
    <p:sldId id="449" r:id="rId24"/>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p:defaultTextStyle>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00"/>
    <a:srgbClr val="990099"/>
    <a:srgbClr val="FF3399"/>
    <a:srgbClr val="66FF33"/>
    <a:srgbClr val="99FF66"/>
    <a:srgbClr val="FFCC66"/>
    <a:srgbClr val="FF9900"/>
    <a:srgbClr val="FFFFFF"/>
    <a:srgbClr val="FFCC00"/>
    <a:srgbClr val="00206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1570" autoAdjust="0"/>
    <p:restoredTop sz="95672" autoAdjust="0"/>
  </p:normalViewPr>
  <p:slideViewPr>
    <p:cSldViewPr>
      <p:cViewPr>
        <p:scale>
          <a:sx n="60" d="100"/>
          <a:sy n="60" d="100"/>
        </p:scale>
        <p:origin x="-1612" y="-176"/>
      </p:cViewPr>
      <p:guideLst>
        <p:guide orient="horz" pos="2160"/>
        <p:guide pos="2880"/>
      </p:guideLst>
    </p:cSldViewPr>
  </p:slideViewPr>
  <p:notesTextViewPr>
    <p:cViewPr>
      <p:scale>
        <a:sx n="100" d="100"/>
        <a:sy n="100" d="100"/>
      </p:scale>
      <p:origin x="0" y="0"/>
    </p:cViewPr>
  </p:notesTextViewPr>
  <p:sorterViewPr>
    <p:cViewPr>
      <p:scale>
        <a:sx n="120" d="100"/>
        <a:sy n="120" d="100"/>
      </p:scale>
      <p:origin x="0" y="0"/>
    </p:cViewPr>
  </p:sorterViewPr>
  <p:notesViewPr>
    <p:cSldViewPr>
      <p:cViewPr varScale="1">
        <p:scale>
          <a:sx n="81" d="100"/>
          <a:sy n="81" d="100"/>
        </p:scale>
        <p:origin x="-3288" y="-102"/>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defRPr>
            </a:lvl1pPr>
          </a:lstStyle>
          <a:p>
            <a:pPr>
              <a:defRPr/>
            </a:pPr>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atin typeface="Arial" charset="0"/>
              </a:defRPr>
            </a:lvl1pPr>
          </a:lstStyle>
          <a:p>
            <a:pPr>
              <a:defRPr/>
            </a:pPr>
            <a:fld id="{AE1A7895-9E8F-4C50-B5E8-7345F3E6B0B6}" type="datetimeFigureOut">
              <a:rPr lang="zh-CN" altLang="en-US"/>
              <a:pPr>
                <a:defRPr/>
              </a:pPr>
              <a:t>2018/11/5</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atin typeface="Arial" charset="0"/>
              </a:defRPr>
            </a:lvl1pPr>
          </a:lstStyle>
          <a:p>
            <a:pPr>
              <a:defRPr/>
            </a:pPr>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atin typeface="Arial" charset="0"/>
              </a:defRPr>
            </a:lvl1pPr>
          </a:lstStyle>
          <a:p>
            <a:pPr>
              <a:defRPr/>
            </a:pPr>
            <a:fld id="{41C19984-4B2A-48B4-B869-87DEC631B6E0}" type="slidenum">
              <a:rPr lang="zh-CN" altLang="en-US"/>
              <a:pPr>
                <a:defRPr/>
              </a:pPr>
              <a:t>‹#›</a:t>
            </a:fld>
            <a:endParaRPr lang="zh-CN" altLang="en-US"/>
          </a:p>
        </p:txBody>
      </p:sp>
    </p:spTree>
    <p:extLst>
      <p:ext uri="{BB962C8B-B14F-4D97-AF65-F5344CB8AC3E}">
        <p14:creationId xmlns:p14="http://schemas.microsoft.com/office/powerpoint/2010/main" xmlns="" val="14472935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CED0698-BD05-4639-9D81-B9F65B9CB3B9}" type="datetimeFigureOut">
              <a:rPr lang="zh-CN" altLang="en-US" smtClean="0"/>
              <a:pPr/>
              <a:t>2018/11/5</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50DEE79-D6A9-404B-B2E7-14B1D3548937}" type="slidenum">
              <a:rPr lang="zh-CN" altLang="en-US" smtClean="0"/>
              <a:pPr/>
              <a:t>‹#›</a:t>
            </a:fld>
            <a:endParaRPr lang="zh-CN" altLang="en-US"/>
          </a:p>
        </p:txBody>
      </p:sp>
    </p:spTree>
    <p:extLst>
      <p:ext uri="{BB962C8B-B14F-4D97-AF65-F5344CB8AC3E}">
        <p14:creationId xmlns:p14="http://schemas.microsoft.com/office/powerpoint/2010/main" xmlns="" val="1686444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jpe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jpe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3.png"/><Relationship Id="rId4" Type="http://schemas.microsoft.com/office/2007/relationships/hdphoto" Target="../media/hdphoto1.wdp"/></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a:extLst>
              <a:ext uri="{BEBA8EAE-BF5A-486C-A8C5-ECC9F3942E4B}">
                <a14:imgProps xmlns:a14="http://schemas.microsoft.com/office/drawing/2010/main" xmlns="">
                  <a14:imgLayer r:embed="rId3">
                    <a14:imgEffect>
                      <a14:brightnessContrast bright="8000" contrast="33000"/>
                    </a14:imgEffect>
                  </a14:imgLayer>
                </a14:imgProps>
              </a:ext>
            </a:extLst>
          </a:blip>
          <a:srcRect/>
          <a:stretch>
            <a:fillRect/>
          </a:stretch>
        </p:blipFill>
        <p:spPr bwMode="auto">
          <a:xfrm>
            <a:off x="-11875" y="792942"/>
            <a:ext cx="9192388" cy="5372361"/>
          </a:xfrm>
          <a:prstGeom prst="rect">
            <a:avLst/>
          </a:prstGeom>
          <a:noFill/>
          <a:ln w="9525">
            <a:noFill/>
            <a:miter lim="800000"/>
            <a:headEnd/>
            <a:tailEnd/>
          </a:ln>
        </p:spPr>
      </p:pic>
      <p:sp>
        <p:nvSpPr>
          <p:cNvPr id="12" name="矩形 11"/>
          <p:cNvSpPr/>
          <p:nvPr userDrawn="1"/>
        </p:nvSpPr>
        <p:spPr bwMode="auto">
          <a:xfrm>
            <a:off x="-8625" y="801569"/>
            <a:ext cx="9180511" cy="5372360"/>
          </a:xfrm>
          <a:prstGeom prst="rect">
            <a:avLst/>
          </a:prstGeom>
          <a:gradFill flip="none" rotWithShape="1">
            <a:gsLst>
              <a:gs pos="0">
                <a:schemeClr val="tx1">
                  <a:lumMod val="65000"/>
                  <a:lumOff val="35000"/>
                </a:schemeClr>
              </a:gs>
              <a:gs pos="50000">
                <a:schemeClr val="tx1">
                  <a:lumMod val="75000"/>
                  <a:lumOff val="25000"/>
                </a:schemeClr>
              </a:gs>
              <a:gs pos="100000">
                <a:schemeClr val="tx1">
                  <a:lumMod val="95000"/>
                  <a:lumOff val="5000"/>
                </a:schemeClr>
              </a:gs>
            </a:gsLst>
            <a:path path="circle">
              <a:fillToRect l="50000" t="50000" r="50000" b="50000"/>
            </a:path>
            <a:tileRect/>
          </a:gradFill>
          <a:ln w="25400">
            <a:noFill/>
          </a:ln>
          <a:effectLst/>
          <a:scene3d>
            <a:camera prst="orthographicFront"/>
            <a:lightRig rig="flat" dir="t"/>
          </a:scene3d>
          <a:sp3d>
            <a:extrusionClr>
              <a:schemeClr val="bg1"/>
            </a:extrusionClr>
            <a:contourClr>
              <a:schemeClr val="bg1"/>
            </a:contourClr>
          </a:sp3d>
        </p:spPr>
        <p:style>
          <a:lnRef idx="1">
            <a:schemeClr val="accent2"/>
          </a:lnRef>
          <a:fillRef idx="3">
            <a:schemeClr val="accent2"/>
          </a:fillRef>
          <a:effectRef idx="2">
            <a:schemeClr val="accent2"/>
          </a:effectRef>
          <a:fontRef idx="minor">
            <a:schemeClr val="lt1"/>
          </a:fontRef>
        </p:style>
        <p:txBody>
          <a:bodyPr rtlCol="0" anchor="ctr"/>
          <a:lstStyle/>
          <a:p>
            <a:pPr marL="0" algn="ctr" eaLnBrk="0" fontAlgn="ctr" hangingPunct="0">
              <a:spcBef>
                <a:spcPts val="0"/>
              </a:spcBef>
              <a:spcAft>
                <a:spcPts val="0"/>
              </a:spcAft>
              <a:buClr>
                <a:srgbClr val="FF0000"/>
              </a:buClr>
              <a:buSzPct val="70000"/>
              <a:tabLst>
                <a:tab pos="136525" algn="l"/>
              </a:tabLst>
            </a:pPr>
            <a:endParaRPr lang="zh-CN" altLang="en-US" sz="1400">
              <a:latin typeface="微软雅黑" pitchFamily="34" charset="-122"/>
              <a:ea typeface="微软雅黑" pitchFamily="34" charset="-122"/>
            </a:endParaRPr>
          </a:p>
        </p:txBody>
      </p:sp>
      <p:sp>
        <p:nvSpPr>
          <p:cNvPr id="5" name="矩形 4"/>
          <p:cNvSpPr/>
          <p:nvPr userDrawn="1"/>
        </p:nvSpPr>
        <p:spPr bwMode="auto">
          <a:xfrm>
            <a:off x="-6351" y="-14288"/>
            <a:ext cx="9178237" cy="871538"/>
          </a:xfrm>
          <a:prstGeom prst="rect">
            <a:avLst/>
          </a:prstGeom>
          <a:blipFill dpi="0" rotWithShape="1">
            <a:blip r:embed="rId4"/>
            <a:srcRect/>
            <a:tile tx="-2457450" ty="0" sx="59000" sy="59000" flip="x" algn="r"/>
          </a:blipFill>
          <a:ln w="0">
            <a:noFill/>
          </a:ln>
          <a:scene3d>
            <a:camera prst="perspective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 name="矩形 1"/>
          <p:cNvSpPr/>
          <p:nvPr userDrawn="1"/>
        </p:nvSpPr>
        <p:spPr>
          <a:xfrm>
            <a:off x="-7938" y="6042025"/>
            <a:ext cx="9188451" cy="815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6" name="Picture 6"/>
          <p:cNvPicPr>
            <a:picLocks noChangeAspect="1" noChangeArrowheads="1"/>
          </p:cNvPicPr>
          <p:nvPr userDrawn="1"/>
        </p:nvPicPr>
        <p:blipFill>
          <a:blip r:embed="rId5"/>
          <a:srcRect/>
          <a:stretch>
            <a:fillRect/>
          </a:stretch>
        </p:blipFill>
        <p:spPr bwMode="auto">
          <a:xfrm flipH="1">
            <a:off x="3314578" y="6345218"/>
            <a:ext cx="5829300" cy="276225"/>
          </a:xfrm>
          <a:prstGeom prst="rect">
            <a:avLst/>
          </a:prstGeom>
          <a:noFill/>
          <a:ln w="9525">
            <a:noFill/>
            <a:miter lim="800000"/>
            <a:headEnd/>
            <a:tailEnd/>
          </a:ln>
        </p:spPr>
      </p:pic>
      <p:pic>
        <p:nvPicPr>
          <p:cNvPr id="7" name="图片 11" descr="png素材 (276).png"/>
          <p:cNvPicPr>
            <a:picLocks noChangeAspect="1"/>
          </p:cNvPicPr>
          <p:nvPr userDrawn="1"/>
        </p:nvPicPr>
        <p:blipFill>
          <a:blip r:embed="rId6"/>
          <a:srcRect/>
          <a:stretch>
            <a:fillRect/>
          </a:stretch>
        </p:blipFill>
        <p:spPr bwMode="auto">
          <a:xfrm>
            <a:off x="0" y="2654"/>
            <a:ext cx="785794" cy="785794"/>
          </a:xfrm>
          <a:prstGeom prst="rect">
            <a:avLst/>
          </a:prstGeom>
          <a:noFill/>
          <a:ln w="9525">
            <a:noFill/>
            <a:miter lim="800000"/>
            <a:headEnd/>
            <a:tailEnd/>
          </a:ln>
        </p:spPr>
      </p:pic>
      <p:sp>
        <p:nvSpPr>
          <p:cNvPr id="10" name="Freeform 2670"/>
          <p:cNvSpPr>
            <a:spLocks noEditPoints="1"/>
          </p:cNvSpPr>
          <p:nvPr userDrawn="1"/>
        </p:nvSpPr>
        <p:spPr bwMode="auto">
          <a:xfrm>
            <a:off x="2786050" y="6273138"/>
            <a:ext cx="403225" cy="406400"/>
          </a:xfrm>
          <a:custGeom>
            <a:avLst/>
            <a:gdLst>
              <a:gd name="T0" fmla="*/ 73 w 300"/>
              <a:gd name="T1" fmla="*/ 144 h 302"/>
              <a:gd name="T2" fmla="*/ 58 w 300"/>
              <a:gd name="T3" fmla="*/ 153 h 302"/>
              <a:gd name="T4" fmla="*/ 41 w 300"/>
              <a:gd name="T5" fmla="*/ 156 h 302"/>
              <a:gd name="T6" fmla="*/ 15 w 300"/>
              <a:gd name="T7" fmla="*/ 156 h 302"/>
              <a:gd name="T8" fmla="*/ 4 w 300"/>
              <a:gd name="T9" fmla="*/ 151 h 302"/>
              <a:gd name="T10" fmla="*/ 2 w 300"/>
              <a:gd name="T11" fmla="*/ 147 h 302"/>
              <a:gd name="T12" fmla="*/ 0 w 300"/>
              <a:gd name="T13" fmla="*/ 113 h 302"/>
              <a:gd name="T14" fmla="*/ 0 w 300"/>
              <a:gd name="T15" fmla="*/ 104 h 302"/>
              <a:gd name="T16" fmla="*/ 7 w 300"/>
              <a:gd name="T17" fmla="*/ 90 h 302"/>
              <a:gd name="T18" fmla="*/ 82 w 300"/>
              <a:gd name="T19" fmla="*/ 12 h 302"/>
              <a:gd name="T20" fmla="*/ 89 w 300"/>
              <a:gd name="T21" fmla="*/ 7 h 302"/>
              <a:gd name="T22" fmla="*/ 104 w 300"/>
              <a:gd name="T23" fmla="*/ 2 h 302"/>
              <a:gd name="T24" fmla="*/ 113 w 300"/>
              <a:gd name="T25" fmla="*/ 0 h 302"/>
              <a:gd name="T26" fmla="*/ 129 w 300"/>
              <a:gd name="T27" fmla="*/ 3 h 302"/>
              <a:gd name="T28" fmla="*/ 142 w 300"/>
              <a:gd name="T29" fmla="*/ 12 h 302"/>
              <a:gd name="T30" fmla="*/ 148 w 300"/>
              <a:gd name="T31" fmla="*/ 19 h 302"/>
              <a:gd name="T32" fmla="*/ 154 w 300"/>
              <a:gd name="T33" fmla="*/ 34 h 302"/>
              <a:gd name="T34" fmla="*/ 154 w 300"/>
              <a:gd name="T35" fmla="*/ 43 h 302"/>
              <a:gd name="T36" fmla="*/ 152 w 300"/>
              <a:gd name="T37" fmla="*/ 59 h 302"/>
              <a:gd name="T38" fmla="*/ 142 w 300"/>
              <a:gd name="T39" fmla="*/ 73 h 302"/>
              <a:gd name="T40" fmla="*/ 21 w 300"/>
              <a:gd name="T41" fmla="*/ 97 h 302"/>
              <a:gd name="T42" fmla="*/ 18 w 300"/>
              <a:gd name="T43" fmla="*/ 100 h 302"/>
              <a:gd name="T44" fmla="*/ 15 w 300"/>
              <a:gd name="T45" fmla="*/ 109 h 302"/>
              <a:gd name="T46" fmla="*/ 15 w 300"/>
              <a:gd name="T47" fmla="*/ 118 h 302"/>
              <a:gd name="T48" fmla="*/ 19 w 300"/>
              <a:gd name="T49" fmla="*/ 117 h 302"/>
              <a:gd name="T50" fmla="*/ 22 w 300"/>
              <a:gd name="T51" fmla="*/ 118 h 302"/>
              <a:gd name="T52" fmla="*/ 30 w 300"/>
              <a:gd name="T53" fmla="*/ 120 h 302"/>
              <a:gd name="T54" fmla="*/ 33 w 300"/>
              <a:gd name="T55" fmla="*/ 123 h 302"/>
              <a:gd name="T56" fmla="*/ 37 w 300"/>
              <a:gd name="T57" fmla="*/ 130 h 302"/>
              <a:gd name="T58" fmla="*/ 38 w 300"/>
              <a:gd name="T59" fmla="*/ 136 h 302"/>
              <a:gd name="T60" fmla="*/ 38 w 300"/>
              <a:gd name="T61" fmla="*/ 141 h 302"/>
              <a:gd name="T62" fmla="*/ 41 w 300"/>
              <a:gd name="T63" fmla="*/ 141 h 302"/>
              <a:gd name="T64" fmla="*/ 52 w 300"/>
              <a:gd name="T65" fmla="*/ 138 h 302"/>
              <a:gd name="T66" fmla="*/ 59 w 300"/>
              <a:gd name="T67" fmla="*/ 134 h 302"/>
              <a:gd name="T68" fmla="*/ 62 w 300"/>
              <a:gd name="T69" fmla="*/ 130 h 302"/>
              <a:gd name="T70" fmla="*/ 65 w 300"/>
              <a:gd name="T71" fmla="*/ 122 h 302"/>
              <a:gd name="T72" fmla="*/ 65 w 300"/>
              <a:gd name="T73" fmla="*/ 117 h 302"/>
              <a:gd name="T74" fmla="*/ 63 w 300"/>
              <a:gd name="T75" fmla="*/ 106 h 302"/>
              <a:gd name="T76" fmla="*/ 58 w 300"/>
              <a:gd name="T77" fmla="*/ 97 h 302"/>
              <a:gd name="T78" fmla="*/ 54 w 300"/>
              <a:gd name="T79" fmla="*/ 94 h 302"/>
              <a:gd name="T80" fmla="*/ 44 w 300"/>
              <a:gd name="T81" fmla="*/ 90 h 302"/>
              <a:gd name="T82" fmla="*/ 38 w 300"/>
              <a:gd name="T83" fmla="*/ 90 h 302"/>
              <a:gd name="T84" fmla="*/ 30 w 300"/>
              <a:gd name="T85" fmla="*/ 91 h 302"/>
              <a:gd name="T86" fmla="*/ 21 w 300"/>
              <a:gd name="T87" fmla="*/ 97 h 302"/>
              <a:gd name="T88" fmla="*/ 81 w 300"/>
              <a:gd name="T89" fmla="*/ 113 h 302"/>
              <a:gd name="T90" fmla="*/ 132 w 300"/>
              <a:gd name="T91" fmla="*/ 62 h 302"/>
              <a:gd name="T92" fmla="*/ 137 w 300"/>
              <a:gd name="T93" fmla="*/ 54 h 302"/>
              <a:gd name="T94" fmla="*/ 139 w 300"/>
              <a:gd name="T95" fmla="*/ 43 h 302"/>
              <a:gd name="T96" fmla="*/ 139 w 300"/>
              <a:gd name="T97" fmla="*/ 37 h 302"/>
              <a:gd name="T98" fmla="*/ 135 w 300"/>
              <a:gd name="T99" fmla="*/ 28 h 302"/>
              <a:gd name="T100" fmla="*/ 132 w 300"/>
              <a:gd name="T101" fmla="*/ 24 h 302"/>
              <a:gd name="T102" fmla="*/ 123 w 300"/>
              <a:gd name="T103" fmla="*/ 18 h 302"/>
              <a:gd name="T104" fmla="*/ 113 w 300"/>
              <a:gd name="T105" fmla="*/ 15 h 302"/>
              <a:gd name="T106" fmla="*/ 107 w 300"/>
              <a:gd name="T107" fmla="*/ 16 h 302"/>
              <a:gd name="T108" fmla="*/ 97 w 300"/>
              <a:gd name="T109" fmla="*/ 21 h 302"/>
              <a:gd name="T110" fmla="*/ 41 w 300"/>
              <a:gd name="T111" fmla="*/ 74 h 302"/>
              <a:gd name="T112" fmla="*/ 49 w 300"/>
              <a:gd name="T113" fmla="*/ 75 h 302"/>
              <a:gd name="T114" fmla="*/ 63 w 300"/>
              <a:gd name="T115" fmla="*/ 82 h 302"/>
              <a:gd name="T116" fmla="*/ 69 w 300"/>
              <a:gd name="T117" fmla="*/ 86 h 302"/>
              <a:gd name="T118" fmla="*/ 77 w 300"/>
              <a:gd name="T119" fmla="*/ 99 h 302"/>
              <a:gd name="T120" fmla="*/ 81 w 300"/>
              <a:gd name="T121" fmla="*/ 113 h 302"/>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300"/>
              <a:gd name="T184" fmla="*/ 0 h 302"/>
              <a:gd name="T185" fmla="*/ 300 w 300"/>
              <a:gd name="T186" fmla="*/ 302 h 302"/>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300" h="302">
                <a:moveTo>
                  <a:pt x="140" y="278"/>
                </a:moveTo>
                <a:lnTo>
                  <a:pt x="140" y="278"/>
                </a:lnTo>
                <a:lnTo>
                  <a:pt x="128" y="288"/>
                </a:lnTo>
                <a:lnTo>
                  <a:pt x="114" y="296"/>
                </a:lnTo>
                <a:lnTo>
                  <a:pt x="98" y="300"/>
                </a:lnTo>
                <a:lnTo>
                  <a:pt x="82" y="302"/>
                </a:lnTo>
                <a:lnTo>
                  <a:pt x="30" y="302"/>
                </a:lnTo>
                <a:lnTo>
                  <a:pt x="18" y="300"/>
                </a:lnTo>
                <a:lnTo>
                  <a:pt x="8" y="292"/>
                </a:lnTo>
                <a:lnTo>
                  <a:pt x="2" y="284"/>
                </a:lnTo>
                <a:lnTo>
                  <a:pt x="0" y="272"/>
                </a:lnTo>
                <a:lnTo>
                  <a:pt x="0" y="218"/>
                </a:lnTo>
                <a:lnTo>
                  <a:pt x="0" y="202"/>
                </a:lnTo>
                <a:lnTo>
                  <a:pt x="6" y="188"/>
                </a:lnTo>
                <a:lnTo>
                  <a:pt x="14" y="174"/>
                </a:lnTo>
                <a:lnTo>
                  <a:pt x="24" y="160"/>
                </a:lnTo>
                <a:lnTo>
                  <a:pt x="160" y="24"/>
                </a:lnTo>
                <a:lnTo>
                  <a:pt x="172" y="14"/>
                </a:lnTo>
                <a:lnTo>
                  <a:pt x="186" y="6"/>
                </a:lnTo>
                <a:lnTo>
                  <a:pt x="202" y="2"/>
                </a:lnTo>
                <a:lnTo>
                  <a:pt x="218" y="0"/>
                </a:lnTo>
                <a:lnTo>
                  <a:pt x="234" y="2"/>
                </a:lnTo>
                <a:lnTo>
                  <a:pt x="250" y="6"/>
                </a:lnTo>
                <a:lnTo>
                  <a:pt x="264" y="14"/>
                </a:lnTo>
                <a:lnTo>
                  <a:pt x="276" y="24"/>
                </a:lnTo>
                <a:lnTo>
                  <a:pt x="288" y="38"/>
                </a:lnTo>
                <a:lnTo>
                  <a:pt x="294" y="52"/>
                </a:lnTo>
                <a:lnTo>
                  <a:pt x="300" y="66"/>
                </a:lnTo>
                <a:lnTo>
                  <a:pt x="300" y="84"/>
                </a:lnTo>
                <a:lnTo>
                  <a:pt x="300" y="100"/>
                </a:lnTo>
                <a:lnTo>
                  <a:pt x="294" y="116"/>
                </a:lnTo>
                <a:lnTo>
                  <a:pt x="288" y="130"/>
                </a:lnTo>
                <a:lnTo>
                  <a:pt x="276" y="142"/>
                </a:lnTo>
                <a:lnTo>
                  <a:pt x="140" y="278"/>
                </a:lnTo>
                <a:close/>
                <a:moveTo>
                  <a:pt x="42" y="186"/>
                </a:moveTo>
                <a:lnTo>
                  <a:pt x="42" y="186"/>
                </a:lnTo>
                <a:lnTo>
                  <a:pt x="36" y="194"/>
                </a:lnTo>
                <a:lnTo>
                  <a:pt x="32" y="202"/>
                </a:lnTo>
                <a:lnTo>
                  <a:pt x="30" y="210"/>
                </a:lnTo>
                <a:lnTo>
                  <a:pt x="30" y="218"/>
                </a:lnTo>
                <a:lnTo>
                  <a:pt x="30" y="228"/>
                </a:lnTo>
                <a:lnTo>
                  <a:pt x="38" y="226"/>
                </a:lnTo>
                <a:lnTo>
                  <a:pt x="44" y="228"/>
                </a:lnTo>
                <a:lnTo>
                  <a:pt x="52" y="230"/>
                </a:lnTo>
                <a:lnTo>
                  <a:pt x="58" y="232"/>
                </a:lnTo>
                <a:lnTo>
                  <a:pt x="64" y="238"/>
                </a:lnTo>
                <a:lnTo>
                  <a:pt x="68" y="244"/>
                </a:lnTo>
                <a:lnTo>
                  <a:pt x="72" y="250"/>
                </a:lnTo>
                <a:lnTo>
                  <a:pt x="74" y="256"/>
                </a:lnTo>
                <a:lnTo>
                  <a:pt x="74" y="264"/>
                </a:lnTo>
                <a:lnTo>
                  <a:pt x="74" y="272"/>
                </a:lnTo>
                <a:lnTo>
                  <a:pt x="82" y="272"/>
                </a:lnTo>
                <a:lnTo>
                  <a:pt x="92" y="270"/>
                </a:lnTo>
                <a:lnTo>
                  <a:pt x="100" y="268"/>
                </a:lnTo>
                <a:lnTo>
                  <a:pt x="108" y="266"/>
                </a:lnTo>
                <a:lnTo>
                  <a:pt x="116" y="260"/>
                </a:lnTo>
                <a:lnTo>
                  <a:pt x="120" y="252"/>
                </a:lnTo>
                <a:lnTo>
                  <a:pt x="124" y="244"/>
                </a:lnTo>
                <a:lnTo>
                  <a:pt x="126" y="236"/>
                </a:lnTo>
                <a:lnTo>
                  <a:pt x="128" y="226"/>
                </a:lnTo>
                <a:lnTo>
                  <a:pt x="126" y="216"/>
                </a:lnTo>
                <a:lnTo>
                  <a:pt x="124" y="206"/>
                </a:lnTo>
                <a:lnTo>
                  <a:pt x="118" y="198"/>
                </a:lnTo>
                <a:lnTo>
                  <a:pt x="112" y="190"/>
                </a:lnTo>
                <a:lnTo>
                  <a:pt x="104" y="182"/>
                </a:lnTo>
                <a:lnTo>
                  <a:pt x="94" y="178"/>
                </a:lnTo>
                <a:lnTo>
                  <a:pt x="86" y="174"/>
                </a:lnTo>
                <a:lnTo>
                  <a:pt x="74" y="174"/>
                </a:lnTo>
                <a:lnTo>
                  <a:pt x="66" y="174"/>
                </a:lnTo>
                <a:lnTo>
                  <a:pt x="58" y="176"/>
                </a:lnTo>
                <a:lnTo>
                  <a:pt x="50" y="180"/>
                </a:lnTo>
                <a:lnTo>
                  <a:pt x="42" y="186"/>
                </a:lnTo>
                <a:close/>
                <a:moveTo>
                  <a:pt x="158" y="218"/>
                </a:moveTo>
                <a:lnTo>
                  <a:pt x="256" y="120"/>
                </a:lnTo>
                <a:lnTo>
                  <a:pt x="262" y="112"/>
                </a:lnTo>
                <a:lnTo>
                  <a:pt x="266" y="104"/>
                </a:lnTo>
                <a:lnTo>
                  <a:pt x="270" y="94"/>
                </a:lnTo>
                <a:lnTo>
                  <a:pt x="270" y="84"/>
                </a:lnTo>
                <a:lnTo>
                  <a:pt x="270" y="72"/>
                </a:lnTo>
                <a:lnTo>
                  <a:pt x="266" y="64"/>
                </a:lnTo>
                <a:lnTo>
                  <a:pt x="262" y="54"/>
                </a:lnTo>
                <a:lnTo>
                  <a:pt x="256" y="46"/>
                </a:lnTo>
                <a:lnTo>
                  <a:pt x="248" y="40"/>
                </a:lnTo>
                <a:lnTo>
                  <a:pt x="238" y="34"/>
                </a:lnTo>
                <a:lnTo>
                  <a:pt x="228" y="32"/>
                </a:lnTo>
                <a:lnTo>
                  <a:pt x="218" y="30"/>
                </a:lnTo>
                <a:lnTo>
                  <a:pt x="208" y="32"/>
                </a:lnTo>
                <a:lnTo>
                  <a:pt x="198" y="34"/>
                </a:lnTo>
                <a:lnTo>
                  <a:pt x="188" y="40"/>
                </a:lnTo>
                <a:lnTo>
                  <a:pt x="180" y="46"/>
                </a:lnTo>
                <a:lnTo>
                  <a:pt x="82" y="144"/>
                </a:lnTo>
                <a:lnTo>
                  <a:pt x="96" y="146"/>
                </a:lnTo>
                <a:lnTo>
                  <a:pt x="110" y="152"/>
                </a:lnTo>
                <a:lnTo>
                  <a:pt x="122" y="158"/>
                </a:lnTo>
                <a:lnTo>
                  <a:pt x="134" y="168"/>
                </a:lnTo>
                <a:lnTo>
                  <a:pt x="142" y="180"/>
                </a:lnTo>
                <a:lnTo>
                  <a:pt x="150" y="192"/>
                </a:lnTo>
                <a:lnTo>
                  <a:pt x="154" y="204"/>
                </a:lnTo>
                <a:lnTo>
                  <a:pt x="158" y="218"/>
                </a:lnTo>
                <a:close/>
              </a:path>
            </a:pathLst>
          </a:custGeom>
          <a:gradFill rotWithShape="1">
            <a:gsLst>
              <a:gs pos="0">
                <a:srgbClr val="FF6600"/>
              </a:gs>
              <a:gs pos="100000">
                <a:srgbClr val="FF3300"/>
              </a:gs>
            </a:gsLst>
            <a:lin ang="5400000" scaled="1"/>
          </a:gradFill>
          <a:ln w="9525">
            <a:noFill/>
            <a:round/>
            <a:headEnd/>
            <a:tailEnd/>
          </a:ln>
        </p:spPr>
        <p:txBody>
          <a:bodyPr/>
          <a:lstStyle/>
          <a:p>
            <a:endParaRPr lang="zh-CN" altLang="en-US" sz="900"/>
          </a:p>
        </p:txBody>
      </p:sp>
      <p:sp>
        <p:nvSpPr>
          <p:cNvPr id="11" name="矩形 10"/>
          <p:cNvSpPr/>
          <p:nvPr userDrawn="1"/>
        </p:nvSpPr>
        <p:spPr bwMode="auto">
          <a:xfrm>
            <a:off x="2771800" y="8253536"/>
            <a:ext cx="4032448" cy="360040"/>
          </a:xfrm>
          <a:prstGeom prst="rect">
            <a:avLst/>
          </a:prstGeom>
          <a:noFill/>
          <a:ln w="25400">
            <a:noFill/>
          </a:ln>
          <a:effectLst/>
          <a:scene3d>
            <a:camera prst="orthographicFront"/>
            <a:lightRig rig="flat" dir="t"/>
          </a:scene3d>
          <a:sp3d>
            <a:extrusionClr>
              <a:schemeClr val="bg1"/>
            </a:extrusionClr>
            <a:contourClr>
              <a:schemeClr val="bg1"/>
            </a:contourClr>
          </a:sp3d>
        </p:spPr>
        <p:style>
          <a:lnRef idx="1">
            <a:schemeClr val="accent2"/>
          </a:lnRef>
          <a:fillRef idx="3">
            <a:schemeClr val="accent2"/>
          </a:fillRef>
          <a:effectRef idx="2">
            <a:schemeClr val="accent2"/>
          </a:effectRef>
          <a:fontRef idx="minor">
            <a:schemeClr val="lt1"/>
          </a:fontRef>
        </p:style>
        <p:txBody>
          <a:bodyPr rtlCol="0" anchor="ctr"/>
          <a:lstStyle/>
          <a:p>
            <a:pPr marL="0" algn="ctr" eaLnBrk="0" fontAlgn="ctr" hangingPunct="0">
              <a:spcBef>
                <a:spcPts val="0"/>
              </a:spcBef>
              <a:spcAft>
                <a:spcPts val="0"/>
              </a:spcAft>
              <a:buClr>
                <a:srgbClr val="FF0000"/>
              </a:buClr>
              <a:buSzPct val="70000"/>
              <a:tabLst>
                <a:tab pos="136525" algn="l"/>
              </a:tabLst>
            </a:pPr>
            <a:endParaRPr lang="zh-CN" altLang="en-US" sz="1400" dirty="0">
              <a:latin typeface="华文细黑" pitchFamily="2" charset="-122"/>
              <a:ea typeface="华文细黑" pitchFamily="2" charset="-122"/>
            </a:endParaRP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5" name="矩形 4"/>
          <p:cNvSpPr/>
          <p:nvPr userDrawn="1"/>
        </p:nvSpPr>
        <p:spPr bwMode="auto">
          <a:xfrm>
            <a:off x="-6351" y="-14288"/>
            <a:ext cx="9186863" cy="871538"/>
          </a:xfrm>
          <a:prstGeom prst="rect">
            <a:avLst/>
          </a:prstGeom>
          <a:blipFill dpi="0" rotWithShape="1">
            <a:blip r:embed="rId2"/>
            <a:srcRect/>
            <a:tile tx="-2457450" ty="0" sx="59000" sy="59000" flip="x" algn="r"/>
          </a:blipFill>
          <a:ln w="0">
            <a:noFill/>
          </a:ln>
          <a:scene3d>
            <a:camera prst="perspective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 name="矩形 1"/>
          <p:cNvSpPr/>
          <p:nvPr userDrawn="1"/>
        </p:nvSpPr>
        <p:spPr>
          <a:xfrm>
            <a:off x="-7938" y="6042025"/>
            <a:ext cx="9188451" cy="815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 name="Picture 2"/>
          <p:cNvPicPr>
            <a:picLocks noChangeAspect="1" noChangeArrowheads="1"/>
          </p:cNvPicPr>
          <p:nvPr userDrawn="1"/>
        </p:nvPicPr>
        <p:blipFill>
          <a:blip r:embed="rId3">
            <a:extLst>
              <a:ext uri="{BEBA8EAE-BF5A-486C-A8C5-ECC9F3942E4B}">
                <a14:imgProps xmlns:a14="http://schemas.microsoft.com/office/drawing/2010/main" xmlns="">
                  <a14:imgLayer r:embed="rId4">
                    <a14:imgEffect>
                      <a14:brightnessContrast bright="8000" contrast="33000"/>
                    </a14:imgEffect>
                  </a14:imgLayer>
                </a14:imgProps>
              </a:ext>
            </a:extLst>
          </a:blip>
          <a:srcRect/>
          <a:stretch>
            <a:fillRect/>
          </a:stretch>
        </p:blipFill>
        <p:spPr bwMode="auto">
          <a:xfrm>
            <a:off x="-11875" y="792942"/>
            <a:ext cx="9192388" cy="5372361"/>
          </a:xfrm>
          <a:prstGeom prst="rect">
            <a:avLst/>
          </a:prstGeom>
          <a:noFill/>
          <a:ln w="9525">
            <a:noFill/>
            <a:miter lim="800000"/>
            <a:headEnd/>
            <a:tailEnd/>
          </a:ln>
        </p:spPr>
      </p:pic>
      <p:pic>
        <p:nvPicPr>
          <p:cNvPr id="6" name="Picture 6"/>
          <p:cNvPicPr>
            <a:picLocks noChangeAspect="1" noChangeArrowheads="1"/>
          </p:cNvPicPr>
          <p:nvPr userDrawn="1"/>
        </p:nvPicPr>
        <p:blipFill>
          <a:blip r:embed="rId5"/>
          <a:srcRect/>
          <a:stretch>
            <a:fillRect/>
          </a:stretch>
        </p:blipFill>
        <p:spPr bwMode="auto">
          <a:xfrm flipH="1">
            <a:off x="3314578" y="6345218"/>
            <a:ext cx="5829300" cy="276225"/>
          </a:xfrm>
          <a:prstGeom prst="rect">
            <a:avLst/>
          </a:prstGeom>
          <a:noFill/>
          <a:ln w="9525">
            <a:noFill/>
            <a:miter lim="800000"/>
            <a:headEnd/>
            <a:tailEnd/>
          </a:ln>
        </p:spPr>
      </p:pic>
      <p:pic>
        <p:nvPicPr>
          <p:cNvPr id="7" name="图片 11" descr="png素材 (276).png"/>
          <p:cNvPicPr>
            <a:picLocks noChangeAspect="1"/>
          </p:cNvPicPr>
          <p:nvPr userDrawn="1"/>
        </p:nvPicPr>
        <p:blipFill>
          <a:blip r:embed="rId6"/>
          <a:srcRect/>
          <a:stretch>
            <a:fillRect/>
          </a:stretch>
        </p:blipFill>
        <p:spPr bwMode="auto">
          <a:xfrm>
            <a:off x="0" y="2654"/>
            <a:ext cx="785794" cy="785794"/>
          </a:xfrm>
          <a:prstGeom prst="rect">
            <a:avLst/>
          </a:prstGeom>
          <a:noFill/>
          <a:ln w="9525">
            <a:noFill/>
            <a:miter lim="800000"/>
            <a:headEnd/>
            <a:tailEnd/>
          </a:ln>
        </p:spPr>
      </p:pic>
      <p:sp>
        <p:nvSpPr>
          <p:cNvPr id="8" name="矩形 7"/>
          <p:cNvSpPr/>
          <p:nvPr userDrawn="1"/>
        </p:nvSpPr>
        <p:spPr bwMode="auto">
          <a:xfrm>
            <a:off x="4716016" y="332656"/>
            <a:ext cx="4420121" cy="369332"/>
          </a:xfrm>
          <a:prstGeom prst="rect">
            <a:avLst/>
          </a:prstGeom>
          <a:noFill/>
        </p:spPr>
        <p:txBody>
          <a:bodyPr wrap="square">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marL="0" marR="0" indent="0" algn="ctr" defTabSz="914400" rtl="0" eaLnBrk="1" fontAlgn="base" latinLnBrk="0" hangingPunct="1">
              <a:lnSpc>
                <a:spcPct val="100000"/>
              </a:lnSpc>
              <a:spcBef>
                <a:spcPct val="0"/>
              </a:spcBef>
              <a:spcAft>
                <a:spcPct val="0"/>
              </a:spcAft>
              <a:buClrTx/>
              <a:buSzTx/>
              <a:buFontTx/>
              <a:buNone/>
              <a:tabLst/>
              <a:defRPr/>
            </a:pPr>
            <a:r>
              <a:rPr lang="en-US" altLang="zh-CN" sz="1800" spc="300" dirty="0" smtClean="0">
                <a:solidFill>
                  <a:schemeClr val="bg1"/>
                </a:solidFill>
                <a:latin typeface="微软雅黑" pitchFamily="34" charset="-122"/>
                <a:ea typeface="微软雅黑" pitchFamily="34" charset="-122"/>
              </a:rPr>
              <a:t>『</a:t>
            </a:r>
            <a:endParaRPr lang="zh-CN" altLang="en-US" sz="1800" b="0" spc="0" dirty="0">
              <a:solidFill>
                <a:schemeClr val="bg1"/>
              </a:solidFill>
              <a:latin typeface="Arial Unicode MS" pitchFamily="34" charset="-122"/>
              <a:ea typeface="Arial Unicode MS" pitchFamily="34" charset="-122"/>
              <a:cs typeface="Arial Unicode MS" pitchFamily="34" charset="-122"/>
            </a:endParaRPr>
          </a:p>
        </p:txBody>
      </p:sp>
      <p:sp>
        <p:nvSpPr>
          <p:cNvPr id="10" name="Freeform 2670"/>
          <p:cNvSpPr>
            <a:spLocks noEditPoints="1"/>
          </p:cNvSpPr>
          <p:nvPr userDrawn="1"/>
        </p:nvSpPr>
        <p:spPr bwMode="auto">
          <a:xfrm>
            <a:off x="2786050" y="6273138"/>
            <a:ext cx="403225" cy="406400"/>
          </a:xfrm>
          <a:custGeom>
            <a:avLst/>
            <a:gdLst>
              <a:gd name="T0" fmla="*/ 73 w 300"/>
              <a:gd name="T1" fmla="*/ 144 h 302"/>
              <a:gd name="T2" fmla="*/ 58 w 300"/>
              <a:gd name="T3" fmla="*/ 153 h 302"/>
              <a:gd name="T4" fmla="*/ 41 w 300"/>
              <a:gd name="T5" fmla="*/ 156 h 302"/>
              <a:gd name="T6" fmla="*/ 15 w 300"/>
              <a:gd name="T7" fmla="*/ 156 h 302"/>
              <a:gd name="T8" fmla="*/ 4 w 300"/>
              <a:gd name="T9" fmla="*/ 151 h 302"/>
              <a:gd name="T10" fmla="*/ 2 w 300"/>
              <a:gd name="T11" fmla="*/ 147 h 302"/>
              <a:gd name="T12" fmla="*/ 0 w 300"/>
              <a:gd name="T13" fmla="*/ 113 h 302"/>
              <a:gd name="T14" fmla="*/ 0 w 300"/>
              <a:gd name="T15" fmla="*/ 104 h 302"/>
              <a:gd name="T16" fmla="*/ 7 w 300"/>
              <a:gd name="T17" fmla="*/ 90 h 302"/>
              <a:gd name="T18" fmla="*/ 82 w 300"/>
              <a:gd name="T19" fmla="*/ 12 h 302"/>
              <a:gd name="T20" fmla="*/ 89 w 300"/>
              <a:gd name="T21" fmla="*/ 7 h 302"/>
              <a:gd name="T22" fmla="*/ 104 w 300"/>
              <a:gd name="T23" fmla="*/ 2 h 302"/>
              <a:gd name="T24" fmla="*/ 113 w 300"/>
              <a:gd name="T25" fmla="*/ 0 h 302"/>
              <a:gd name="T26" fmla="*/ 129 w 300"/>
              <a:gd name="T27" fmla="*/ 3 h 302"/>
              <a:gd name="T28" fmla="*/ 142 w 300"/>
              <a:gd name="T29" fmla="*/ 12 h 302"/>
              <a:gd name="T30" fmla="*/ 148 w 300"/>
              <a:gd name="T31" fmla="*/ 19 h 302"/>
              <a:gd name="T32" fmla="*/ 154 w 300"/>
              <a:gd name="T33" fmla="*/ 34 h 302"/>
              <a:gd name="T34" fmla="*/ 154 w 300"/>
              <a:gd name="T35" fmla="*/ 43 h 302"/>
              <a:gd name="T36" fmla="*/ 152 w 300"/>
              <a:gd name="T37" fmla="*/ 59 h 302"/>
              <a:gd name="T38" fmla="*/ 142 w 300"/>
              <a:gd name="T39" fmla="*/ 73 h 302"/>
              <a:gd name="T40" fmla="*/ 21 w 300"/>
              <a:gd name="T41" fmla="*/ 97 h 302"/>
              <a:gd name="T42" fmla="*/ 18 w 300"/>
              <a:gd name="T43" fmla="*/ 100 h 302"/>
              <a:gd name="T44" fmla="*/ 15 w 300"/>
              <a:gd name="T45" fmla="*/ 109 h 302"/>
              <a:gd name="T46" fmla="*/ 15 w 300"/>
              <a:gd name="T47" fmla="*/ 118 h 302"/>
              <a:gd name="T48" fmla="*/ 19 w 300"/>
              <a:gd name="T49" fmla="*/ 117 h 302"/>
              <a:gd name="T50" fmla="*/ 22 w 300"/>
              <a:gd name="T51" fmla="*/ 118 h 302"/>
              <a:gd name="T52" fmla="*/ 30 w 300"/>
              <a:gd name="T53" fmla="*/ 120 h 302"/>
              <a:gd name="T54" fmla="*/ 33 w 300"/>
              <a:gd name="T55" fmla="*/ 123 h 302"/>
              <a:gd name="T56" fmla="*/ 37 w 300"/>
              <a:gd name="T57" fmla="*/ 130 h 302"/>
              <a:gd name="T58" fmla="*/ 38 w 300"/>
              <a:gd name="T59" fmla="*/ 136 h 302"/>
              <a:gd name="T60" fmla="*/ 38 w 300"/>
              <a:gd name="T61" fmla="*/ 141 h 302"/>
              <a:gd name="T62" fmla="*/ 41 w 300"/>
              <a:gd name="T63" fmla="*/ 141 h 302"/>
              <a:gd name="T64" fmla="*/ 52 w 300"/>
              <a:gd name="T65" fmla="*/ 138 h 302"/>
              <a:gd name="T66" fmla="*/ 59 w 300"/>
              <a:gd name="T67" fmla="*/ 134 h 302"/>
              <a:gd name="T68" fmla="*/ 62 w 300"/>
              <a:gd name="T69" fmla="*/ 130 h 302"/>
              <a:gd name="T70" fmla="*/ 65 w 300"/>
              <a:gd name="T71" fmla="*/ 122 h 302"/>
              <a:gd name="T72" fmla="*/ 65 w 300"/>
              <a:gd name="T73" fmla="*/ 117 h 302"/>
              <a:gd name="T74" fmla="*/ 63 w 300"/>
              <a:gd name="T75" fmla="*/ 106 h 302"/>
              <a:gd name="T76" fmla="*/ 58 w 300"/>
              <a:gd name="T77" fmla="*/ 97 h 302"/>
              <a:gd name="T78" fmla="*/ 54 w 300"/>
              <a:gd name="T79" fmla="*/ 94 h 302"/>
              <a:gd name="T80" fmla="*/ 44 w 300"/>
              <a:gd name="T81" fmla="*/ 90 h 302"/>
              <a:gd name="T82" fmla="*/ 38 w 300"/>
              <a:gd name="T83" fmla="*/ 90 h 302"/>
              <a:gd name="T84" fmla="*/ 30 w 300"/>
              <a:gd name="T85" fmla="*/ 91 h 302"/>
              <a:gd name="T86" fmla="*/ 21 w 300"/>
              <a:gd name="T87" fmla="*/ 97 h 302"/>
              <a:gd name="T88" fmla="*/ 81 w 300"/>
              <a:gd name="T89" fmla="*/ 113 h 302"/>
              <a:gd name="T90" fmla="*/ 132 w 300"/>
              <a:gd name="T91" fmla="*/ 62 h 302"/>
              <a:gd name="T92" fmla="*/ 137 w 300"/>
              <a:gd name="T93" fmla="*/ 54 h 302"/>
              <a:gd name="T94" fmla="*/ 139 w 300"/>
              <a:gd name="T95" fmla="*/ 43 h 302"/>
              <a:gd name="T96" fmla="*/ 139 w 300"/>
              <a:gd name="T97" fmla="*/ 37 h 302"/>
              <a:gd name="T98" fmla="*/ 135 w 300"/>
              <a:gd name="T99" fmla="*/ 28 h 302"/>
              <a:gd name="T100" fmla="*/ 132 w 300"/>
              <a:gd name="T101" fmla="*/ 24 h 302"/>
              <a:gd name="T102" fmla="*/ 123 w 300"/>
              <a:gd name="T103" fmla="*/ 18 h 302"/>
              <a:gd name="T104" fmla="*/ 113 w 300"/>
              <a:gd name="T105" fmla="*/ 15 h 302"/>
              <a:gd name="T106" fmla="*/ 107 w 300"/>
              <a:gd name="T107" fmla="*/ 16 h 302"/>
              <a:gd name="T108" fmla="*/ 97 w 300"/>
              <a:gd name="T109" fmla="*/ 21 h 302"/>
              <a:gd name="T110" fmla="*/ 41 w 300"/>
              <a:gd name="T111" fmla="*/ 74 h 302"/>
              <a:gd name="T112" fmla="*/ 49 w 300"/>
              <a:gd name="T113" fmla="*/ 75 h 302"/>
              <a:gd name="T114" fmla="*/ 63 w 300"/>
              <a:gd name="T115" fmla="*/ 82 h 302"/>
              <a:gd name="T116" fmla="*/ 69 w 300"/>
              <a:gd name="T117" fmla="*/ 86 h 302"/>
              <a:gd name="T118" fmla="*/ 77 w 300"/>
              <a:gd name="T119" fmla="*/ 99 h 302"/>
              <a:gd name="T120" fmla="*/ 81 w 300"/>
              <a:gd name="T121" fmla="*/ 113 h 302"/>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300"/>
              <a:gd name="T184" fmla="*/ 0 h 302"/>
              <a:gd name="T185" fmla="*/ 300 w 300"/>
              <a:gd name="T186" fmla="*/ 302 h 302"/>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300" h="302">
                <a:moveTo>
                  <a:pt x="140" y="278"/>
                </a:moveTo>
                <a:lnTo>
                  <a:pt x="140" y="278"/>
                </a:lnTo>
                <a:lnTo>
                  <a:pt x="128" y="288"/>
                </a:lnTo>
                <a:lnTo>
                  <a:pt x="114" y="296"/>
                </a:lnTo>
                <a:lnTo>
                  <a:pt x="98" y="300"/>
                </a:lnTo>
                <a:lnTo>
                  <a:pt x="82" y="302"/>
                </a:lnTo>
                <a:lnTo>
                  <a:pt x="30" y="302"/>
                </a:lnTo>
                <a:lnTo>
                  <a:pt x="18" y="300"/>
                </a:lnTo>
                <a:lnTo>
                  <a:pt x="8" y="292"/>
                </a:lnTo>
                <a:lnTo>
                  <a:pt x="2" y="284"/>
                </a:lnTo>
                <a:lnTo>
                  <a:pt x="0" y="272"/>
                </a:lnTo>
                <a:lnTo>
                  <a:pt x="0" y="218"/>
                </a:lnTo>
                <a:lnTo>
                  <a:pt x="0" y="202"/>
                </a:lnTo>
                <a:lnTo>
                  <a:pt x="6" y="188"/>
                </a:lnTo>
                <a:lnTo>
                  <a:pt x="14" y="174"/>
                </a:lnTo>
                <a:lnTo>
                  <a:pt x="24" y="160"/>
                </a:lnTo>
                <a:lnTo>
                  <a:pt x="160" y="24"/>
                </a:lnTo>
                <a:lnTo>
                  <a:pt x="172" y="14"/>
                </a:lnTo>
                <a:lnTo>
                  <a:pt x="186" y="6"/>
                </a:lnTo>
                <a:lnTo>
                  <a:pt x="202" y="2"/>
                </a:lnTo>
                <a:lnTo>
                  <a:pt x="218" y="0"/>
                </a:lnTo>
                <a:lnTo>
                  <a:pt x="234" y="2"/>
                </a:lnTo>
                <a:lnTo>
                  <a:pt x="250" y="6"/>
                </a:lnTo>
                <a:lnTo>
                  <a:pt x="264" y="14"/>
                </a:lnTo>
                <a:lnTo>
                  <a:pt x="276" y="24"/>
                </a:lnTo>
                <a:lnTo>
                  <a:pt x="288" y="38"/>
                </a:lnTo>
                <a:lnTo>
                  <a:pt x="294" y="52"/>
                </a:lnTo>
                <a:lnTo>
                  <a:pt x="300" y="66"/>
                </a:lnTo>
                <a:lnTo>
                  <a:pt x="300" y="84"/>
                </a:lnTo>
                <a:lnTo>
                  <a:pt x="300" y="100"/>
                </a:lnTo>
                <a:lnTo>
                  <a:pt x="294" y="116"/>
                </a:lnTo>
                <a:lnTo>
                  <a:pt x="288" y="130"/>
                </a:lnTo>
                <a:lnTo>
                  <a:pt x="276" y="142"/>
                </a:lnTo>
                <a:lnTo>
                  <a:pt x="140" y="278"/>
                </a:lnTo>
                <a:close/>
                <a:moveTo>
                  <a:pt x="42" y="186"/>
                </a:moveTo>
                <a:lnTo>
                  <a:pt x="42" y="186"/>
                </a:lnTo>
                <a:lnTo>
                  <a:pt x="36" y="194"/>
                </a:lnTo>
                <a:lnTo>
                  <a:pt x="32" y="202"/>
                </a:lnTo>
                <a:lnTo>
                  <a:pt x="30" y="210"/>
                </a:lnTo>
                <a:lnTo>
                  <a:pt x="30" y="218"/>
                </a:lnTo>
                <a:lnTo>
                  <a:pt x="30" y="228"/>
                </a:lnTo>
                <a:lnTo>
                  <a:pt x="38" y="226"/>
                </a:lnTo>
                <a:lnTo>
                  <a:pt x="44" y="228"/>
                </a:lnTo>
                <a:lnTo>
                  <a:pt x="52" y="230"/>
                </a:lnTo>
                <a:lnTo>
                  <a:pt x="58" y="232"/>
                </a:lnTo>
                <a:lnTo>
                  <a:pt x="64" y="238"/>
                </a:lnTo>
                <a:lnTo>
                  <a:pt x="68" y="244"/>
                </a:lnTo>
                <a:lnTo>
                  <a:pt x="72" y="250"/>
                </a:lnTo>
                <a:lnTo>
                  <a:pt x="74" y="256"/>
                </a:lnTo>
                <a:lnTo>
                  <a:pt x="74" y="264"/>
                </a:lnTo>
                <a:lnTo>
                  <a:pt x="74" y="272"/>
                </a:lnTo>
                <a:lnTo>
                  <a:pt x="82" y="272"/>
                </a:lnTo>
                <a:lnTo>
                  <a:pt x="92" y="270"/>
                </a:lnTo>
                <a:lnTo>
                  <a:pt x="100" y="268"/>
                </a:lnTo>
                <a:lnTo>
                  <a:pt x="108" y="266"/>
                </a:lnTo>
                <a:lnTo>
                  <a:pt x="116" y="260"/>
                </a:lnTo>
                <a:lnTo>
                  <a:pt x="120" y="252"/>
                </a:lnTo>
                <a:lnTo>
                  <a:pt x="124" y="244"/>
                </a:lnTo>
                <a:lnTo>
                  <a:pt x="126" y="236"/>
                </a:lnTo>
                <a:lnTo>
                  <a:pt x="128" y="226"/>
                </a:lnTo>
                <a:lnTo>
                  <a:pt x="126" y="216"/>
                </a:lnTo>
                <a:lnTo>
                  <a:pt x="124" y="206"/>
                </a:lnTo>
                <a:lnTo>
                  <a:pt x="118" y="198"/>
                </a:lnTo>
                <a:lnTo>
                  <a:pt x="112" y="190"/>
                </a:lnTo>
                <a:lnTo>
                  <a:pt x="104" y="182"/>
                </a:lnTo>
                <a:lnTo>
                  <a:pt x="94" y="178"/>
                </a:lnTo>
                <a:lnTo>
                  <a:pt x="86" y="174"/>
                </a:lnTo>
                <a:lnTo>
                  <a:pt x="74" y="174"/>
                </a:lnTo>
                <a:lnTo>
                  <a:pt x="66" y="174"/>
                </a:lnTo>
                <a:lnTo>
                  <a:pt x="58" y="176"/>
                </a:lnTo>
                <a:lnTo>
                  <a:pt x="50" y="180"/>
                </a:lnTo>
                <a:lnTo>
                  <a:pt x="42" y="186"/>
                </a:lnTo>
                <a:close/>
                <a:moveTo>
                  <a:pt x="158" y="218"/>
                </a:moveTo>
                <a:lnTo>
                  <a:pt x="256" y="120"/>
                </a:lnTo>
                <a:lnTo>
                  <a:pt x="262" y="112"/>
                </a:lnTo>
                <a:lnTo>
                  <a:pt x="266" y="104"/>
                </a:lnTo>
                <a:lnTo>
                  <a:pt x="270" y="94"/>
                </a:lnTo>
                <a:lnTo>
                  <a:pt x="270" y="84"/>
                </a:lnTo>
                <a:lnTo>
                  <a:pt x="270" y="72"/>
                </a:lnTo>
                <a:lnTo>
                  <a:pt x="266" y="64"/>
                </a:lnTo>
                <a:lnTo>
                  <a:pt x="262" y="54"/>
                </a:lnTo>
                <a:lnTo>
                  <a:pt x="256" y="46"/>
                </a:lnTo>
                <a:lnTo>
                  <a:pt x="248" y="40"/>
                </a:lnTo>
                <a:lnTo>
                  <a:pt x="238" y="34"/>
                </a:lnTo>
                <a:lnTo>
                  <a:pt x="228" y="32"/>
                </a:lnTo>
                <a:lnTo>
                  <a:pt x="218" y="30"/>
                </a:lnTo>
                <a:lnTo>
                  <a:pt x="208" y="32"/>
                </a:lnTo>
                <a:lnTo>
                  <a:pt x="198" y="34"/>
                </a:lnTo>
                <a:lnTo>
                  <a:pt x="188" y="40"/>
                </a:lnTo>
                <a:lnTo>
                  <a:pt x="180" y="46"/>
                </a:lnTo>
                <a:lnTo>
                  <a:pt x="82" y="144"/>
                </a:lnTo>
                <a:lnTo>
                  <a:pt x="96" y="146"/>
                </a:lnTo>
                <a:lnTo>
                  <a:pt x="110" y="152"/>
                </a:lnTo>
                <a:lnTo>
                  <a:pt x="122" y="158"/>
                </a:lnTo>
                <a:lnTo>
                  <a:pt x="134" y="168"/>
                </a:lnTo>
                <a:lnTo>
                  <a:pt x="142" y="180"/>
                </a:lnTo>
                <a:lnTo>
                  <a:pt x="150" y="192"/>
                </a:lnTo>
                <a:lnTo>
                  <a:pt x="154" y="204"/>
                </a:lnTo>
                <a:lnTo>
                  <a:pt x="158" y="218"/>
                </a:lnTo>
                <a:close/>
              </a:path>
            </a:pathLst>
          </a:custGeom>
          <a:gradFill rotWithShape="1">
            <a:gsLst>
              <a:gs pos="0">
                <a:srgbClr val="FF6600"/>
              </a:gs>
              <a:gs pos="100000">
                <a:srgbClr val="FF3300"/>
              </a:gs>
            </a:gsLst>
            <a:lin ang="5400000" scaled="1"/>
          </a:gradFill>
          <a:ln w="9525">
            <a:noFill/>
            <a:round/>
            <a:headEnd/>
            <a:tailEnd/>
          </a:ln>
        </p:spPr>
        <p:txBody>
          <a:bodyPr/>
          <a:lstStyle/>
          <a:p>
            <a:endParaRPr lang="zh-CN" altLang="en-US" sz="900"/>
          </a:p>
        </p:txBody>
      </p:sp>
      <p:sp>
        <p:nvSpPr>
          <p:cNvPr id="11" name="矩形 10"/>
          <p:cNvSpPr/>
          <p:nvPr userDrawn="1"/>
        </p:nvSpPr>
        <p:spPr bwMode="auto">
          <a:xfrm>
            <a:off x="2771800" y="8253536"/>
            <a:ext cx="4032448" cy="360040"/>
          </a:xfrm>
          <a:prstGeom prst="rect">
            <a:avLst/>
          </a:prstGeom>
          <a:noFill/>
          <a:ln w="25400">
            <a:noFill/>
          </a:ln>
          <a:effectLst/>
          <a:scene3d>
            <a:camera prst="orthographicFront"/>
            <a:lightRig rig="flat" dir="t"/>
          </a:scene3d>
          <a:sp3d>
            <a:extrusionClr>
              <a:schemeClr val="bg1"/>
            </a:extrusionClr>
            <a:contourClr>
              <a:schemeClr val="bg1"/>
            </a:contourClr>
          </a:sp3d>
        </p:spPr>
        <p:style>
          <a:lnRef idx="1">
            <a:schemeClr val="accent2"/>
          </a:lnRef>
          <a:fillRef idx="3">
            <a:schemeClr val="accent2"/>
          </a:fillRef>
          <a:effectRef idx="2">
            <a:schemeClr val="accent2"/>
          </a:effectRef>
          <a:fontRef idx="minor">
            <a:schemeClr val="lt1"/>
          </a:fontRef>
        </p:style>
        <p:txBody>
          <a:bodyPr rtlCol="0" anchor="ctr"/>
          <a:lstStyle/>
          <a:p>
            <a:pPr marL="0" algn="ctr" eaLnBrk="0" fontAlgn="ctr" hangingPunct="0">
              <a:spcBef>
                <a:spcPts val="0"/>
              </a:spcBef>
              <a:spcAft>
                <a:spcPts val="0"/>
              </a:spcAft>
              <a:buClr>
                <a:srgbClr val="FF0000"/>
              </a:buClr>
              <a:buSzPct val="70000"/>
              <a:tabLst>
                <a:tab pos="136525" algn="l"/>
              </a:tabLst>
            </a:pPr>
            <a:endParaRPr lang="zh-CN" altLang="en-US" sz="1400" dirty="0">
              <a:latin typeface="华文细黑" pitchFamily="2" charset="-122"/>
              <a:ea typeface="华文细黑" pitchFamily="2" charset="-122"/>
            </a:endParaRPr>
          </a:p>
        </p:txBody>
      </p:sp>
    </p:spTree>
    <p:extLst>
      <p:ext uri="{BB962C8B-B14F-4D97-AF65-F5344CB8AC3E}">
        <p14:creationId xmlns:p14="http://schemas.microsoft.com/office/powerpoint/2010/main" xmlns="" val="78740030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6" name="矩形 5"/>
          <p:cNvSpPr/>
          <p:nvPr userDrawn="1"/>
        </p:nvSpPr>
        <p:spPr bwMode="auto">
          <a:xfrm>
            <a:off x="-17251" y="836712"/>
            <a:ext cx="9180511" cy="5372360"/>
          </a:xfrm>
          <a:prstGeom prst="rect">
            <a:avLst/>
          </a:prstGeom>
          <a:gradFill flip="none" rotWithShape="1">
            <a:gsLst>
              <a:gs pos="0">
                <a:srgbClr val="16355B"/>
              </a:gs>
              <a:gs pos="50000">
                <a:srgbClr val="0A2037"/>
              </a:gs>
              <a:gs pos="100000">
                <a:srgbClr val="000D18"/>
              </a:gs>
            </a:gsLst>
            <a:path path="circle">
              <a:fillToRect l="50000" t="50000" r="50000" b="50000"/>
            </a:path>
            <a:tileRect/>
          </a:gradFill>
          <a:ln w="25400">
            <a:noFill/>
          </a:ln>
          <a:effectLst/>
          <a:scene3d>
            <a:camera prst="orthographicFront"/>
            <a:lightRig rig="flat" dir="t"/>
          </a:scene3d>
          <a:sp3d>
            <a:extrusionClr>
              <a:schemeClr val="bg1"/>
            </a:extrusionClr>
            <a:contourClr>
              <a:schemeClr val="bg1"/>
            </a:contourClr>
          </a:sp3d>
        </p:spPr>
        <p:style>
          <a:lnRef idx="1">
            <a:schemeClr val="accent2"/>
          </a:lnRef>
          <a:fillRef idx="3">
            <a:schemeClr val="accent2"/>
          </a:fillRef>
          <a:effectRef idx="2">
            <a:schemeClr val="accent2"/>
          </a:effectRef>
          <a:fontRef idx="minor">
            <a:schemeClr val="lt1"/>
          </a:fontRef>
        </p:style>
        <p:txBody>
          <a:bodyPr rtlCol="0" anchor="ctr"/>
          <a:lstStyle/>
          <a:p>
            <a:pPr marL="0" algn="ctr" eaLnBrk="0" fontAlgn="ctr" hangingPunct="0">
              <a:spcBef>
                <a:spcPts val="0"/>
              </a:spcBef>
              <a:spcAft>
                <a:spcPts val="0"/>
              </a:spcAft>
              <a:buClr>
                <a:srgbClr val="FF0000"/>
              </a:buClr>
              <a:buSzPct val="70000"/>
              <a:tabLst>
                <a:tab pos="136525" algn="l"/>
              </a:tabLst>
            </a:pPr>
            <a:endParaRPr lang="zh-CN" altLang="en-US" sz="1400">
              <a:latin typeface="微软雅黑" pitchFamily="34" charset="-122"/>
              <a:ea typeface="微软雅黑" pitchFamily="34" charset="-122"/>
            </a:endParaRPr>
          </a:p>
        </p:txBody>
      </p:sp>
      <p:sp>
        <p:nvSpPr>
          <p:cNvPr id="7" name="矩形 6"/>
          <p:cNvSpPr/>
          <p:nvPr userDrawn="1"/>
        </p:nvSpPr>
        <p:spPr bwMode="auto">
          <a:xfrm>
            <a:off x="-6351" y="-14288"/>
            <a:ext cx="9186863" cy="871538"/>
          </a:xfrm>
          <a:prstGeom prst="rect">
            <a:avLst/>
          </a:prstGeom>
          <a:blipFill dpi="0" rotWithShape="1">
            <a:blip r:embed="rId2"/>
            <a:srcRect/>
            <a:tile tx="-2457450" ty="0" sx="59000" sy="59000" flip="x" algn="r"/>
          </a:blipFill>
          <a:ln w="0">
            <a:noFill/>
          </a:ln>
          <a:scene3d>
            <a:camera prst="perspective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8" name="图片 11" descr="png素材 (276).png"/>
          <p:cNvPicPr>
            <a:picLocks noChangeAspect="1"/>
          </p:cNvPicPr>
          <p:nvPr userDrawn="1"/>
        </p:nvPicPr>
        <p:blipFill>
          <a:blip r:embed="rId3"/>
          <a:srcRect/>
          <a:stretch>
            <a:fillRect/>
          </a:stretch>
        </p:blipFill>
        <p:spPr bwMode="auto">
          <a:xfrm>
            <a:off x="0" y="2654"/>
            <a:ext cx="785794" cy="785794"/>
          </a:xfrm>
          <a:prstGeom prst="rect">
            <a:avLst/>
          </a:prstGeom>
          <a:noFill/>
          <a:ln w="9525">
            <a:noFill/>
            <a:miter lim="800000"/>
            <a:headEnd/>
            <a:tailEnd/>
          </a:ln>
        </p:spPr>
      </p:pic>
      <p:sp>
        <p:nvSpPr>
          <p:cNvPr id="10" name="矩形 9"/>
          <p:cNvSpPr/>
          <p:nvPr userDrawn="1"/>
        </p:nvSpPr>
        <p:spPr>
          <a:xfrm>
            <a:off x="-7938" y="6042025"/>
            <a:ext cx="9188451" cy="815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11" name="Picture 6"/>
          <p:cNvPicPr>
            <a:picLocks noChangeAspect="1" noChangeArrowheads="1"/>
          </p:cNvPicPr>
          <p:nvPr userDrawn="1"/>
        </p:nvPicPr>
        <p:blipFill>
          <a:blip r:embed="rId4"/>
          <a:srcRect/>
          <a:stretch>
            <a:fillRect/>
          </a:stretch>
        </p:blipFill>
        <p:spPr bwMode="auto">
          <a:xfrm flipH="1">
            <a:off x="3571868" y="6143644"/>
            <a:ext cx="5829300" cy="276225"/>
          </a:xfrm>
          <a:prstGeom prst="rect">
            <a:avLst/>
          </a:prstGeom>
          <a:noFill/>
          <a:ln w="9525">
            <a:noFill/>
            <a:miter lim="800000"/>
            <a:headEnd/>
            <a:tailEnd/>
          </a:ln>
        </p:spPr>
      </p:pic>
      <p:sp>
        <p:nvSpPr>
          <p:cNvPr id="13" name="Freeform 2670"/>
          <p:cNvSpPr>
            <a:spLocks noEditPoints="1"/>
          </p:cNvSpPr>
          <p:nvPr userDrawn="1"/>
        </p:nvSpPr>
        <p:spPr bwMode="auto">
          <a:xfrm>
            <a:off x="2786050" y="6273138"/>
            <a:ext cx="403225" cy="406400"/>
          </a:xfrm>
          <a:custGeom>
            <a:avLst/>
            <a:gdLst>
              <a:gd name="T0" fmla="*/ 73 w 300"/>
              <a:gd name="T1" fmla="*/ 144 h 302"/>
              <a:gd name="T2" fmla="*/ 58 w 300"/>
              <a:gd name="T3" fmla="*/ 153 h 302"/>
              <a:gd name="T4" fmla="*/ 41 w 300"/>
              <a:gd name="T5" fmla="*/ 156 h 302"/>
              <a:gd name="T6" fmla="*/ 15 w 300"/>
              <a:gd name="T7" fmla="*/ 156 h 302"/>
              <a:gd name="T8" fmla="*/ 4 w 300"/>
              <a:gd name="T9" fmla="*/ 151 h 302"/>
              <a:gd name="T10" fmla="*/ 2 w 300"/>
              <a:gd name="T11" fmla="*/ 147 h 302"/>
              <a:gd name="T12" fmla="*/ 0 w 300"/>
              <a:gd name="T13" fmla="*/ 113 h 302"/>
              <a:gd name="T14" fmla="*/ 0 w 300"/>
              <a:gd name="T15" fmla="*/ 104 h 302"/>
              <a:gd name="T16" fmla="*/ 7 w 300"/>
              <a:gd name="T17" fmla="*/ 90 h 302"/>
              <a:gd name="T18" fmla="*/ 82 w 300"/>
              <a:gd name="T19" fmla="*/ 12 h 302"/>
              <a:gd name="T20" fmla="*/ 89 w 300"/>
              <a:gd name="T21" fmla="*/ 7 h 302"/>
              <a:gd name="T22" fmla="*/ 104 w 300"/>
              <a:gd name="T23" fmla="*/ 2 h 302"/>
              <a:gd name="T24" fmla="*/ 113 w 300"/>
              <a:gd name="T25" fmla="*/ 0 h 302"/>
              <a:gd name="T26" fmla="*/ 129 w 300"/>
              <a:gd name="T27" fmla="*/ 3 h 302"/>
              <a:gd name="T28" fmla="*/ 142 w 300"/>
              <a:gd name="T29" fmla="*/ 12 h 302"/>
              <a:gd name="T30" fmla="*/ 148 w 300"/>
              <a:gd name="T31" fmla="*/ 19 h 302"/>
              <a:gd name="T32" fmla="*/ 154 w 300"/>
              <a:gd name="T33" fmla="*/ 34 h 302"/>
              <a:gd name="T34" fmla="*/ 154 w 300"/>
              <a:gd name="T35" fmla="*/ 43 h 302"/>
              <a:gd name="T36" fmla="*/ 152 w 300"/>
              <a:gd name="T37" fmla="*/ 59 h 302"/>
              <a:gd name="T38" fmla="*/ 142 w 300"/>
              <a:gd name="T39" fmla="*/ 73 h 302"/>
              <a:gd name="T40" fmla="*/ 21 w 300"/>
              <a:gd name="T41" fmla="*/ 97 h 302"/>
              <a:gd name="T42" fmla="*/ 18 w 300"/>
              <a:gd name="T43" fmla="*/ 100 h 302"/>
              <a:gd name="T44" fmla="*/ 15 w 300"/>
              <a:gd name="T45" fmla="*/ 109 h 302"/>
              <a:gd name="T46" fmla="*/ 15 w 300"/>
              <a:gd name="T47" fmla="*/ 118 h 302"/>
              <a:gd name="T48" fmla="*/ 19 w 300"/>
              <a:gd name="T49" fmla="*/ 117 h 302"/>
              <a:gd name="T50" fmla="*/ 22 w 300"/>
              <a:gd name="T51" fmla="*/ 118 h 302"/>
              <a:gd name="T52" fmla="*/ 30 w 300"/>
              <a:gd name="T53" fmla="*/ 120 h 302"/>
              <a:gd name="T54" fmla="*/ 33 w 300"/>
              <a:gd name="T55" fmla="*/ 123 h 302"/>
              <a:gd name="T56" fmla="*/ 37 w 300"/>
              <a:gd name="T57" fmla="*/ 130 h 302"/>
              <a:gd name="T58" fmla="*/ 38 w 300"/>
              <a:gd name="T59" fmla="*/ 136 h 302"/>
              <a:gd name="T60" fmla="*/ 38 w 300"/>
              <a:gd name="T61" fmla="*/ 141 h 302"/>
              <a:gd name="T62" fmla="*/ 41 w 300"/>
              <a:gd name="T63" fmla="*/ 141 h 302"/>
              <a:gd name="T64" fmla="*/ 52 w 300"/>
              <a:gd name="T65" fmla="*/ 138 h 302"/>
              <a:gd name="T66" fmla="*/ 59 w 300"/>
              <a:gd name="T67" fmla="*/ 134 h 302"/>
              <a:gd name="T68" fmla="*/ 62 w 300"/>
              <a:gd name="T69" fmla="*/ 130 h 302"/>
              <a:gd name="T70" fmla="*/ 65 w 300"/>
              <a:gd name="T71" fmla="*/ 122 h 302"/>
              <a:gd name="T72" fmla="*/ 65 w 300"/>
              <a:gd name="T73" fmla="*/ 117 h 302"/>
              <a:gd name="T74" fmla="*/ 63 w 300"/>
              <a:gd name="T75" fmla="*/ 106 h 302"/>
              <a:gd name="T76" fmla="*/ 58 w 300"/>
              <a:gd name="T77" fmla="*/ 97 h 302"/>
              <a:gd name="T78" fmla="*/ 54 w 300"/>
              <a:gd name="T79" fmla="*/ 94 h 302"/>
              <a:gd name="T80" fmla="*/ 44 w 300"/>
              <a:gd name="T81" fmla="*/ 90 h 302"/>
              <a:gd name="T82" fmla="*/ 38 w 300"/>
              <a:gd name="T83" fmla="*/ 90 h 302"/>
              <a:gd name="T84" fmla="*/ 30 w 300"/>
              <a:gd name="T85" fmla="*/ 91 h 302"/>
              <a:gd name="T86" fmla="*/ 21 w 300"/>
              <a:gd name="T87" fmla="*/ 97 h 302"/>
              <a:gd name="T88" fmla="*/ 81 w 300"/>
              <a:gd name="T89" fmla="*/ 113 h 302"/>
              <a:gd name="T90" fmla="*/ 132 w 300"/>
              <a:gd name="T91" fmla="*/ 62 h 302"/>
              <a:gd name="T92" fmla="*/ 137 w 300"/>
              <a:gd name="T93" fmla="*/ 54 h 302"/>
              <a:gd name="T94" fmla="*/ 139 w 300"/>
              <a:gd name="T95" fmla="*/ 43 h 302"/>
              <a:gd name="T96" fmla="*/ 139 w 300"/>
              <a:gd name="T97" fmla="*/ 37 h 302"/>
              <a:gd name="T98" fmla="*/ 135 w 300"/>
              <a:gd name="T99" fmla="*/ 28 h 302"/>
              <a:gd name="T100" fmla="*/ 132 w 300"/>
              <a:gd name="T101" fmla="*/ 24 h 302"/>
              <a:gd name="T102" fmla="*/ 123 w 300"/>
              <a:gd name="T103" fmla="*/ 18 h 302"/>
              <a:gd name="T104" fmla="*/ 113 w 300"/>
              <a:gd name="T105" fmla="*/ 15 h 302"/>
              <a:gd name="T106" fmla="*/ 107 w 300"/>
              <a:gd name="T107" fmla="*/ 16 h 302"/>
              <a:gd name="T108" fmla="*/ 97 w 300"/>
              <a:gd name="T109" fmla="*/ 21 h 302"/>
              <a:gd name="T110" fmla="*/ 41 w 300"/>
              <a:gd name="T111" fmla="*/ 74 h 302"/>
              <a:gd name="T112" fmla="*/ 49 w 300"/>
              <a:gd name="T113" fmla="*/ 75 h 302"/>
              <a:gd name="T114" fmla="*/ 63 w 300"/>
              <a:gd name="T115" fmla="*/ 82 h 302"/>
              <a:gd name="T116" fmla="*/ 69 w 300"/>
              <a:gd name="T117" fmla="*/ 86 h 302"/>
              <a:gd name="T118" fmla="*/ 77 w 300"/>
              <a:gd name="T119" fmla="*/ 99 h 302"/>
              <a:gd name="T120" fmla="*/ 81 w 300"/>
              <a:gd name="T121" fmla="*/ 113 h 302"/>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300"/>
              <a:gd name="T184" fmla="*/ 0 h 302"/>
              <a:gd name="T185" fmla="*/ 300 w 300"/>
              <a:gd name="T186" fmla="*/ 302 h 302"/>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300" h="302">
                <a:moveTo>
                  <a:pt x="140" y="278"/>
                </a:moveTo>
                <a:lnTo>
                  <a:pt x="140" y="278"/>
                </a:lnTo>
                <a:lnTo>
                  <a:pt x="128" y="288"/>
                </a:lnTo>
                <a:lnTo>
                  <a:pt x="114" y="296"/>
                </a:lnTo>
                <a:lnTo>
                  <a:pt x="98" y="300"/>
                </a:lnTo>
                <a:lnTo>
                  <a:pt x="82" y="302"/>
                </a:lnTo>
                <a:lnTo>
                  <a:pt x="30" y="302"/>
                </a:lnTo>
                <a:lnTo>
                  <a:pt x="18" y="300"/>
                </a:lnTo>
                <a:lnTo>
                  <a:pt x="8" y="292"/>
                </a:lnTo>
                <a:lnTo>
                  <a:pt x="2" y="284"/>
                </a:lnTo>
                <a:lnTo>
                  <a:pt x="0" y="272"/>
                </a:lnTo>
                <a:lnTo>
                  <a:pt x="0" y="218"/>
                </a:lnTo>
                <a:lnTo>
                  <a:pt x="0" y="202"/>
                </a:lnTo>
                <a:lnTo>
                  <a:pt x="6" y="188"/>
                </a:lnTo>
                <a:lnTo>
                  <a:pt x="14" y="174"/>
                </a:lnTo>
                <a:lnTo>
                  <a:pt x="24" y="160"/>
                </a:lnTo>
                <a:lnTo>
                  <a:pt x="160" y="24"/>
                </a:lnTo>
                <a:lnTo>
                  <a:pt x="172" y="14"/>
                </a:lnTo>
                <a:lnTo>
                  <a:pt x="186" y="6"/>
                </a:lnTo>
                <a:lnTo>
                  <a:pt x="202" y="2"/>
                </a:lnTo>
                <a:lnTo>
                  <a:pt x="218" y="0"/>
                </a:lnTo>
                <a:lnTo>
                  <a:pt x="234" y="2"/>
                </a:lnTo>
                <a:lnTo>
                  <a:pt x="250" y="6"/>
                </a:lnTo>
                <a:lnTo>
                  <a:pt x="264" y="14"/>
                </a:lnTo>
                <a:lnTo>
                  <a:pt x="276" y="24"/>
                </a:lnTo>
                <a:lnTo>
                  <a:pt x="288" y="38"/>
                </a:lnTo>
                <a:lnTo>
                  <a:pt x="294" y="52"/>
                </a:lnTo>
                <a:lnTo>
                  <a:pt x="300" y="66"/>
                </a:lnTo>
                <a:lnTo>
                  <a:pt x="300" y="84"/>
                </a:lnTo>
                <a:lnTo>
                  <a:pt x="300" y="100"/>
                </a:lnTo>
                <a:lnTo>
                  <a:pt x="294" y="116"/>
                </a:lnTo>
                <a:lnTo>
                  <a:pt x="288" y="130"/>
                </a:lnTo>
                <a:lnTo>
                  <a:pt x="276" y="142"/>
                </a:lnTo>
                <a:lnTo>
                  <a:pt x="140" y="278"/>
                </a:lnTo>
                <a:close/>
                <a:moveTo>
                  <a:pt x="42" y="186"/>
                </a:moveTo>
                <a:lnTo>
                  <a:pt x="42" y="186"/>
                </a:lnTo>
                <a:lnTo>
                  <a:pt x="36" y="194"/>
                </a:lnTo>
                <a:lnTo>
                  <a:pt x="32" y="202"/>
                </a:lnTo>
                <a:lnTo>
                  <a:pt x="30" y="210"/>
                </a:lnTo>
                <a:lnTo>
                  <a:pt x="30" y="218"/>
                </a:lnTo>
                <a:lnTo>
                  <a:pt x="30" y="228"/>
                </a:lnTo>
                <a:lnTo>
                  <a:pt x="38" y="226"/>
                </a:lnTo>
                <a:lnTo>
                  <a:pt x="44" y="228"/>
                </a:lnTo>
                <a:lnTo>
                  <a:pt x="52" y="230"/>
                </a:lnTo>
                <a:lnTo>
                  <a:pt x="58" y="232"/>
                </a:lnTo>
                <a:lnTo>
                  <a:pt x="64" y="238"/>
                </a:lnTo>
                <a:lnTo>
                  <a:pt x="68" y="244"/>
                </a:lnTo>
                <a:lnTo>
                  <a:pt x="72" y="250"/>
                </a:lnTo>
                <a:lnTo>
                  <a:pt x="74" y="256"/>
                </a:lnTo>
                <a:lnTo>
                  <a:pt x="74" y="264"/>
                </a:lnTo>
                <a:lnTo>
                  <a:pt x="74" y="272"/>
                </a:lnTo>
                <a:lnTo>
                  <a:pt x="82" y="272"/>
                </a:lnTo>
                <a:lnTo>
                  <a:pt x="92" y="270"/>
                </a:lnTo>
                <a:lnTo>
                  <a:pt x="100" y="268"/>
                </a:lnTo>
                <a:lnTo>
                  <a:pt x="108" y="266"/>
                </a:lnTo>
                <a:lnTo>
                  <a:pt x="116" y="260"/>
                </a:lnTo>
                <a:lnTo>
                  <a:pt x="120" y="252"/>
                </a:lnTo>
                <a:lnTo>
                  <a:pt x="124" y="244"/>
                </a:lnTo>
                <a:lnTo>
                  <a:pt x="126" y="236"/>
                </a:lnTo>
                <a:lnTo>
                  <a:pt x="128" y="226"/>
                </a:lnTo>
                <a:lnTo>
                  <a:pt x="126" y="216"/>
                </a:lnTo>
                <a:lnTo>
                  <a:pt x="124" y="206"/>
                </a:lnTo>
                <a:lnTo>
                  <a:pt x="118" y="198"/>
                </a:lnTo>
                <a:lnTo>
                  <a:pt x="112" y="190"/>
                </a:lnTo>
                <a:lnTo>
                  <a:pt x="104" y="182"/>
                </a:lnTo>
                <a:lnTo>
                  <a:pt x="94" y="178"/>
                </a:lnTo>
                <a:lnTo>
                  <a:pt x="86" y="174"/>
                </a:lnTo>
                <a:lnTo>
                  <a:pt x="74" y="174"/>
                </a:lnTo>
                <a:lnTo>
                  <a:pt x="66" y="174"/>
                </a:lnTo>
                <a:lnTo>
                  <a:pt x="58" y="176"/>
                </a:lnTo>
                <a:lnTo>
                  <a:pt x="50" y="180"/>
                </a:lnTo>
                <a:lnTo>
                  <a:pt x="42" y="186"/>
                </a:lnTo>
                <a:close/>
                <a:moveTo>
                  <a:pt x="158" y="218"/>
                </a:moveTo>
                <a:lnTo>
                  <a:pt x="256" y="120"/>
                </a:lnTo>
                <a:lnTo>
                  <a:pt x="262" y="112"/>
                </a:lnTo>
                <a:lnTo>
                  <a:pt x="266" y="104"/>
                </a:lnTo>
                <a:lnTo>
                  <a:pt x="270" y="94"/>
                </a:lnTo>
                <a:lnTo>
                  <a:pt x="270" y="84"/>
                </a:lnTo>
                <a:lnTo>
                  <a:pt x="270" y="72"/>
                </a:lnTo>
                <a:lnTo>
                  <a:pt x="266" y="64"/>
                </a:lnTo>
                <a:lnTo>
                  <a:pt x="262" y="54"/>
                </a:lnTo>
                <a:lnTo>
                  <a:pt x="256" y="46"/>
                </a:lnTo>
                <a:lnTo>
                  <a:pt x="248" y="40"/>
                </a:lnTo>
                <a:lnTo>
                  <a:pt x="238" y="34"/>
                </a:lnTo>
                <a:lnTo>
                  <a:pt x="228" y="32"/>
                </a:lnTo>
                <a:lnTo>
                  <a:pt x="218" y="30"/>
                </a:lnTo>
                <a:lnTo>
                  <a:pt x="208" y="32"/>
                </a:lnTo>
                <a:lnTo>
                  <a:pt x="198" y="34"/>
                </a:lnTo>
                <a:lnTo>
                  <a:pt x="188" y="40"/>
                </a:lnTo>
                <a:lnTo>
                  <a:pt x="180" y="46"/>
                </a:lnTo>
                <a:lnTo>
                  <a:pt x="82" y="144"/>
                </a:lnTo>
                <a:lnTo>
                  <a:pt x="96" y="146"/>
                </a:lnTo>
                <a:lnTo>
                  <a:pt x="110" y="152"/>
                </a:lnTo>
                <a:lnTo>
                  <a:pt x="122" y="158"/>
                </a:lnTo>
                <a:lnTo>
                  <a:pt x="134" y="168"/>
                </a:lnTo>
                <a:lnTo>
                  <a:pt x="142" y="180"/>
                </a:lnTo>
                <a:lnTo>
                  <a:pt x="150" y="192"/>
                </a:lnTo>
                <a:lnTo>
                  <a:pt x="154" y="204"/>
                </a:lnTo>
                <a:lnTo>
                  <a:pt x="158" y="218"/>
                </a:lnTo>
                <a:close/>
              </a:path>
            </a:pathLst>
          </a:custGeom>
          <a:gradFill rotWithShape="1">
            <a:gsLst>
              <a:gs pos="0">
                <a:srgbClr val="FF6600"/>
              </a:gs>
              <a:gs pos="100000">
                <a:srgbClr val="FF3300"/>
              </a:gs>
            </a:gsLst>
            <a:lin ang="5400000" scaled="1"/>
          </a:gradFill>
          <a:ln w="9525">
            <a:noFill/>
            <a:round/>
            <a:headEnd/>
            <a:tailEnd/>
          </a:ln>
        </p:spPr>
        <p:txBody>
          <a:bodyPr/>
          <a:lstStyle/>
          <a:p>
            <a:endParaRPr lang="zh-CN" altLang="en-US" sz="900"/>
          </a:p>
        </p:txBody>
      </p:sp>
    </p:spTree>
    <p:extLst>
      <p:ext uri="{BB962C8B-B14F-4D97-AF65-F5344CB8AC3E}">
        <p14:creationId xmlns:p14="http://schemas.microsoft.com/office/powerpoint/2010/main" xmlns="" val="171700121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050" name="标题占位符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2051" name="文本占位符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defRPr>
            </a:lvl1pPr>
          </a:lstStyle>
          <a:p>
            <a:pPr>
              <a:defRPr/>
            </a:pPr>
            <a:fld id="{7E97B707-22D4-4B06-9A8A-89EF284804D8}" type="datetimeFigureOut">
              <a:rPr lang="zh-CN" altLang="en-US"/>
              <a:pPr>
                <a:defRPr/>
              </a:pPr>
              <a:t>2018/11/5</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defRPr>
            </a:lvl1pPr>
          </a:lstStyle>
          <a:p>
            <a:pPr>
              <a:defRPr/>
            </a:pPr>
            <a:fld id="{53F49717-76DA-4DAA-9161-16E5D566D94E}"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698" r:id="rId1"/>
    <p:sldLayoutId id="2147483712" r:id="rId2"/>
    <p:sldLayoutId id="2147483713" r:id="rId3"/>
  </p:sldLayoutIdLst>
  <p:timing>
    <p:tnLst>
      <p:par>
        <p:cTn id="1" dur="indefinite" restart="never" nodeType="tmRoot"/>
      </p:par>
    </p:tnLst>
  </p:timing>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image" Target="../media/image20.jpeg"/><Relationship Id="rId3" Type="http://schemas.openxmlformats.org/officeDocument/2006/relationships/image" Target="../media/image15.jpeg"/><Relationship Id="rId7" Type="http://schemas.openxmlformats.org/officeDocument/2006/relationships/image" Target="../media/image19.jpeg"/><Relationship Id="rId2" Type="http://schemas.openxmlformats.org/officeDocument/2006/relationships/image" Target="../media/image14.jpeg"/><Relationship Id="rId1" Type="http://schemas.openxmlformats.org/officeDocument/2006/relationships/slideLayout" Target="../slideLayouts/slideLayout2.xml"/><Relationship Id="rId6" Type="http://schemas.openxmlformats.org/officeDocument/2006/relationships/image" Target="../media/image18.jpeg"/><Relationship Id="rId5" Type="http://schemas.openxmlformats.org/officeDocument/2006/relationships/image" Target="../media/image17.jpeg"/><Relationship Id="rId4" Type="http://schemas.openxmlformats.org/officeDocument/2006/relationships/image" Target="../media/image16.jpe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slideLayout" Target="../slideLayouts/slideLayout2.xml"/><Relationship Id="rId6" Type="http://schemas.openxmlformats.org/officeDocument/2006/relationships/image" Target="../media/image25.jpeg"/><Relationship Id="rId5" Type="http://schemas.openxmlformats.org/officeDocument/2006/relationships/image" Target="../media/image24.jpeg"/><Relationship Id="rId4" Type="http://schemas.openxmlformats.org/officeDocument/2006/relationships/image" Target="../media/image23.jpe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7" Type="http://schemas.openxmlformats.org/officeDocument/2006/relationships/image" Target="../media/image10.jpeg"/><Relationship Id="rId2" Type="http://schemas.openxmlformats.org/officeDocument/2006/relationships/image" Target="../media/image5.jpeg"/><Relationship Id="rId1" Type="http://schemas.openxmlformats.org/officeDocument/2006/relationships/slideLayout" Target="../slideLayouts/slideLayout2.xml"/><Relationship Id="rId6" Type="http://schemas.openxmlformats.org/officeDocument/2006/relationships/image" Target="../media/image9.jpeg"/><Relationship Id="rId5" Type="http://schemas.openxmlformats.org/officeDocument/2006/relationships/image" Target="../media/image8.jpeg"/><Relationship Id="rId4" Type="http://schemas.openxmlformats.org/officeDocument/2006/relationships/image" Target="../media/image7.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3487144" y="2818206"/>
            <a:ext cx="1800493" cy="424732"/>
          </a:xfrm>
          <a:prstGeom prst="rect">
            <a:avLst/>
          </a:prstGeom>
          <a:effectLst/>
        </p:spPr>
        <p:txBody>
          <a:bodyPr wrap="none">
            <a:spAutoFit/>
          </a:bodyPr>
          <a:lstStyle/>
          <a:p>
            <a:pPr algn="r">
              <a:lnSpc>
                <a:spcPct val="120000"/>
              </a:lnSpc>
            </a:pPr>
            <a:r>
              <a:rPr lang="zh-CN" altLang="en-US" dirty="0">
                <a:latin typeface="Arial" panose="020B0604020202020204" pitchFamily="34" charset="0"/>
                <a:ea typeface="微软雅黑" panose="020B0503020204020204" pitchFamily="34" charset="-122"/>
                <a:cs typeface="+mn-ea"/>
                <a:sym typeface="Arial" panose="020B0604020202020204" pitchFamily="34" charset="0"/>
              </a:rPr>
              <a:t>请替换文字内容</a:t>
            </a:r>
            <a:endParaRPr lang="en-US" altLang="zh-CN"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2" name="圆角矩形 11"/>
          <p:cNvSpPr/>
          <p:nvPr/>
        </p:nvSpPr>
        <p:spPr bwMode="auto">
          <a:xfrm>
            <a:off x="2261171" y="2764227"/>
            <a:ext cx="646304" cy="532852"/>
          </a:xfrm>
          <a:prstGeom prst="roundRect">
            <a:avLst/>
          </a:prstGeom>
          <a:solidFill>
            <a:sysClr val="window" lastClr="FFFFFF"/>
          </a:solidFill>
          <a:ln w="38100" cap="flat" cmpd="sng" algn="ctr">
            <a:noFill/>
            <a:prstDash val="solid"/>
            <a:miter lim="800000"/>
          </a:ln>
          <a:effectLst>
            <a:outerShdw blurRad="203200" dist="88900" dir="8100000" sx="102000" sy="102000" algn="tr" rotWithShape="0">
              <a:prstClr val="black">
                <a:alpha val="30000"/>
              </a:prst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800" b="0" i="0" u="none" strike="noStrike" kern="0" cap="none" spc="0" normalizeH="0" baseline="0" noProof="0" dirty="0">
                <a:ln>
                  <a:noFill/>
                </a:ln>
                <a:solidFill>
                  <a:sysClr val="windowText" lastClr="000000"/>
                </a:solidFill>
                <a:effectLst/>
                <a:uLnTx/>
                <a:uFillTx/>
                <a:latin typeface="Impact" panose="020B0806030902050204" pitchFamily="34" charset="0"/>
                <a:ea typeface="宋体"/>
                <a:cs typeface="+mn-ea"/>
                <a:sym typeface="+mn-lt"/>
              </a:rPr>
              <a:t>01</a:t>
            </a:r>
            <a:endParaRPr kumimoji="0" lang="zh-CN" altLang="en-US" sz="2800" b="0" i="0" u="none" strike="noStrike" kern="0" cap="none" spc="0" normalizeH="0" baseline="0" noProof="0" dirty="0">
              <a:ln>
                <a:noFill/>
              </a:ln>
              <a:solidFill>
                <a:sysClr val="windowText" lastClr="000000"/>
              </a:solidFill>
              <a:effectLst/>
              <a:uLnTx/>
              <a:uFillTx/>
              <a:latin typeface="Impact" panose="020B0806030902050204" pitchFamily="34" charset="0"/>
              <a:ea typeface="宋体"/>
              <a:cs typeface="+mn-ea"/>
              <a:sym typeface="+mn-lt"/>
            </a:endParaRPr>
          </a:p>
        </p:txBody>
      </p:sp>
      <p:sp>
        <p:nvSpPr>
          <p:cNvPr id="13" name="矩形 12"/>
          <p:cNvSpPr/>
          <p:nvPr/>
        </p:nvSpPr>
        <p:spPr>
          <a:xfrm>
            <a:off x="4403034" y="3505123"/>
            <a:ext cx="1800493" cy="396134"/>
          </a:xfrm>
          <a:prstGeom prst="rect">
            <a:avLst/>
          </a:prstGeom>
          <a:effectLst/>
        </p:spPr>
        <p:txBody>
          <a:bodyPr wrap="none">
            <a:spAutoFit/>
          </a:bodyPr>
          <a:lstStyle/>
          <a:p>
            <a:pPr algn="r">
              <a:lnSpc>
                <a:spcPct val="120000"/>
              </a:lnSpc>
            </a:pPr>
            <a:r>
              <a:rPr lang="zh-CN" altLang="en-US" dirty="0">
                <a:latin typeface="Arial" panose="020B0604020202020204" pitchFamily="34" charset="0"/>
                <a:ea typeface="微软雅黑" panose="020B0503020204020204" pitchFamily="34" charset="-122"/>
                <a:cs typeface="+mn-ea"/>
                <a:sym typeface="Arial" panose="020B0604020202020204" pitchFamily="34" charset="0"/>
              </a:rPr>
              <a:t>请替换文字内容</a:t>
            </a:r>
            <a:endParaRPr lang="en-US" altLang="zh-CN"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4" name="圆角矩形 13"/>
          <p:cNvSpPr/>
          <p:nvPr/>
        </p:nvSpPr>
        <p:spPr bwMode="auto">
          <a:xfrm>
            <a:off x="3177061" y="3451144"/>
            <a:ext cx="646304" cy="532852"/>
          </a:xfrm>
          <a:prstGeom prst="roundRect">
            <a:avLst/>
          </a:prstGeom>
          <a:solidFill>
            <a:sysClr val="window" lastClr="FFFFFF"/>
          </a:solidFill>
          <a:ln w="38100" cap="flat" cmpd="sng" algn="ctr">
            <a:noFill/>
            <a:prstDash val="solid"/>
            <a:miter lim="800000"/>
          </a:ln>
          <a:effectLst>
            <a:outerShdw blurRad="203200" dist="88900" dir="8100000" sx="102000" sy="102000" algn="tr" rotWithShape="0">
              <a:prstClr val="black">
                <a:alpha val="30000"/>
              </a:prst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800" b="0" i="0" u="none" strike="noStrike" kern="0" cap="none" spc="0" normalizeH="0" baseline="0" noProof="0" dirty="0">
                <a:ln>
                  <a:noFill/>
                </a:ln>
                <a:solidFill>
                  <a:sysClr val="windowText" lastClr="000000"/>
                </a:solidFill>
                <a:effectLst/>
                <a:uLnTx/>
                <a:uFillTx/>
                <a:latin typeface="Impact" panose="020B0806030902050204" pitchFamily="34" charset="0"/>
                <a:ea typeface="宋体"/>
                <a:cs typeface="+mn-ea"/>
                <a:sym typeface="+mn-lt"/>
              </a:rPr>
              <a:t>02</a:t>
            </a:r>
            <a:endParaRPr kumimoji="0" lang="zh-CN" altLang="en-US" sz="2800" b="0" i="0" u="none" strike="noStrike" kern="0" cap="none" spc="0" normalizeH="0" baseline="0" noProof="0" dirty="0">
              <a:ln>
                <a:noFill/>
              </a:ln>
              <a:solidFill>
                <a:sysClr val="windowText" lastClr="000000"/>
              </a:solidFill>
              <a:effectLst/>
              <a:uLnTx/>
              <a:uFillTx/>
              <a:latin typeface="Impact" panose="020B0806030902050204" pitchFamily="34" charset="0"/>
              <a:ea typeface="宋体"/>
              <a:cs typeface="+mn-ea"/>
              <a:sym typeface="+mn-lt"/>
            </a:endParaRPr>
          </a:p>
        </p:txBody>
      </p:sp>
      <p:sp>
        <p:nvSpPr>
          <p:cNvPr id="15" name="矩形 14"/>
          <p:cNvSpPr/>
          <p:nvPr/>
        </p:nvSpPr>
        <p:spPr>
          <a:xfrm>
            <a:off x="5250232" y="4237834"/>
            <a:ext cx="1800493" cy="396134"/>
          </a:xfrm>
          <a:prstGeom prst="rect">
            <a:avLst/>
          </a:prstGeom>
          <a:effectLst/>
        </p:spPr>
        <p:txBody>
          <a:bodyPr wrap="none">
            <a:spAutoFit/>
          </a:bodyPr>
          <a:lstStyle/>
          <a:p>
            <a:pPr algn="r">
              <a:lnSpc>
                <a:spcPct val="120000"/>
              </a:lnSpc>
            </a:pPr>
            <a:r>
              <a:rPr lang="zh-CN" altLang="en-US" dirty="0">
                <a:latin typeface="Arial" panose="020B0604020202020204" pitchFamily="34" charset="0"/>
                <a:ea typeface="微软雅黑" panose="020B0503020204020204" pitchFamily="34" charset="-122"/>
                <a:cs typeface="+mn-ea"/>
                <a:sym typeface="Arial" panose="020B0604020202020204" pitchFamily="34" charset="0"/>
              </a:rPr>
              <a:t>请替换文字内容</a:t>
            </a:r>
            <a:endParaRPr lang="en-US" altLang="zh-CN"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6" name="圆角矩形 15"/>
          <p:cNvSpPr/>
          <p:nvPr/>
        </p:nvSpPr>
        <p:spPr bwMode="auto">
          <a:xfrm>
            <a:off x="4024259" y="4183856"/>
            <a:ext cx="646304" cy="532852"/>
          </a:xfrm>
          <a:prstGeom prst="roundRect">
            <a:avLst/>
          </a:prstGeom>
          <a:solidFill>
            <a:sysClr val="window" lastClr="FFFFFF"/>
          </a:solidFill>
          <a:ln w="38100" cap="flat" cmpd="sng" algn="ctr">
            <a:noFill/>
            <a:prstDash val="solid"/>
            <a:miter lim="800000"/>
          </a:ln>
          <a:effectLst>
            <a:outerShdw blurRad="203200" dist="88900" dir="8100000" sx="102000" sy="102000" algn="tr" rotWithShape="0">
              <a:prstClr val="black">
                <a:alpha val="30000"/>
              </a:prst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800" b="0" i="0" u="none" strike="noStrike" kern="0" cap="none" spc="0" normalizeH="0" baseline="0" noProof="0" dirty="0">
                <a:ln>
                  <a:noFill/>
                </a:ln>
                <a:solidFill>
                  <a:sysClr val="windowText" lastClr="000000"/>
                </a:solidFill>
                <a:effectLst/>
                <a:uLnTx/>
                <a:uFillTx/>
                <a:latin typeface="Impact" panose="020B0806030902050204" pitchFamily="34" charset="0"/>
                <a:ea typeface="宋体"/>
                <a:cs typeface="+mn-ea"/>
                <a:sym typeface="+mn-lt"/>
              </a:rPr>
              <a:t>03</a:t>
            </a:r>
            <a:endParaRPr kumimoji="0" lang="zh-CN" altLang="en-US" sz="2800" b="0" i="0" u="none" strike="noStrike" kern="0" cap="none" spc="0" normalizeH="0" baseline="0" noProof="0" dirty="0">
              <a:ln>
                <a:noFill/>
              </a:ln>
              <a:solidFill>
                <a:sysClr val="windowText" lastClr="000000"/>
              </a:solidFill>
              <a:effectLst/>
              <a:uLnTx/>
              <a:uFillTx/>
              <a:latin typeface="Impact" panose="020B0806030902050204" pitchFamily="34" charset="0"/>
              <a:ea typeface="宋体"/>
              <a:cs typeface="+mn-ea"/>
              <a:sym typeface="+mn-lt"/>
            </a:endParaRPr>
          </a:p>
        </p:txBody>
      </p:sp>
      <p:sp>
        <p:nvSpPr>
          <p:cNvPr id="17" name="矩形 16"/>
          <p:cNvSpPr/>
          <p:nvPr/>
        </p:nvSpPr>
        <p:spPr>
          <a:xfrm>
            <a:off x="6314954" y="4970547"/>
            <a:ext cx="1800493" cy="396134"/>
          </a:xfrm>
          <a:prstGeom prst="rect">
            <a:avLst/>
          </a:prstGeom>
          <a:effectLst/>
        </p:spPr>
        <p:txBody>
          <a:bodyPr wrap="none">
            <a:spAutoFit/>
          </a:bodyPr>
          <a:lstStyle/>
          <a:p>
            <a:pPr algn="r">
              <a:lnSpc>
                <a:spcPct val="120000"/>
              </a:lnSpc>
            </a:pPr>
            <a:r>
              <a:rPr lang="zh-CN" altLang="en-US" dirty="0">
                <a:latin typeface="Arial" panose="020B0604020202020204" pitchFamily="34" charset="0"/>
                <a:ea typeface="微软雅黑" panose="020B0503020204020204" pitchFamily="34" charset="-122"/>
                <a:cs typeface="+mn-ea"/>
                <a:sym typeface="Arial" panose="020B0604020202020204" pitchFamily="34" charset="0"/>
              </a:rPr>
              <a:t>请替换文字内容</a:t>
            </a:r>
            <a:endParaRPr lang="en-US" altLang="zh-CN"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8" name="圆角矩形 17"/>
          <p:cNvSpPr/>
          <p:nvPr/>
        </p:nvSpPr>
        <p:spPr bwMode="auto">
          <a:xfrm>
            <a:off x="5088981" y="4916568"/>
            <a:ext cx="646304" cy="532852"/>
          </a:xfrm>
          <a:prstGeom prst="roundRect">
            <a:avLst/>
          </a:prstGeom>
          <a:solidFill>
            <a:sysClr val="window" lastClr="FFFFFF"/>
          </a:solidFill>
          <a:ln w="38100" cap="flat" cmpd="sng" algn="ctr">
            <a:noFill/>
            <a:prstDash val="solid"/>
            <a:miter lim="800000"/>
          </a:ln>
          <a:effectLst>
            <a:outerShdw blurRad="203200" dist="88900" dir="8100000" sx="102000" sy="102000" algn="tr" rotWithShape="0">
              <a:prstClr val="black">
                <a:alpha val="30000"/>
              </a:prst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800" b="0" i="0" u="none" strike="noStrike" kern="0" cap="none" spc="0" normalizeH="0" baseline="0" noProof="0" dirty="0">
                <a:ln>
                  <a:noFill/>
                </a:ln>
                <a:solidFill>
                  <a:sysClr val="windowText" lastClr="000000"/>
                </a:solidFill>
                <a:effectLst/>
                <a:uLnTx/>
                <a:uFillTx/>
                <a:latin typeface="Impact" panose="020B0806030902050204" pitchFamily="34" charset="0"/>
                <a:ea typeface="宋体"/>
                <a:cs typeface="+mn-ea"/>
                <a:sym typeface="+mn-lt"/>
              </a:rPr>
              <a:t>04</a:t>
            </a:r>
            <a:endParaRPr kumimoji="0" lang="zh-CN" altLang="en-US" sz="2800" b="0" i="0" u="none" strike="noStrike" kern="0" cap="none" spc="0" normalizeH="0" baseline="0" noProof="0" dirty="0">
              <a:ln>
                <a:noFill/>
              </a:ln>
              <a:solidFill>
                <a:sysClr val="windowText" lastClr="000000"/>
              </a:solidFill>
              <a:effectLst/>
              <a:uLnTx/>
              <a:uFillTx/>
              <a:latin typeface="Impact" panose="020B0806030902050204" pitchFamily="34" charset="0"/>
              <a:ea typeface="宋体"/>
              <a:cs typeface="+mn-ea"/>
              <a:sym typeface="+mn-lt"/>
            </a:endParaRPr>
          </a:p>
        </p:txBody>
      </p:sp>
      <p:sp>
        <p:nvSpPr>
          <p:cNvPr id="19" name="文本框 13"/>
          <p:cNvSpPr txBox="1"/>
          <p:nvPr/>
        </p:nvSpPr>
        <p:spPr>
          <a:xfrm>
            <a:off x="1215738" y="1467839"/>
            <a:ext cx="2141308" cy="1082669"/>
          </a:xfrm>
          <a:prstGeom prst="rect">
            <a:avLst/>
          </a:prstGeom>
          <a:noFill/>
        </p:spPr>
        <p:txBody>
          <a:bodyPr wrap="square" rtlCol="0">
            <a:spAutoFit/>
          </a:bodyPr>
          <a:lstStyle/>
          <a:p>
            <a:pPr algn="ctr">
              <a:lnSpc>
                <a:spcPct val="120000"/>
              </a:lnSpc>
            </a:pPr>
            <a:r>
              <a:rPr lang="zh-CN" altLang="en-US" sz="2800" b="1" cap="all" spc="300" dirty="0">
                <a:latin typeface="微软雅黑" panose="020B0503020204020204" pitchFamily="34" charset="-122"/>
                <a:ea typeface="微软雅黑" panose="020B0503020204020204" pitchFamily="34" charset="-122"/>
                <a:cs typeface="+mn-ea"/>
                <a:sym typeface="+mn-lt"/>
              </a:rPr>
              <a:t>目录</a:t>
            </a:r>
            <a:r>
              <a:rPr lang="en-US" altLang="zh-CN" sz="2800" b="1" cap="all" spc="300" dirty="0">
                <a:latin typeface="微软雅黑" panose="020B0503020204020204" pitchFamily="34" charset="-122"/>
                <a:ea typeface="微软雅黑" panose="020B0503020204020204" pitchFamily="34" charset="-122"/>
                <a:cs typeface="+mn-ea"/>
                <a:sym typeface="+mn-lt"/>
              </a:rPr>
              <a:t>/</a:t>
            </a:r>
            <a:r>
              <a:rPr lang="en-US" altLang="zh-CN" sz="1400" b="1" cap="all" dirty="0">
                <a:latin typeface="Franklin Gothic Book" panose="020B0503020102020204" pitchFamily="34" charset="0"/>
                <a:ea typeface="Cambria Math" panose="02040503050406030204" pitchFamily="18" charset="0"/>
                <a:cs typeface="+mn-ea"/>
                <a:sym typeface="+mn-lt"/>
              </a:rPr>
              <a:t>contents</a:t>
            </a:r>
            <a:endParaRPr lang="zh-CN" altLang="en-US" sz="1400" b="1" cap="all" dirty="0">
              <a:latin typeface="Franklin Gothic Book" panose="020B0503020102020204" pitchFamily="34" charset="0"/>
              <a:cs typeface="+mn-ea"/>
              <a:sym typeface="+mn-lt"/>
            </a:endParaRPr>
          </a:p>
        </p:txBody>
      </p:sp>
    </p:spTree>
    <p:extLst>
      <p:ext uri="{BB962C8B-B14F-4D97-AF65-F5344CB8AC3E}">
        <p14:creationId xmlns:p14="http://schemas.microsoft.com/office/powerpoint/2010/main" xmlns="" val="6943831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Oval 17"/>
          <p:cNvSpPr/>
          <p:nvPr/>
        </p:nvSpPr>
        <p:spPr>
          <a:xfrm rot="2700000">
            <a:off x="4558431" y="1207505"/>
            <a:ext cx="1045053" cy="1045054"/>
          </a:xfrm>
          <a:prstGeom prst="ellipse">
            <a:avLst/>
          </a:prstGeom>
          <a:solidFill>
            <a:srgbClr val="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20000"/>
              </a:lnSpc>
              <a:spcBef>
                <a:spcPts val="0"/>
              </a:spcBef>
              <a:spcAft>
                <a:spcPts val="0"/>
              </a:spcAft>
              <a:buClrTx/>
              <a:buSzTx/>
              <a:buFontTx/>
              <a:buNone/>
              <a:tabLst/>
              <a:defRPr/>
            </a:pPr>
            <a:endParaRPr kumimoji="0" lang="en-US" sz="1200" b="0" i="0" u="none" strike="noStrike" kern="0" cap="none" spc="0" normalizeH="0" baseline="0" noProof="0">
              <a:ln>
                <a:noFill/>
              </a:ln>
              <a:solidFill>
                <a:sysClr val="window" lastClr="FFFFFF"/>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grpSp>
        <p:nvGrpSpPr>
          <p:cNvPr id="50" name="Group 10"/>
          <p:cNvGrpSpPr/>
          <p:nvPr/>
        </p:nvGrpSpPr>
        <p:grpSpPr>
          <a:xfrm rot="2700000">
            <a:off x="3818025" y="1623275"/>
            <a:ext cx="1045053" cy="1540080"/>
            <a:chOff x="3124200" y="2114550"/>
            <a:chExt cx="1447800" cy="2133600"/>
          </a:xfrm>
          <a:solidFill>
            <a:srgbClr val="7F7F7F"/>
          </a:solidFill>
        </p:grpSpPr>
        <p:sp>
          <p:nvSpPr>
            <p:cNvPr id="51" name="Oval 11"/>
            <p:cNvSpPr/>
            <p:nvPr/>
          </p:nvSpPr>
          <p:spPr>
            <a:xfrm>
              <a:off x="3124200" y="2800350"/>
              <a:ext cx="1447800" cy="1447800"/>
            </a:xfrm>
            <a:prstGeom prst="ellipse">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 lastClr="FFFFFF"/>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52" name="Up Arrow 12"/>
            <p:cNvSpPr/>
            <p:nvPr/>
          </p:nvSpPr>
          <p:spPr>
            <a:xfrm>
              <a:off x="3352800" y="2114550"/>
              <a:ext cx="990600" cy="914400"/>
            </a:xfrm>
            <a:prstGeom prst="upArrow">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 lastClr="FFFFFF"/>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grpSp>
      <p:grpSp>
        <p:nvGrpSpPr>
          <p:cNvPr id="53" name="Group 13"/>
          <p:cNvGrpSpPr/>
          <p:nvPr/>
        </p:nvGrpSpPr>
        <p:grpSpPr>
          <a:xfrm rot="18900000">
            <a:off x="4313050" y="2520929"/>
            <a:ext cx="1045054" cy="1540078"/>
            <a:chOff x="3124200" y="2114550"/>
            <a:chExt cx="1447800" cy="2133600"/>
          </a:xfrm>
          <a:solidFill>
            <a:srgbClr val="000000"/>
          </a:solidFill>
        </p:grpSpPr>
        <p:sp>
          <p:nvSpPr>
            <p:cNvPr id="54" name="Oval 14"/>
            <p:cNvSpPr/>
            <p:nvPr/>
          </p:nvSpPr>
          <p:spPr>
            <a:xfrm>
              <a:off x="3124200" y="2800350"/>
              <a:ext cx="1447800" cy="1447800"/>
            </a:xfrm>
            <a:prstGeom prst="ellipse">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20000"/>
                </a:lnSpc>
                <a:spcBef>
                  <a:spcPts val="0"/>
                </a:spcBef>
                <a:spcAft>
                  <a:spcPts val="0"/>
                </a:spcAft>
                <a:buClrTx/>
                <a:buSzTx/>
                <a:buFontTx/>
                <a:buNone/>
                <a:tabLst/>
                <a:defRPr/>
              </a:pPr>
              <a:endParaRPr kumimoji="0" lang="en-US" sz="1200" b="0" i="0" u="none" strike="noStrike" kern="0" cap="none" spc="0" normalizeH="0" baseline="0" noProof="0">
                <a:ln>
                  <a:noFill/>
                </a:ln>
                <a:solidFill>
                  <a:sysClr val="window" lastClr="FFFFFF"/>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55" name="Up Arrow 15"/>
            <p:cNvSpPr/>
            <p:nvPr/>
          </p:nvSpPr>
          <p:spPr>
            <a:xfrm>
              <a:off x="3352800" y="2114550"/>
              <a:ext cx="990600" cy="914400"/>
            </a:xfrm>
            <a:prstGeom prst="upArrow">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20000"/>
                </a:lnSpc>
                <a:spcBef>
                  <a:spcPts val="0"/>
                </a:spcBef>
                <a:spcAft>
                  <a:spcPts val="0"/>
                </a:spcAft>
                <a:buClrTx/>
                <a:buSzTx/>
                <a:buFontTx/>
                <a:buNone/>
                <a:tabLst/>
                <a:defRPr/>
              </a:pPr>
              <a:endParaRPr kumimoji="0" lang="en-US" sz="1200" b="0" i="0" u="none" strike="noStrike" kern="0" cap="none" spc="0" normalizeH="0" baseline="0" noProof="0">
                <a:ln>
                  <a:noFill/>
                </a:ln>
                <a:solidFill>
                  <a:sysClr val="window" lastClr="FFFFFF"/>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grpSp>
      <p:grpSp>
        <p:nvGrpSpPr>
          <p:cNvPr id="56" name="Group 6"/>
          <p:cNvGrpSpPr/>
          <p:nvPr/>
        </p:nvGrpSpPr>
        <p:grpSpPr>
          <a:xfrm rot="2700000">
            <a:off x="3818025" y="3362186"/>
            <a:ext cx="1045053" cy="1540080"/>
            <a:chOff x="3124200" y="2114550"/>
            <a:chExt cx="1447800" cy="2133600"/>
          </a:xfrm>
          <a:solidFill>
            <a:srgbClr val="7F7F7F"/>
          </a:solidFill>
        </p:grpSpPr>
        <p:sp>
          <p:nvSpPr>
            <p:cNvPr id="57" name="Oval 7"/>
            <p:cNvSpPr/>
            <p:nvPr/>
          </p:nvSpPr>
          <p:spPr>
            <a:xfrm>
              <a:off x="3124200" y="2800350"/>
              <a:ext cx="1447800" cy="1447800"/>
            </a:xfrm>
            <a:prstGeom prst="ellipse">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20000"/>
                </a:lnSpc>
                <a:spcBef>
                  <a:spcPts val="0"/>
                </a:spcBef>
                <a:spcAft>
                  <a:spcPts val="0"/>
                </a:spcAft>
                <a:buClrTx/>
                <a:buSzTx/>
                <a:buFontTx/>
                <a:buNone/>
                <a:tabLst/>
                <a:defRPr/>
              </a:pPr>
              <a:endParaRPr kumimoji="0" lang="en-US" sz="1200" b="0" i="0" u="none" strike="noStrike" kern="0" cap="none" spc="0" normalizeH="0" baseline="0" noProof="0">
                <a:ln>
                  <a:noFill/>
                </a:ln>
                <a:solidFill>
                  <a:sysClr val="window" lastClr="FFFFFF"/>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58" name="Up Arrow 8"/>
            <p:cNvSpPr/>
            <p:nvPr/>
          </p:nvSpPr>
          <p:spPr>
            <a:xfrm>
              <a:off x="3352800" y="2114550"/>
              <a:ext cx="990600" cy="914400"/>
            </a:xfrm>
            <a:prstGeom prst="upArrow">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20000"/>
                </a:lnSpc>
                <a:spcBef>
                  <a:spcPts val="0"/>
                </a:spcBef>
                <a:spcAft>
                  <a:spcPts val="0"/>
                </a:spcAft>
                <a:buClrTx/>
                <a:buSzTx/>
                <a:buFontTx/>
                <a:buNone/>
                <a:tabLst/>
                <a:defRPr/>
              </a:pPr>
              <a:endParaRPr kumimoji="0" lang="en-US" sz="1200" b="0" i="0" u="none" strike="noStrike" kern="0" cap="none" spc="0" normalizeH="0" baseline="0" noProof="0">
                <a:ln>
                  <a:noFill/>
                </a:ln>
                <a:solidFill>
                  <a:sysClr val="window" lastClr="FFFFFF"/>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grpSp>
      <p:grpSp>
        <p:nvGrpSpPr>
          <p:cNvPr id="59" name="Group 5"/>
          <p:cNvGrpSpPr/>
          <p:nvPr/>
        </p:nvGrpSpPr>
        <p:grpSpPr>
          <a:xfrm rot="18900000">
            <a:off x="4313050" y="4183386"/>
            <a:ext cx="1045054" cy="1540078"/>
            <a:chOff x="3124200" y="2114550"/>
            <a:chExt cx="1447800" cy="2133600"/>
          </a:xfrm>
        </p:grpSpPr>
        <p:sp>
          <p:nvSpPr>
            <p:cNvPr id="60" name="Oval 3"/>
            <p:cNvSpPr/>
            <p:nvPr/>
          </p:nvSpPr>
          <p:spPr>
            <a:xfrm>
              <a:off x="3124200" y="2800350"/>
              <a:ext cx="1447800" cy="1447800"/>
            </a:xfrm>
            <a:prstGeom prst="ellipse">
              <a:avLst/>
            </a:prstGeom>
            <a:solidFill>
              <a:srgbClr val="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20000"/>
                </a:lnSpc>
                <a:spcBef>
                  <a:spcPts val="0"/>
                </a:spcBef>
                <a:spcAft>
                  <a:spcPts val="0"/>
                </a:spcAft>
                <a:buClrTx/>
                <a:buSzTx/>
                <a:buFontTx/>
                <a:buNone/>
                <a:tabLst/>
                <a:defRPr/>
              </a:pPr>
              <a:endParaRPr kumimoji="0" lang="en-US" sz="1200" b="0" i="0" u="none" strike="noStrike" kern="0" cap="none" spc="0" normalizeH="0" baseline="0" noProof="0">
                <a:ln>
                  <a:noFill/>
                </a:ln>
                <a:solidFill>
                  <a:sysClr val="window" lastClr="FFFFFF"/>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61" name="Up Arrow 4"/>
            <p:cNvSpPr/>
            <p:nvPr/>
          </p:nvSpPr>
          <p:spPr>
            <a:xfrm>
              <a:off x="3352800" y="2114550"/>
              <a:ext cx="990600" cy="914400"/>
            </a:xfrm>
            <a:prstGeom prst="upArrow">
              <a:avLst/>
            </a:prstGeom>
            <a:solidFill>
              <a:srgbClr val="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20000"/>
                </a:lnSpc>
                <a:spcBef>
                  <a:spcPts val="0"/>
                </a:spcBef>
                <a:spcAft>
                  <a:spcPts val="0"/>
                </a:spcAft>
                <a:buClrTx/>
                <a:buSzTx/>
                <a:buFontTx/>
                <a:buNone/>
                <a:tabLst/>
                <a:defRPr/>
              </a:pPr>
              <a:endParaRPr kumimoji="0" lang="en-US" sz="1200" b="0" i="0" u="none" strike="noStrike" kern="0" cap="none" spc="0" normalizeH="0" baseline="0" noProof="0">
                <a:ln>
                  <a:noFill/>
                </a:ln>
                <a:solidFill>
                  <a:sysClr val="window" lastClr="FFFFFF"/>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grpSp>
      <p:sp>
        <p:nvSpPr>
          <p:cNvPr id="62" name="Freeform 107"/>
          <p:cNvSpPr>
            <a:spLocks noEditPoints="1"/>
          </p:cNvSpPr>
          <p:nvPr/>
        </p:nvSpPr>
        <p:spPr bwMode="auto">
          <a:xfrm>
            <a:off x="4841957" y="4945619"/>
            <a:ext cx="360535" cy="365649"/>
          </a:xfrm>
          <a:custGeom>
            <a:avLst/>
            <a:gdLst/>
            <a:ahLst/>
            <a:cxnLst>
              <a:cxn ang="0">
                <a:pos x="64" y="14"/>
              </a:cxn>
              <a:cxn ang="0">
                <a:pos x="12" y="65"/>
              </a:cxn>
              <a:cxn ang="0">
                <a:pos x="10" y="66"/>
              </a:cxn>
              <a:cxn ang="0">
                <a:pos x="8" y="65"/>
              </a:cxn>
              <a:cxn ang="0">
                <a:pos x="0" y="57"/>
              </a:cxn>
              <a:cxn ang="0">
                <a:pos x="0" y="56"/>
              </a:cxn>
              <a:cxn ang="0">
                <a:pos x="0" y="54"/>
              </a:cxn>
              <a:cxn ang="0">
                <a:pos x="52" y="2"/>
              </a:cxn>
              <a:cxn ang="0">
                <a:pos x="54" y="1"/>
              </a:cxn>
              <a:cxn ang="0">
                <a:pos x="56" y="2"/>
              </a:cxn>
              <a:cxn ang="0">
                <a:pos x="64" y="10"/>
              </a:cxn>
              <a:cxn ang="0">
                <a:pos x="64" y="12"/>
              </a:cxn>
              <a:cxn ang="0">
                <a:pos x="64" y="14"/>
              </a:cxn>
              <a:cxn ang="0">
                <a:pos x="14" y="5"/>
              </a:cxn>
              <a:cxn ang="0">
                <a:pos x="10" y="7"/>
              </a:cxn>
              <a:cxn ang="0">
                <a:pos x="9" y="11"/>
              </a:cxn>
              <a:cxn ang="0">
                <a:pos x="8" y="7"/>
              </a:cxn>
              <a:cxn ang="0">
                <a:pos x="4" y="5"/>
              </a:cxn>
              <a:cxn ang="0">
                <a:pos x="8" y="4"/>
              </a:cxn>
              <a:cxn ang="0">
                <a:pos x="9" y="0"/>
              </a:cxn>
              <a:cxn ang="0">
                <a:pos x="10" y="4"/>
              </a:cxn>
              <a:cxn ang="0">
                <a:pos x="14" y="5"/>
              </a:cxn>
              <a:cxn ang="0">
                <a:pos x="32" y="13"/>
              </a:cxn>
              <a:cxn ang="0">
                <a:pos x="24" y="16"/>
              </a:cxn>
              <a:cxn ang="0">
                <a:pos x="22" y="23"/>
              </a:cxn>
              <a:cxn ang="0">
                <a:pos x="19" y="16"/>
              </a:cxn>
              <a:cxn ang="0">
                <a:pos x="11" y="13"/>
              </a:cxn>
              <a:cxn ang="0">
                <a:pos x="19" y="11"/>
              </a:cxn>
              <a:cxn ang="0">
                <a:pos x="22" y="3"/>
              </a:cxn>
              <a:cxn ang="0">
                <a:pos x="24" y="11"/>
              </a:cxn>
              <a:cxn ang="0">
                <a:pos x="32" y="13"/>
              </a:cxn>
              <a:cxn ang="0">
                <a:pos x="40" y="5"/>
              </a:cxn>
              <a:cxn ang="0">
                <a:pos x="36" y="7"/>
              </a:cxn>
              <a:cxn ang="0">
                <a:pos x="34" y="11"/>
              </a:cxn>
              <a:cxn ang="0">
                <a:pos x="33" y="7"/>
              </a:cxn>
              <a:cxn ang="0">
                <a:pos x="29" y="5"/>
              </a:cxn>
              <a:cxn ang="0">
                <a:pos x="33" y="4"/>
              </a:cxn>
              <a:cxn ang="0">
                <a:pos x="34" y="0"/>
              </a:cxn>
              <a:cxn ang="0">
                <a:pos x="36" y="4"/>
              </a:cxn>
              <a:cxn ang="0">
                <a:pos x="40" y="5"/>
              </a:cxn>
              <a:cxn ang="0">
                <a:pos x="58" y="12"/>
              </a:cxn>
              <a:cxn ang="0">
                <a:pos x="54" y="8"/>
              </a:cxn>
              <a:cxn ang="0">
                <a:pos x="42" y="19"/>
              </a:cxn>
              <a:cxn ang="0">
                <a:pos x="46" y="24"/>
              </a:cxn>
              <a:cxn ang="0">
                <a:pos x="58" y="12"/>
              </a:cxn>
              <a:cxn ang="0">
                <a:pos x="65" y="31"/>
              </a:cxn>
              <a:cxn ang="0">
                <a:pos x="61" y="32"/>
              </a:cxn>
              <a:cxn ang="0">
                <a:pos x="60" y="36"/>
              </a:cxn>
              <a:cxn ang="0">
                <a:pos x="59" y="32"/>
              </a:cxn>
              <a:cxn ang="0">
                <a:pos x="55" y="31"/>
              </a:cxn>
              <a:cxn ang="0">
                <a:pos x="59" y="30"/>
              </a:cxn>
              <a:cxn ang="0">
                <a:pos x="60" y="26"/>
              </a:cxn>
              <a:cxn ang="0">
                <a:pos x="61" y="30"/>
              </a:cxn>
              <a:cxn ang="0">
                <a:pos x="65" y="31"/>
              </a:cxn>
            </a:cxnLst>
            <a:rect l="0" t="0" r="r" b="b"/>
            <a:pathLst>
              <a:path w="65" h="66">
                <a:moveTo>
                  <a:pt x="64" y="14"/>
                </a:moveTo>
                <a:cubicBezTo>
                  <a:pt x="12" y="65"/>
                  <a:pt x="12" y="65"/>
                  <a:pt x="12" y="65"/>
                </a:cubicBezTo>
                <a:cubicBezTo>
                  <a:pt x="11" y="66"/>
                  <a:pt x="11" y="66"/>
                  <a:pt x="10" y="66"/>
                </a:cubicBezTo>
                <a:cubicBezTo>
                  <a:pt x="9" y="66"/>
                  <a:pt x="9" y="66"/>
                  <a:pt x="8" y="65"/>
                </a:cubicBezTo>
                <a:cubicBezTo>
                  <a:pt x="0" y="57"/>
                  <a:pt x="0" y="57"/>
                  <a:pt x="0" y="57"/>
                </a:cubicBezTo>
                <a:cubicBezTo>
                  <a:pt x="0" y="57"/>
                  <a:pt x="0" y="56"/>
                  <a:pt x="0" y="56"/>
                </a:cubicBezTo>
                <a:cubicBezTo>
                  <a:pt x="0" y="55"/>
                  <a:pt x="0" y="54"/>
                  <a:pt x="0" y="54"/>
                </a:cubicBezTo>
                <a:cubicBezTo>
                  <a:pt x="52" y="2"/>
                  <a:pt x="52" y="2"/>
                  <a:pt x="52" y="2"/>
                </a:cubicBezTo>
                <a:cubicBezTo>
                  <a:pt x="52" y="2"/>
                  <a:pt x="53" y="1"/>
                  <a:pt x="54" y="1"/>
                </a:cubicBezTo>
                <a:cubicBezTo>
                  <a:pt x="54" y="1"/>
                  <a:pt x="55" y="2"/>
                  <a:pt x="56" y="2"/>
                </a:cubicBezTo>
                <a:cubicBezTo>
                  <a:pt x="64" y="10"/>
                  <a:pt x="64" y="10"/>
                  <a:pt x="64" y="10"/>
                </a:cubicBezTo>
                <a:cubicBezTo>
                  <a:pt x="64" y="11"/>
                  <a:pt x="64" y="11"/>
                  <a:pt x="64" y="12"/>
                </a:cubicBezTo>
                <a:cubicBezTo>
                  <a:pt x="64" y="13"/>
                  <a:pt x="64" y="13"/>
                  <a:pt x="64" y="14"/>
                </a:cubicBezTo>
                <a:close/>
                <a:moveTo>
                  <a:pt x="14" y="5"/>
                </a:moveTo>
                <a:cubicBezTo>
                  <a:pt x="10" y="7"/>
                  <a:pt x="10" y="7"/>
                  <a:pt x="10" y="7"/>
                </a:cubicBezTo>
                <a:cubicBezTo>
                  <a:pt x="9" y="11"/>
                  <a:pt x="9" y="11"/>
                  <a:pt x="9" y="11"/>
                </a:cubicBezTo>
                <a:cubicBezTo>
                  <a:pt x="8" y="7"/>
                  <a:pt x="8" y="7"/>
                  <a:pt x="8" y="7"/>
                </a:cubicBezTo>
                <a:cubicBezTo>
                  <a:pt x="4" y="5"/>
                  <a:pt x="4" y="5"/>
                  <a:pt x="4" y="5"/>
                </a:cubicBezTo>
                <a:cubicBezTo>
                  <a:pt x="8" y="4"/>
                  <a:pt x="8" y="4"/>
                  <a:pt x="8" y="4"/>
                </a:cubicBezTo>
                <a:cubicBezTo>
                  <a:pt x="9" y="0"/>
                  <a:pt x="9" y="0"/>
                  <a:pt x="9" y="0"/>
                </a:cubicBezTo>
                <a:cubicBezTo>
                  <a:pt x="10" y="4"/>
                  <a:pt x="10" y="4"/>
                  <a:pt x="10" y="4"/>
                </a:cubicBezTo>
                <a:lnTo>
                  <a:pt x="14" y="5"/>
                </a:lnTo>
                <a:close/>
                <a:moveTo>
                  <a:pt x="32" y="13"/>
                </a:moveTo>
                <a:cubicBezTo>
                  <a:pt x="24" y="16"/>
                  <a:pt x="24" y="16"/>
                  <a:pt x="24" y="16"/>
                </a:cubicBezTo>
                <a:cubicBezTo>
                  <a:pt x="22" y="23"/>
                  <a:pt x="22" y="23"/>
                  <a:pt x="22" y="23"/>
                </a:cubicBezTo>
                <a:cubicBezTo>
                  <a:pt x="19" y="16"/>
                  <a:pt x="19" y="16"/>
                  <a:pt x="19" y="16"/>
                </a:cubicBezTo>
                <a:cubicBezTo>
                  <a:pt x="11" y="13"/>
                  <a:pt x="11" y="13"/>
                  <a:pt x="11" y="13"/>
                </a:cubicBezTo>
                <a:cubicBezTo>
                  <a:pt x="19" y="11"/>
                  <a:pt x="19" y="11"/>
                  <a:pt x="19" y="11"/>
                </a:cubicBezTo>
                <a:cubicBezTo>
                  <a:pt x="22" y="3"/>
                  <a:pt x="22" y="3"/>
                  <a:pt x="22" y="3"/>
                </a:cubicBezTo>
                <a:cubicBezTo>
                  <a:pt x="24" y="11"/>
                  <a:pt x="24" y="11"/>
                  <a:pt x="24" y="11"/>
                </a:cubicBezTo>
                <a:lnTo>
                  <a:pt x="32" y="13"/>
                </a:lnTo>
                <a:close/>
                <a:moveTo>
                  <a:pt x="40" y="5"/>
                </a:moveTo>
                <a:cubicBezTo>
                  <a:pt x="36" y="7"/>
                  <a:pt x="36" y="7"/>
                  <a:pt x="36" y="7"/>
                </a:cubicBezTo>
                <a:cubicBezTo>
                  <a:pt x="34" y="11"/>
                  <a:pt x="34" y="11"/>
                  <a:pt x="34" y="11"/>
                </a:cubicBezTo>
                <a:cubicBezTo>
                  <a:pt x="33" y="7"/>
                  <a:pt x="33" y="7"/>
                  <a:pt x="33" y="7"/>
                </a:cubicBezTo>
                <a:cubicBezTo>
                  <a:pt x="29" y="5"/>
                  <a:pt x="29" y="5"/>
                  <a:pt x="29" y="5"/>
                </a:cubicBezTo>
                <a:cubicBezTo>
                  <a:pt x="33" y="4"/>
                  <a:pt x="33" y="4"/>
                  <a:pt x="33" y="4"/>
                </a:cubicBezTo>
                <a:cubicBezTo>
                  <a:pt x="34" y="0"/>
                  <a:pt x="34" y="0"/>
                  <a:pt x="34" y="0"/>
                </a:cubicBezTo>
                <a:cubicBezTo>
                  <a:pt x="36" y="4"/>
                  <a:pt x="36" y="4"/>
                  <a:pt x="36" y="4"/>
                </a:cubicBezTo>
                <a:lnTo>
                  <a:pt x="40" y="5"/>
                </a:lnTo>
                <a:close/>
                <a:moveTo>
                  <a:pt x="58" y="12"/>
                </a:moveTo>
                <a:cubicBezTo>
                  <a:pt x="54" y="8"/>
                  <a:pt x="54" y="8"/>
                  <a:pt x="54" y="8"/>
                </a:cubicBezTo>
                <a:cubicBezTo>
                  <a:pt x="42" y="19"/>
                  <a:pt x="42" y="19"/>
                  <a:pt x="42" y="19"/>
                </a:cubicBezTo>
                <a:cubicBezTo>
                  <a:pt x="46" y="24"/>
                  <a:pt x="46" y="24"/>
                  <a:pt x="46" y="24"/>
                </a:cubicBezTo>
                <a:lnTo>
                  <a:pt x="58" y="12"/>
                </a:lnTo>
                <a:close/>
                <a:moveTo>
                  <a:pt x="65" y="31"/>
                </a:moveTo>
                <a:cubicBezTo>
                  <a:pt x="61" y="32"/>
                  <a:pt x="61" y="32"/>
                  <a:pt x="61" y="32"/>
                </a:cubicBezTo>
                <a:cubicBezTo>
                  <a:pt x="60" y="36"/>
                  <a:pt x="60" y="36"/>
                  <a:pt x="60" y="36"/>
                </a:cubicBezTo>
                <a:cubicBezTo>
                  <a:pt x="59" y="32"/>
                  <a:pt x="59" y="32"/>
                  <a:pt x="59" y="32"/>
                </a:cubicBezTo>
                <a:cubicBezTo>
                  <a:pt x="55" y="31"/>
                  <a:pt x="55" y="31"/>
                  <a:pt x="55" y="31"/>
                </a:cubicBezTo>
                <a:cubicBezTo>
                  <a:pt x="59" y="30"/>
                  <a:pt x="59" y="30"/>
                  <a:pt x="59" y="30"/>
                </a:cubicBezTo>
                <a:cubicBezTo>
                  <a:pt x="60" y="26"/>
                  <a:pt x="60" y="26"/>
                  <a:pt x="60" y="26"/>
                </a:cubicBezTo>
                <a:cubicBezTo>
                  <a:pt x="61" y="30"/>
                  <a:pt x="61" y="30"/>
                  <a:pt x="61" y="30"/>
                </a:cubicBezTo>
                <a:lnTo>
                  <a:pt x="65" y="31"/>
                </a:lnTo>
                <a:close/>
              </a:path>
            </a:pathLst>
          </a:custGeom>
          <a:solidFill>
            <a:sysClr val="window" lastClr="FFFFFF"/>
          </a:solidFill>
          <a:ln w="9525">
            <a:noFill/>
            <a:round/>
            <a:headEnd/>
            <a:tailEnd/>
          </a:ln>
        </p:spPr>
        <p:txBody>
          <a:bodyPr vert="horz" wrap="square" lIns="111650" tIns="55825" rIns="111650" bIns="55825" numCol="1" anchor="t" anchorCtr="0" compatLnSpc="1">
            <a:prstTxWarp prst="textNoShape">
              <a:avLst/>
            </a:prstTxWarp>
          </a:bodyPr>
          <a:lstStyle/>
          <a:p>
            <a:pPr marL="0" marR="0" lvl="0" indent="0" defTabSz="914400" eaLnBrk="1" fontAlgn="auto" latinLnBrk="0" hangingPunct="1">
              <a:lnSpc>
                <a:spcPct val="120000"/>
              </a:lnSpc>
              <a:spcBef>
                <a:spcPts val="0"/>
              </a:spcBef>
              <a:spcAft>
                <a:spcPts val="0"/>
              </a:spcAft>
              <a:buClrTx/>
              <a:buSzTx/>
              <a:buFontTx/>
              <a:buNone/>
              <a:tabLst/>
              <a:defRPr/>
            </a:pPr>
            <a:endParaRPr kumimoji="0" lang="en-US" sz="1200" b="0" i="0" u="none" strike="noStrike" kern="0" cap="none" spc="0" normalizeH="0" baseline="0" noProof="0">
              <a:ln>
                <a:noFill/>
              </a:ln>
              <a:solidFill>
                <a:sysClr val="windowText" lastClr="000000"/>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3" name="Freeform 74"/>
          <p:cNvSpPr>
            <a:spLocks noEditPoints="1"/>
          </p:cNvSpPr>
          <p:nvPr/>
        </p:nvSpPr>
        <p:spPr bwMode="auto">
          <a:xfrm>
            <a:off x="4830326" y="3276417"/>
            <a:ext cx="389616" cy="302203"/>
          </a:xfrm>
          <a:custGeom>
            <a:avLst/>
            <a:gdLst/>
            <a:ahLst/>
            <a:cxnLst>
              <a:cxn ang="0">
                <a:pos x="66" y="17"/>
              </a:cxn>
              <a:cxn ang="0">
                <a:pos x="47" y="30"/>
              </a:cxn>
              <a:cxn ang="0">
                <a:pos x="37" y="36"/>
              </a:cxn>
              <a:cxn ang="0">
                <a:pos x="36" y="36"/>
              </a:cxn>
              <a:cxn ang="0">
                <a:pos x="36" y="36"/>
              </a:cxn>
              <a:cxn ang="0">
                <a:pos x="26" y="30"/>
              </a:cxn>
              <a:cxn ang="0">
                <a:pos x="7" y="17"/>
              </a:cxn>
              <a:cxn ang="0">
                <a:pos x="0" y="7"/>
              </a:cxn>
              <a:cxn ang="0">
                <a:pos x="7" y="0"/>
              </a:cxn>
              <a:cxn ang="0">
                <a:pos x="66" y="0"/>
              </a:cxn>
              <a:cxn ang="0">
                <a:pos x="72" y="6"/>
              </a:cxn>
              <a:cxn ang="0">
                <a:pos x="66" y="17"/>
              </a:cxn>
              <a:cxn ang="0">
                <a:pos x="72" y="50"/>
              </a:cxn>
              <a:cxn ang="0">
                <a:pos x="66" y="56"/>
              </a:cxn>
              <a:cxn ang="0">
                <a:pos x="7" y="56"/>
              </a:cxn>
              <a:cxn ang="0">
                <a:pos x="0" y="50"/>
              </a:cxn>
              <a:cxn ang="0">
                <a:pos x="0" y="18"/>
              </a:cxn>
              <a:cxn ang="0">
                <a:pos x="5" y="21"/>
              </a:cxn>
              <a:cxn ang="0">
                <a:pos x="24" y="35"/>
              </a:cxn>
              <a:cxn ang="0">
                <a:pos x="36" y="41"/>
              </a:cxn>
              <a:cxn ang="0">
                <a:pos x="36" y="41"/>
              </a:cxn>
              <a:cxn ang="0">
                <a:pos x="37" y="41"/>
              </a:cxn>
              <a:cxn ang="0">
                <a:pos x="48" y="35"/>
              </a:cxn>
              <a:cxn ang="0">
                <a:pos x="68" y="21"/>
              </a:cxn>
              <a:cxn ang="0">
                <a:pos x="72" y="18"/>
              </a:cxn>
              <a:cxn ang="0">
                <a:pos x="72" y="50"/>
              </a:cxn>
            </a:cxnLst>
            <a:rect l="0" t="0" r="r" b="b"/>
            <a:pathLst>
              <a:path w="72" h="56">
                <a:moveTo>
                  <a:pt x="66" y="17"/>
                </a:moveTo>
                <a:cubicBezTo>
                  <a:pt x="59" y="21"/>
                  <a:pt x="53" y="26"/>
                  <a:pt x="47" y="30"/>
                </a:cubicBezTo>
                <a:cubicBezTo>
                  <a:pt x="44" y="32"/>
                  <a:pt x="40" y="36"/>
                  <a:pt x="37" y="36"/>
                </a:cubicBezTo>
                <a:cubicBezTo>
                  <a:pt x="36" y="36"/>
                  <a:pt x="36" y="36"/>
                  <a:pt x="36" y="36"/>
                </a:cubicBezTo>
                <a:cubicBezTo>
                  <a:pt x="36" y="36"/>
                  <a:pt x="36" y="36"/>
                  <a:pt x="36" y="36"/>
                </a:cubicBezTo>
                <a:cubicBezTo>
                  <a:pt x="33" y="36"/>
                  <a:pt x="29" y="32"/>
                  <a:pt x="26" y="30"/>
                </a:cubicBezTo>
                <a:cubicBezTo>
                  <a:pt x="20" y="26"/>
                  <a:pt x="14" y="21"/>
                  <a:pt x="7" y="17"/>
                </a:cubicBezTo>
                <a:cubicBezTo>
                  <a:pt x="5" y="15"/>
                  <a:pt x="0" y="11"/>
                  <a:pt x="0" y="7"/>
                </a:cubicBezTo>
                <a:cubicBezTo>
                  <a:pt x="0" y="3"/>
                  <a:pt x="3" y="0"/>
                  <a:pt x="7" y="0"/>
                </a:cubicBezTo>
                <a:cubicBezTo>
                  <a:pt x="66" y="0"/>
                  <a:pt x="66" y="0"/>
                  <a:pt x="66" y="0"/>
                </a:cubicBezTo>
                <a:cubicBezTo>
                  <a:pt x="70" y="0"/>
                  <a:pt x="72" y="2"/>
                  <a:pt x="72" y="6"/>
                </a:cubicBezTo>
                <a:cubicBezTo>
                  <a:pt x="72" y="11"/>
                  <a:pt x="69" y="15"/>
                  <a:pt x="66" y="17"/>
                </a:cubicBezTo>
                <a:close/>
                <a:moveTo>
                  <a:pt x="72" y="50"/>
                </a:moveTo>
                <a:cubicBezTo>
                  <a:pt x="72" y="53"/>
                  <a:pt x="70" y="56"/>
                  <a:pt x="66" y="56"/>
                </a:cubicBezTo>
                <a:cubicBezTo>
                  <a:pt x="7" y="56"/>
                  <a:pt x="7" y="56"/>
                  <a:pt x="7" y="56"/>
                </a:cubicBezTo>
                <a:cubicBezTo>
                  <a:pt x="3" y="56"/>
                  <a:pt x="0" y="53"/>
                  <a:pt x="0" y="50"/>
                </a:cubicBezTo>
                <a:cubicBezTo>
                  <a:pt x="0" y="18"/>
                  <a:pt x="0" y="18"/>
                  <a:pt x="0" y="18"/>
                </a:cubicBezTo>
                <a:cubicBezTo>
                  <a:pt x="2" y="19"/>
                  <a:pt x="3" y="20"/>
                  <a:pt x="5" y="21"/>
                </a:cubicBezTo>
                <a:cubicBezTo>
                  <a:pt x="11" y="26"/>
                  <a:pt x="18" y="30"/>
                  <a:pt x="24" y="35"/>
                </a:cubicBezTo>
                <a:cubicBezTo>
                  <a:pt x="28" y="38"/>
                  <a:pt x="32" y="41"/>
                  <a:pt x="36" y="41"/>
                </a:cubicBezTo>
                <a:cubicBezTo>
                  <a:pt x="36" y="41"/>
                  <a:pt x="36" y="41"/>
                  <a:pt x="36" y="41"/>
                </a:cubicBezTo>
                <a:cubicBezTo>
                  <a:pt x="37" y="41"/>
                  <a:pt x="37" y="41"/>
                  <a:pt x="37" y="41"/>
                </a:cubicBezTo>
                <a:cubicBezTo>
                  <a:pt x="41" y="41"/>
                  <a:pt x="45" y="38"/>
                  <a:pt x="48" y="35"/>
                </a:cubicBezTo>
                <a:cubicBezTo>
                  <a:pt x="55" y="30"/>
                  <a:pt x="62" y="26"/>
                  <a:pt x="68" y="21"/>
                </a:cubicBezTo>
                <a:cubicBezTo>
                  <a:pt x="70" y="20"/>
                  <a:pt x="71" y="19"/>
                  <a:pt x="72" y="18"/>
                </a:cubicBezTo>
                <a:lnTo>
                  <a:pt x="72" y="50"/>
                </a:lnTo>
                <a:close/>
              </a:path>
            </a:pathLst>
          </a:custGeom>
          <a:solidFill>
            <a:sysClr val="window" lastClr="FFFFFF"/>
          </a:solidFill>
          <a:ln w="9525">
            <a:noFill/>
            <a:round/>
            <a:headEnd/>
            <a:tailEnd/>
          </a:ln>
        </p:spPr>
        <p:txBody>
          <a:bodyPr vert="horz" wrap="square" lIns="111650" tIns="55825" rIns="111650" bIns="55825"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Text" lastClr="000000"/>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4" name="Freeform 148"/>
          <p:cNvSpPr>
            <a:spLocks noEditPoints="1"/>
          </p:cNvSpPr>
          <p:nvPr/>
        </p:nvSpPr>
        <p:spPr bwMode="auto">
          <a:xfrm>
            <a:off x="3962841" y="4083552"/>
            <a:ext cx="397368" cy="383075"/>
          </a:xfrm>
          <a:custGeom>
            <a:avLst/>
            <a:gdLst/>
            <a:ahLst/>
            <a:cxnLst>
              <a:cxn ang="0">
                <a:pos x="16" y="54"/>
              </a:cxn>
              <a:cxn ang="0">
                <a:pos x="14" y="57"/>
              </a:cxn>
              <a:cxn ang="0">
                <a:pos x="2" y="57"/>
              </a:cxn>
              <a:cxn ang="0">
                <a:pos x="0" y="54"/>
              </a:cxn>
              <a:cxn ang="0">
                <a:pos x="0" y="29"/>
              </a:cxn>
              <a:cxn ang="0">
                <a:pos x="2" y="26"/>
              </a:cxn>
              <a:cxn ang="0">
                <a:pos x="14" y="26"/>
              </a:cxn>
              <a:cxn ang="0">
                <a:pos x="16" y="29"/>
              </a:cxn>
              <a:cxn ang="0">
                <a:pos x="16" y="54"/>
              </a:cxn>
              <a:cxn ang="0">
                <a:pos x="7" y="47"/>
              </a:cxn>
              <a:cxn ang="0">
                <a:pos x="5" y="49"/>
              </a:cxn>
              <a:cxn ang="0">
                <a:pos x="7" y="52"/>
              </a:cxn>
              <a:cxn ang="0">
                <a:pos x="10" y="49"/>
              </a:cxn>
              <a:cxn ang="0">
                <a:pos x="7" y="47"/>
              </a:cxn>
              <a:cxn ang="0">
                <a:pos x="62" y="35"/>
              </a:cxn>
              <a:cxn ang="0">
                <a:pos x="62" y="38"/>
              </a:cxn>
              <a:cxn ang="0">
                <a:pos x="61" y="43"/>
              </a:cxn>
              <a:cxn ang="0">
                <a:pos x="61" y="48"/>
              </a:cxn>
              <a:cxn ang="0">
                <a:pos x="59" y="52"/>
              </a:cxn>
              <a:cxn ang="0">
                <a:pos x="57" y="59"/>
              </a:cxn>
              <a:cxn ang="0">
                <a:pos x="49" y="62"/>
              </a:cxn>
              <a:cxn ang="0">
                <a:pos x="47" y="62"/>
              </a:cxn>
              <a:cxn ang="0">
                <a:pos x="44" y="62"/>
              </a:cxn>
              <a:cxn ang="0">
                <a:pos x="43" y="62"/>
              </a:cxn>
              <a:cxn ang="0">
                <a:pos x="28" y="59"/>
              </a:cxn>
              <a:cxn ang="0">
                <a:pos x="22" y="57"/>
              </a:cxn>
              <a:cxn ang="0">
                <a:pos x="19" y="54"/>
              </a:cxn>
              <a:cxn ang="0">
                <a:pos x="19" y="29"/>
              </a:cxn>
              <a:cxn ang="0">
                <a:pos x="21" y="26"/>
              </a:cxn>
              <a:cxn ang="0">
                <a:pos x="29" y="19"/>
              </a:cxn>
              <a:cxn ang="0">
                <a:pos x="33" y="14"/>
              </a:cxn>
              <a:cxn ang="0">
                <a:pos x="35" y="8"/>
              </a:cxn>
              <a:cxn ang="0">
                <a:pos x="38" y="1"/>
              </a:cxn>
              <a:cxn ang="0">
                <a:pos x="40" y="0"/>
              </a:cxn>
              <a:cxn ang="0">
                <a:pos x="49" y="11"/>
              </a:cxn>
              <a:cxn ang="0">
                <a:pos x="46" y="18"/>
              </a:cxn>
              <a:cxn ang="0">
                <a:pos x="45" y="21"/>
              </a:cxn>
              <a:cxn ang="0">
                <a:pos x="56" y="21"/>
              </a:cxn>
              <a:cxn ang="0">
                <a:pos x="64" y="29"/>
              </a:cxn>
              <a:cxn ang="0">
                <a:pos x="62" y="35"/>
              </a:cxn>
            </a:cxnLst>
            <a:rect l="0" t="0" r="r" b="b"/>
            <a:pathLst>
              <a:path w="64" h="62">
                <a:moveTo>
                  <a:pt x="16" y="54"/>
                </a:moveTo>
                <a:cubicBezTo>
                  <a:pt x="16" y="56"/>
                  <a:pt x="15" y="57"/>
                  <a:pt x="14" y="57"/>
                </a:cubicBezTo>
                <a:cubicBezTo>
                  <a:pt x="2" y="57"/>
                  <a:pt x="2" y="57"/>
                  <a:pt x="2" y="57"/>
                </a:cubicBezTo>
                <a:cubicBezTo>
                  <a:pt x="1" y="57"/>
                  <a:pt x="0" y="56"/>
                  <a:pt x="0" y="54"/>
                </a:cubicBezTo>
                <a:cubicBezTo>
                  <a:pt x="0" y="29"/>
                  <a:pt x="0" y="29"/>
                  <a:pt x="0" y="29"/>
                </a:cubicBezTo>
                <a:cubicBezTo>
                  <a:pt x="0" y="27"/>
                  <a:pt x="1" y="26"/>
                  <a:pt x="2" y="26"/>
                </a:cubicBezTo>
                <a:cubicBezTo>
                  <a:pt x="14" y="26"/>
                  <a:pt x="14" y="26"/>
                  <a:pt x="14" y="26"/>
                </a:cubicBezTo>
                <a:cubicBezTo>
                  <a:pt x="15" y="26"/>
                  <a:pt x="16" y="27"/>
                  <a:pt x="16" y="29"/>
                </a:cubicBezTo>
                <a:lnTo>
                  <a:pt x="16" y="54"/>
                </a:lnTo>
                <a:close/>
                <a:moveTo>
                  <a:pt x="7" y="47"/>
                </a:moveTo>
                <a:cubicBezTo>
                  <a:pt x="6" y="47"/>
                  <a:pt x="5" y="48"/>
                  <a:pt x="5" y="49"/>
                </a:cubicBezTo>
                <a:cubicBezTo>
                  <a:pt x="5" y="51"/>
                  <a:pt x="6" y="52"/>
                  <a:pt x="7" y="52"/>
                </a:cubicBezTo>
                <a:cubicBezTo>
                  <a:pt x="9" y="52"/>
                  <a:pt x="10" y="51"/>
                  <a:pt x="10" y="49"/>
                </a:cubicBezTo>
                <a:cubicBezTo>
                  <a:pt x="10" y="48"/>
                  <a:pt x="9" y="47"/>
                  <a:pt x="7" y="47"/>
                </a:cubicBezTo>
                <a:close/>
                <a:moveTo>
                  <a:pt x="62" y="35"/>
                </a:moveTo>
                <a:cubicBezTo>
                  <a:pt x="62" y="36"/>
                  <a:pt x="62" y="37"/>
                  <a:pt x="62" y="38"/>
                </a:cubicBezTo>
                <a:cubicBezTo>
                  <a:pt x="62" y="40"/>
                  <a:pt x="62" y="42"/>
                  <a:pt x="61" y="43"/>
                </a:cubicBezTo>
                <a:cubicBezTo>
                  <a:pt x="61" y="45"/>
                  <a:pt x="61" y="46"/>
                  <a:pt x="61" y="48"/>
                </a:cubicBezTo>
                <a:cubicBezTo>
                  <a:pt x="60" y="49"/>
                  <a:pt x="60" y="51"/>
                  <a:pt x="59" y="52"/>
                </a:cubicBezTo>
                <a:cubicBezTo>
                  <a:pt x="59" y="55"/>
                  <a:pt x="58" y="57"/>
                  <a:pt x="57" y="59"/>
                </a:cubicBezTo>
                <a:cubicBezTo>
                  <a:pt x="55" y="61"/>
                  <a:pt x="52" y="62"/>
                  <a:pt x="49" y="62"/>
                </a:cubicBezTo>
                <a:cubicBezTo>
                  <a:pt x="48" y="62"/>
                  <a:pt x="48" y="62"/>
                  <a:pt x="47" y="62"/>
                </a:cubicBezTo>
                <a:cubicBezTo>
                  <a:pt x="44" y="62"/>
                  <a:pt x="44" y="62"/>
                  <a:pt x="44" y="62"/>
                </a:cubicBezTo>
                <a:cubicBezTo>
                  <a:pt x="43" y="62"/>
                  <a:pt x="43" y="62"/>
                  <a:pt x="43" y="62"/>
                </a:cubicBezTo>
                <a:cubicBezTo>
                  <a:pt x="38" y="62"/>
                  <a:pt x="32" y="60"/>
                  <a:pt x="28" y="59"/>
                </a:cubicBezTo>
                <a:cubicBezTo>
                  <a:pt x="25" y="58"/>
                  <a:pt x="23" y="57"/>
                  <a:pt x="22" y="57"/>
                </a:cubicBezTo>
                <a:cubicBezTo>
                  <a:pt x="20" y="57"/>
                  <a:pt x="19" y="56"/>
                  <a:pt x="19" y="54"/>
                </a:cubicBezTo>
                <a:cubicBezTo>
                  <a:pt x="19" y="29"/>
                  <a:pt x="19" y="29"/>
                  <a:pt x="19" y="29"/>
                </a:cubicBezTo>
                <a:cubicBezTo>
                  <a:pt x="19" y="27"/>
                  <a:pt x="20" y="26"/>
                  <a:pt x="21" y="26"/>
                </a:cubicBezTo>
                <a:cubicBezTo>
                  <a:pt x="23" y="26"/>
                  <a:pt x="27" y="21"/>
                  <a:pt x="29" y="19"/>
                </a:cubicBezTo>
                <a:cubicBezTo>
                  <a:pt x="30" y="17"/>
                  <a:pt x="31" y="15"/>
                  <a:pt x="33" y="14"/>
                </a:cubicBezTo>
                <a:cubicBezTo>
                  <a:pt x="34" y="13"/>
                  <a:pt x="35" y="10"/>
                  <a:pt x="35" y="8"/>
                </a:cubicBezTo>
                <a:cubicBezTo>
                  <a:pt x="36" y="5"/>
                  <a:pt x="36" y="3"/>
                  <a:pt x="38" y="1"/>
                </a:cubicBezTo>
                <a:cubicBezTo>
                  <a:pt x="38" y="1"/>
                  <a:pt x="39" y="0"/>
                  <a:pt x="40" y="0"/>
                </a:cubicBezTo>
                <a:cubicBezTo>
                  <a:pt x="49" y="0"/>
                  <a:pt x="49" y="8"/>
                  <a:pt x="49" y="11"/>
                </a:cubicBezTo>
                <a:cubicBezTo>
                  <a:pt x="49" y="14"/>
                  <a:pt x="47" y="16"/>
                  <a:pt x="46" y="18"/>
                </a:cubicBezTo>
                <a:cubicBezTo>
                  <a:pt x="46" y="19"/>
                  <a:pt x="46" y="20"/>
                  <a:pt x="45" y="21"/>
                </a:cubicBezTo>
                <a:cubicBezTo>
                  <a:pt x="56" y="21"/>
                  <a:pt x="56" y="21"/>
                  <a:pt x="56" y="21"/>
                </a:cubicBezTo>
                <a:cubicBezTo>
                  <a:pt x="60" y="21"/>
                  <a:pt x="64" y="25"/>
                  <a:pt x="64" y="29"/>
                </a:cubicBezTo>
                <a:cubicBezTo>
                  <a:pt x="64" y="31"/>
                  <a:pt x="63" y="33"/>
                  <a:pt x="62" y="35"/>
                </a:cubicBezTo>
                <a:close/>
              </a:path>
            </a:pathLst>
          </a:custGeom>
          <a:solidFill>
            <a:sysClr val="window" lastClr="FFFFFF"/>
          </a:solidFill>
          <a:ln w="9525">
            <a:noFill/>
            <a:round/>
            <a:headEnd/>
            <a:tailEnd/>
          </a:ln>
        </p:spPr>
        <p:txBody>
          <a:bodyPr vert="horz" wrap="square" lIns="111650" tIns="55825" rIns="111650" bIns="55825"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Text" lastClr="000000"/>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5" name="Freeform 21"/>
          <p:cNvSpPr>
            <a:spLocks noEditPoints="1"/>
          </p:cNvSpPr>
          <p:nvPr/>
        </p:nvSpPr>
        <p:spPr bwMode="auto">
          <a:xfrm>
            <a:off x="3933603" y="2382704"/>
            <a:ext cx="377981" cy="306951"/>
          </a:xfrm>
          <a:custGeom>
            <a:avLst/>
            <a:gdLst/>
            <a:ahLst/>
            <a:cxnLst>
              <a:cxn ang="0">
                <a:pos x="69" y="43"/>
              </a:cxn>
              <a:cxn ang="0">
                <a:pos x="64" y="46"/>
              </a:cxn>
              <a:cxn ang="0">
                <a:pos x="54" y="56"/>
              </a:cxn>
              <a:cxn ang="0">
                <a:pos x="44" y="46"/>
              </a:cxn>
              <a:cxn ang="0">
                <a:pos x="28" y="46"/>
              </a:cxn>
              <a:cxn ang="0">
                <a:pos x="18" y="56"/>
              </a:cxn>
              <a:cxn ang="0">
                <a:pos x="8" y="46"/>
              </a:cxn>
              <a:cxn ang="0">
                <a:pos x="5" y="46"/>
              </a:cxn>
              <a:cxn ang="0">
                <a:pos x="0" y="43"/>
              </a:cxn>
              <a:cxn ang="0">
                <a:pos x="3" y="41"/>
              </a:cxn>
              <a:cxn ang="0">
                <a:pos x="3" y="28"/>
              </a:cxn>
              <a:cxn ang="0">
                <a:pos x="4" y="20"/>
              </a:cxn>
              <a:cxn ang="0">
                <a:pos x="12" y="12"/>
              </a:cxn>
              <a:cxn ang="0">
                <a:pos x="17" y="10"/>
              </a:cxn>
              <a:cxn ang="0">
                <a:pos x="23" y="10"/>
              </a:cxn>
              <a:cxn ang="0">
                <a:pos x="23" y="2"/>
              </a:cxn>
              <a:cxn ang="0">
                <a:pos x="26" y="0"/>
              </a:cxn>
              <a:cxn ang="0">
                <a:pos x="67" y="0"/>
              </a:cxn>
              <a:cxn ang="0">
                <a:pos x="69" y="2"/>
              </a:cxn>
              <a:cxn ang="0">
                <a:pos x="69" y="43"/>
              </a:cxn>
              <a:cxn ang="0">
                <a:pos x="23" y="25"/>
              </a:cxn>
              <a:cxn ang="0">
                <a:pos x="23" y="15"/>
              </a:cxn>
              <a:cxn ang="0">
                <a:pos x="17" y="15"/>
              </a:cxn>
              <a:cxn ang="0">
                <a:pos x="16" y="15"/>
              </a:cxn>
              <a:cxn ang="0">
                <a:pos x="8" y="23"/>
              </a:cxn>
              <a:cxn ang="0">
                <a:pos x="8" y="24"/>
              </a:cxn>
              <a:cxn ang="0">
                <a:pos x="8" y="25"/>
              </a:cxn>
              <a:cxn ang="0">
                <a:pos x="23" y="25"/>
              </a:cxn>
              <a:cxn ang="0">
                <a:pos x="18" y="41"/>
              </a:cxn>
              <a:cxn ang="0">
                <a:pos x="13" y="46"/>
              </a:cxn>
              <a:cxn ang="0">
                <a:pos x="18" y="51"/>
              </a:cxn>
              <a:cxn ang="0">
                <a:pos x="23" y="46"/>
              </a:cxn>
              <a:cxn ang="0">
                <a:pos x="18" y="41"/>
              </a:cxn>
              <a:cxn ang="0">
                <a:pos x="54" y="41"/>
              </a:cxn>
              <a:cxn ang="0">
                <a:pos x="49" y="46"/>
              </a:cxn>
              <a:cxn ang="0">
                <a:pos x="54" y="51"/>
              </a:cxn>
              <a:cxn ang="0">
                <a:pos x="59" y="46"/>
              </a:cxn>
              <a:cxn ang="0">
                <a:pos x="54" y="41"/>
              </a:cxn>
            </a:cxnLst>
            <a:rect l="0" t="0" r="r" b="b"/>
            <a:pathLst>
              <a:path w="69" h="56">
                <a:moveTo>
                  <a:pt x="69" y="43"/>
                </a:moveTo>
                <a:cubicBezTo>
                  <a:pt x="69" y="46"/>
                  <a:pt x="66" y="46"/>
                  <a:pt x="64" y="46"/>
                </a:cubicBezTo>
                <a:cubicBezTo>
                  <a:pt x="64" y="52"/>
                  <a:pt x="60" y="56"/>
                  <a:pt x="54" y="56"/>
                </a:cubicBezTo>
                <a:cubicBezTo>
                  <a:pt x="48" y="56"/>
                  <a:pt x="44" y="52"/>
                  <a:pt x="44" y="46"/>
                </a:cubicBezTo>
                <a:cubicBezTo>
                  <a:pt x="28" y="46"/>
                  <a:pt x="28" y="46"/>
                  <a:pt x="28" y="46"/>
                </a:cubicBezTo>
                <a:cubicBezTo>
                  <a:pt x="28" y="52"/>
                  <a:pt x="24" y="56"/>
                  <a:pt x="18" y="56"/>
                </a:cubicBezTo>
                <a:cubicBezTo>
                  <a:pt x="12" y="56"/>
                  <a:pt x="8" y="52"/>
                  <a:pt x="8" y="46"/>
                </a:cubicBezTo>
                <a:cubicBezTo>
                  <a:pt x="5" y="46"/>
                  <a:pt x="5" y="46"/>
                  <a:pt x="5" y="46"/>
                </a:cubicBezTo>
                <a:cubicBezTo>
                  <a:pt x="3" y="46"/>
                  <a:pt x="0" y="46"/>
                  <a:pt x="0" y="43"/>
                </a:cubicBezTo>
                <a:cubicBezTo>
                  <a:pt x="0" y="42"/>
                  <a:pt x="1" y="41"/>
                  <a:pt x="3" y="41"/>
                </a:cubicBezTo>
                <a:cubicBezTo>
                  <a:pt x="3" y="28"/>
                  <a:pt x="3" y="28"/>
                  <a:pt x="3" y="28"/>
                </a:cubicBezTo>
                <a:cubicBezTo>
                  <a:pt x="3" y="25"/>
                  <a:pt x="2" y="22"/>
                  <a:pt x="4" y="20"/>
                </a:cubicBezTo>
                <a:cubicBezTo>
                  <a:pt x="12" y="12"/>
                  <a:pt x="12" y="12"/>
                  <a:pt x="12" y="12"/>
                </a:cubicBezTo>
                <a:cubicBezTo>
                  <a:pt x="13" y="11"/>
                  <a:pt x="15" y="10"/>
                  <a:pt x="17" y="10"/>
                </a:cubicBezTo>
                <a:cubicBezTo>
                  <a:pt x="23" y="10"/>
                  <a:pt x="23" y="10"/>
                  <a:pt x="23" y="10"/>
                </a:cubicBezTo>
                <a:cubicBezTo>
                  <a:pt x="23" y="2"/>
                  <a:pt x="23" y="2"/>
                  <a:pt x="23" y="2"/>
                </a:cubicBezTo>
                <a:cubicBezTo>
                  <a:pt x="23" y="1"/>
                  <a:pt x="24" y="0"/>
                  <a:pt x="26" y="0"/>
                </a:cubicBezTo>
                <a:cubicBezTo>
                  <a:pt x="67" y="0"/>
                  <a:pt x="67" y="0"/>
                  <a:pt x="67" y="0"/>
                </a:cubicBezTo>
                <a:cubicBezTo>
                  <a:pt x="68" y="0"/>
                  <a:pt x="69" y="1"/>
                  <a:pt x="69" y="2"/>
                </a:cubicBezTo>
                <a:lnTo>
                  <a:pt x="69" y="43"/>
                </a:lnTo>
                <a:close/>
                <a:moveTo>
                  <a:pt x="23" y="25"/>
                </a:moveTo>
                <a:cubicBezTo>
                  <a:pt x="23" y="15"/>
                  <a:pt x="23" y="15"/>
                  <a:pt x="23" y="15"/>
                </a:cubicBezTo>
                <a:cubicBezTo>
                  <a:pt x="17" y="15"/>
                  <a:pt x="17" y="15"/>
                  <a:pt x="17" y="15"/>
                </a:cubicBezTo>
                <a:cubicBezTo>
                  <a:pt x="17" y="15"/>
                  <a:pt x="16" y="15"/>
                  <a:pt x="16" y="15"/>
                </a:cubicBezTo>
                <a:cubicBezTo>
                  <a:pt x="8" y="23"/>
                  <a:pt x="8" y="23"/>
                  <a:pt x="8" y="23"/>
                </a:cubicBezTo>
                <a:cubicBezTo>
                  <a:pt x="8" y="23"/>
                  <a:pt x="8" y="24"/>
                  <a:pt x="8" y="24"/>
                </a:cubicBezTo>
                <a:cubicBezTo>
                  <a:pt x="8" y="25"/>
                  <a:pt x="8" y="25"/>
                  <a:pt x="8" y="25"/>
                </a:cubicBezTo>
                <a:lnTo>
                  <a:pt x="23" y="25"/>
                </a:lnTo>
                <a:close/>
                <a:moveTo>
                  <a:pt x="18" y="41"/>
                </a:moveTo>
                <a:cubicBezTo>
                  <a:pt x="15" y="41"/>
                  <a:pt x="13" y="43"/>
                  <a:pt x="13" y="46"/>
                </a:cubicBezTo>
                <a:cubicBezTo>
                  <a:pt x="13" y="49"/>
                  <a:pt x="15" y="51"/>
                  <a:pt x="18" y="51"/>
                </a:cubicBezTo>
                <a:cubicBezTo>
                  <a:pt x="21" y="51"/>
                  <a:pt x="23" y="49"/>
                  <a:pt x="23" y="46"/>
                </a:cubicBezTo>
                <a:cubicBezTo>
                  <a:pt x="23" y="43"/>
                  <a:pt x="21" y="41"/>
                  <a:pt x="18" y="41"/>
                </a:cubicBezTo>
                <a:close/>
                <a:moveTo>
                  <a:pt x="54" y="41"/>
                </a:moveTo>
                <a:cubicBezTo>
                  <a:pt x="51" y="41"/>
                  <a:pt x="49" y="43"/>
                  <a:pt x="49" y="46"/>
                </a:cubicBezTo>
                <a:cubicBezTo>
                  <a:pt x="49" y="49"/>
                  <a:pt x="51" y="51"/>
                  <a:pt x="54" y="51"/>
                </a:cubicBezTo>
                <a:cubicBezTo>
                  <a:pt x="57" y="51"/>
                  <a:pt x="59" y="49"/>
                  <a:pt x="59" y="46"/>
                </a:cubicBezTo>
                <a:cubicBezTo>
                  <a:pt x="59" y="43"/>
                  <a:pt x="57" y="41"/>
                  <a:pt x="54" y="41"/>
                </a:cubicBezTo>
                <a:close/>
              </a:path>
            </a:pathLst>
          </a:custGeom>
          <a:solidFill>
            <a:sysClr val="window" lastClr="FFFFFF"/>
          </a:solidFill>
          <a:ln w="9525">
            <a:noFill/>
            <a:round/>
            <a:headEnd/>
            <a:tailEnd/>
          </a:ln>
        </p:spPr>
        <p:txBody>
          <a:bodyPr vert="horz" wrap="square" lIns="111650" tIns="55825" rIns="111650" bIns="55825"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Text" lastClr="000000"/>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6" name="Freeform 118"/>
          <p:cNvSpPr>
            <a:spLocks noEditPoints="1"/>
          </p:cNvSpPr>
          <p:nvPr/>
        </p:nvSpPr>
        <p:spPr bwMode="auto">
          <a:xfrm>
            <a:off x="4881239" y="1496218"/>
            <a:ext cx="399304" cy="388583"/>
          </a:xfrm>
          <a:custGeom>
            <a:avLst/>
            <a:gdLst/>
            <a:ahLst/>
            <a:cxnLst>
              <a:cxn ang="0">
                <a:pos x="53" y="58"/>
              </a:cxn>
              <a:cxn ang="0">
                <a:pos x="31" y="67"/>
              </a:cxn>
              <a:cxn ang="0">
                <a:pos x="0" y="36"/>
              </a:cxn>
              <a:cxn ang="0">
                <a:pos x="31" y="5"/>
              </a:cxn>
              <a:cxn ang="0">
                <a:pos x="31" y="36"/>
              </a:cxn>
              <a:cxn ang="0">
                <a:pos x="53" y="58"/>
              </a:cxn>
              <a:cxn ang="0">
                <a:pos x="36" y="31"/>
              </a:cxn>
              <a:cxn ang="0">
                <a:pos x="36" y="0"/>
              </a:cxn>
              <a:cxn ang="0">
                <a:pos x="67" y="31"/>
              </a:cxn>
              <a:cxn ang="0">
                <a:pos x="36" y="31"/>
              </a:cxn>
              <a:cxn ang="0">
                <a:pos x="69" y="36"/>
              </a:cxn>
              <a:cxn ang="0">
                <a:pos x="60" y="58"/>
              </a:cxn>
              <a:cxn ang="0">
                <a:pos x="38" y="36"/>
              </a:cxn>
              <a:cxn ang="0">
                <a:pos x="69" y="36"/>
              </a:cxn>
            </a:cxnLst>
            <a:rect l="0" t="0" r="r" b="b"/>
            <a:pathLst>
              <a:path w="69" h="67">
                <a:moveTo>
                  <a:pt x="53" y="58"/>
                </a:moveTo>
                <a:cubicBezTo>
                  <a:pt x="47" y="64"/>
                  <a:pt x="39" y="67"/>
                  <a:pt x="31" y="67"/>
                </a:cubicBezTo>
                <a:cubicBezTo>
                  <a:pt x="14" y="67"/>
                  <a:pt x="0" y="53"/>
                  <a:pt x="0" y="36"/>
                </a:cubicBezTo>
                <a:cubicBezTo>
                  <a:pt x="0" y="19"/>
                  <a:pt x="14" y="5"/>
                  <a:pt x="31" y="5"/>
                </a:cubicBezTo>
                <a:cubicBezTo>
                  <a:pt x="31" y="36"/>
                  <a:pt x="31" y="36"/>
                  <a:pt x="31" y="36"/>
                </a:cubicBezTo>
                <a:lnTo>
                  <a:pt x="53" y="58"/>
                </a:lnTo>
                <a:close/>
                <a:moveTo>
                  <a:pt x="36" y="31"/>
                </a:moveTo>
                <a:cubicBezTo>
                  <a:pt x="36" y="0"/>
                  <a:pt x="36" y="0"/>
                  <a:pt x="36" y="0"/>
                </a:cubicBezTo>
                <a:cubicBezTo>
                  <a:pt x="53" y="0"/>
                  <a:pt x="67" y="14"/>
                  <a:pt x="67" y="31"/>
                </a:cubicBezTo>
                <a:lnTo>
                  <a:pt x="36" y="31"/>
                </a:lnTo>
                <a:close/>
                <a:moveTo>
                  <a:pt x="69" y="36"/>
                </a:moveTo>
                <a:cubicBezTo>
                  <a:pt x="69" y="45"/>
                  <a:pt x="66" y="53"/>
                  <a:pt x="60" y="58"/>
                </a:cubicBezTo>
                <a:cubicBezTo>
                  <a:pt x="38" y="36"/>
                  <a:pt x="38" y="36"/>
                  <a:pt x="38" y="36"/>
                </a:cubicBezTo>
                <a:lnTo>
                  <a:pt x="69" y="36"/>
                </a:lnTo>
                <a:close/>
              </a:path>
            </a:pathLst>
          </a:custGeom>
          <a:solidFill>
            <a:sysClr val="window" lastClr="FFFFFF"/>
          </a:solidFill>
          <a:ln w="9525">
            <a:noFill/>
            <a:round/>
            <a:headEnd/>
            <a:tailEnd/>
          </a:ln>
        </p:spPr>
        <p:txBody>
          <a:bodyPr vert="horz" wrap="square" lIns="111650" tIns="55825" rIns="111650" bIns="55825"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Text" lastClr="000000"/>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7" name="Text Placeholder 3"/>
          <p:cNvSpPr txBox="1">
            <a:spLocks/>
          </p:cNvSpPr>
          <p:nvPr/>
        </p:nvSpPr>
        <p:spPr>
          <a:xfrm>
            <a:off x="4376610" y="4483852"/>
            <a:ext cx="227626" cy="246221"/>
          </a:xfrm>
          <a:prstGeom prst="rect">
            <a:avLst/>
          </a:prstGeom>
        </p:spPr>
        <p:txBody>
          <a:bodyPr wrap="none" lIns="0" tIns="0" rIns="0" bIns="0" anchor="b">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ctr" defTabSz="1116574" eaLnBrk="1" fontAlgn="auto" latinLnBrk="0" hangingPunct="1">
              <a:lnSpc>
                <a:spcPct val="100000"/>
              </a:lnSpc>
              <a:spcBef>
                <a:spcPct val="20000"/>
              </a:spcBef>
              <a:spcAft>
                <a:spcPts val="0"/>
              </a:spcAft>
              <a:buClrTx/>
              <a:buSzTx/>
              <a:buFontTx/>
              <a:buNone/>
              <a:tabLst/>
              <a:defRPr/>
            </a:pPr>
            <a:r>
              <a:rPr kumimoji="0" lang="en-US" sz="1600" b="0" i="0" u="none" strike="noStrike" kern="0" cap="none" spc="0" normalizeH="0" baseline="0" noProof="0" dirty="0">
                <a:ln>
                  <a:noFill/>
                </a:ln>
                <a:solidFill>
                  <a:sysClr val="window" lastClr="FFFFFF"/>
                </a:solidFill>
                <a:effectLst/>
                <a:uLnTx/>
                <a:uFillTx/>
                <a:latin typeface="Arial" panose="020B0604020202020204" pitchFamily="34" charset="0"/>
                <a:ea typeface="微软雅黑" panose="020B0503020204020204" pitchFamily="34" charset="-122"/>
                <a:cs typeface="+mn-ea"/>
                <a:sym typeface="Arial" panose="020B0604020202020204" pitchFamily="34" charset="0"/>
              </a:rPr>
              <a:t>01</a:t>
            </a:r>
          </a:p>
        </p:txBody>
      </p:sp>
      <p:sp>
        <p:nvSpPr>
          <p:cNvPr id="68" name="Text Placeholder 3"/>
          <p:cNvSpPr txBox="1">
            <a:spLocks/>
          </p:cNvSpPr>
          <p:nvPr/>
        </p:nvSpPr>
        <p:spPr>
          <a:xfrm>
            <a:off x="4368856" y="2809157"/>
            <a:ext cx="227626" cy="246221"/>
          </a:xfrm>
          <a:prstGeom prst="rect">
            <a:avLst/>
          </a:prstGeom>
        </p:spPr>
        <p:txBody>
          <a:bodyPr wrap="none" lIns="0" tIns="0" rIns="0" bIns="0" anchor="b">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ctr" defTabSz="1116574" eaLnBrk="1" fontAlgn="auto" latinLnBrk="0" hangingPunct="1">
              <a:lnSpc>
                <a:spcPct val="100000"/>
              </a:lnSpc>
              <a:spcBef>
                <a:spcPct val="20000"/>
              </a:spcBef>
              <a:spcAft>
                <a:spcPts val="0"/>
              </a:spcAft>
              <a:buClrTx/>
              <a:buSzTx/>
              <a:buFontTx/>
              <a:buNone/>
              <a:tabLst/>
              <a:defRPr/>
            </a:pPr>
            <a:r>
              <a:rPr kumimoji="0" lang="en-US" sz="1600" b="0" i="0" u="none" strike="noStrike" kern="0" cap="none" spc="0" normalizeH="0" baseline="0" noProof="0" dirty="0">
                <a:ln>
                  <a:noFill/>
                </a:ln>
                <a:solidFill>
                  <a:sysClr val="window" lastClr="FFFFFF"/>
                </a:solidFill>
                <a:effectLst/>
                <a:uLnTx/>
                <a:uFillTx/>
                <a:latin typeface="Arial" panose="020B0604020202020204" pitchFamily="34" charset="0"/>
                <a:ea typeface="微软雅黑" panose="020B0503020204020204" pitchFamily="34" charset="-122"/>
                <a:cs typeface="+mn-ea"/>
                <a:sym typeface="Arial" panose="020B0604020202020204" pitchFamily="34" charset="0"/>
              </a:rPr>
              <a:t>03</a:t>
            </a:r>
          </a:p>
        </p:txBody>
      </p:sp>
      <p:sp>
        <p:nvSpPr>
          <p:cNvPr id="69" name="Text Placeholder 3"/>
          <p:cNvSpPr txBox="1">
            <a:spLocks/>
          </p:cNvSpPr>
          <p:nvPr/>
        </p:nvSpPr>
        <p:spPr>
          <a:xfrm>
            <a:off x="4556452" y="3657704"/>
            <a:ext cx="227626" cy="246221"/>
          </a:xfrm>
          <a:prstGeom prst="rect">
            <a:avLst/>
          </a:prstGeom>
        </p:spPr>
        <p:txBody>
          <a:bodyPr wrap="none" lIns="0" tIns="0" rIns="0" bIns="0" anchor="b">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ctr" defTabSz="1116574" eaLnBrk="1" fontAlgn="auto" latinLnBrk="0" hangingPunct="1">
              <a:lnSpc>
                <a:spcPct val="100000"/>
              </a:lnSpc>
              <a:spcBef>
                <a:spcPct val="20000"/>
              </a:spcBef>
              <a:spcAft>
                <a:spcPts val="0"/>
              </a:spcAft>
              <a:buClrTx/>
              <a:buSzTx/>
              <a:buFontTx/>
              <a:buNone/>
              <a:tabLst/>
              <a:defRPr/>
            </a:pPr>
            <a:r>
              <a:rPr kumimoji="0" lang="en-US" sz="1600" b="0" i="0" u="none" strike="noStrike" kern="0" cap="none" spc="0" normalizeH="0" baseline="0" noProof="0" dirty="0">
                <a:ln>
                  <a:noFill/>
                </a:ln>
                <a:solidFill>
                  <a:sysClr val="window" lastClr="FFFFFF"/>
                </a:solidFill>
                <a:effectLst/>
                <a:uLnTx/>
                <a:uFillTx/>
                <a:latin typeface="Arial" panose="020B0604020202020204" pitchFamily="34" charset="0"/>
                <a:ea typeface="微软雅黑" panose="020B0503020204020204" pitchFamily="34" charset="-122"/>
                <a:cs typeface="+mn-ea"/>
                <a:sym typeface="Arial" panose="020B0604020202020204" pitchFamily="34" charset="0"/>
              </a:rPr>
              <a:t>02</a:t>
            </a:r>
          </a:p>
        </p:txBody>
      </p:sp>
      <p:sp>
        <p:nvSpPr>
          <p:cNvPr id="70" name="Text Placeholder 3"/>
          <p:cNvSpPr txBox="1">
            <a:spLocks/>
          </p:cNvSpPr>
          <p:nvPr/>
        </p:nvSpPr>
        <p:spPr>
          <a:xfrm>
            <a:off x="4556453" y="1936765"/>
            <a:ext cx="227626" cy="246221"/>
          </a:xfrm>
          <a:prstGeom prst="rect">
            <a:avLst/>
          </a:prstGeom>
        </p:spPr>
        <p:txBody>
          <a:bodyPr wrap="none" lIns="0" tIns="0" rIns="0" bIns="0" anchor="b">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ctr" defTabSz="1116574" eaLnBrk="1" fontAlgn="auto" latinLnBrk="0" hangingPunct="1">
              <a:lnSpc>
                <a:spcPct val="100000"/>
              </a:lnSpc>
              <a:spcBef>
                <a:spcPct val="20000"/>
              </a:spcBef>
              <a:spcAft>
                <a:spcPts val="0"/>
              </a:spcAft>
              <a:buClrTx/>
              <a:buSzTx/>
              <a:buFontTx/>
              <a:buNone/>
              <a:tabLst/>
              <a:defRPr/>
            </a:pPr>
            <a:r>
              <a:rPr kumimoji="0" lang="en-US" sz="1600" b="0" i="0" u="none" strike="noStrike" kern="0" cap="none" spc="0" normalizeH="0" baseline="0" noProof="0" dirty="0">
                <a:ln>
                  <a:noFill/>
                </a:ln>
                <a:solidFill>
                  <a:sysClr val="window" lastClr="FFFFFF"/>
                </a:solidFill>
                <a:effectLst/>
                <a:uLnTx/>
                <a:uFillTx/>
                <a:latin typeface="Arial" panose="020B0604020202020204" pitchFamily="34" charset="0"/>
                <a:ea typeface="微软雅黑" panose="020B0503020204020204" pitchFamily="34" charset="-122"/>
                <a:cs typeface="+mn-ea"/>
                <a:sym typeface="Arial" panose="020B0604020202020204" pitchFamily="34" charset="0"/>
              </a:rPr>
              <a:t>04</a:t>
            </a:r>
          </a:p>
        </p:txBody>
      </p:sp>
      <p:grpSp>
        <p:nvGrpSpPr>
          <p:cNvPr id="71" name="Group 39"/>
          <p:cNvGrpSpPr/>
          <p:nvPr/>
        </p:nvGrpSpPr>
        <p:grpSpPr>
          <a:xfrm>
            <a:off x="378735" y="2044898"/>
            <a:ext cx="3142962" cy="717167"/>
            <a:chOff x="838200" y="1856133"/>
            <a:chExt cx="2893138" cy="783203"/>
          </a:xfrm>
        </p:grpSpPr>
        <p:sp>
          <p:nvSpPr>
            <p:cNvPr id="72" name="Footer Text"/>
            <p:cNvSpPr txBox="1"/>
            <p:nvPr/>
          </p:nvSpPr>
          <p:spPr>
            <a:xfrm>
              <a:off x="1012372" y="1987825"/>
              <a:ext cx="2354559" cy="423506"/>
            </a:xfrm>
            <a:prstGeom prst="rect">
              <a:avLst/>
            </a:prstGeom>
            <a:noFill/>
          </p:spPr>
          <p:txBody>
            <a:bodyPr wrap="square" lIns="0" tIns="0" rIns="0" bIns="0" rtlCol="0">
              <a:spAutoFit/>
            </a:bodyPr>
            <a:lstStyle/>
            <a:p>
              <a:pPr marL="0" marR="0" lvl="0" indent="0" algn="r" defTabSz="914400" eaLnBrk="1" fontAlgn="auto" latinLnBrk="0" hangingPunct="1">
                <a:lnSpc>
                  <a:spcPct val="120000"/>
                </a:lnSpc>
                <a:spcBef>
                  <a:spcPts val="0"/>
                </a:spcBef>
                <a:spcAft>
                  <a:spcPts val="0"/>
                </a:spcAft>
                <a:buClrTx/>
                <a:buSzTx/>
                <a:buFontTx/>
                <a:buNone/>
                <a:tabLst/>
                <a:defRPr/>
              </a:pPr>
              <a:r>
                <a:rPr kumimoji="0" lang="zh-CN" altLang="en-US" sz="700" b="0" i="0" u="none" strike="noStrike" kern="0" cap="none" spc="0" normalizeH="0" baseline="0" noProof="0" dirty="0">
                  <a:ln>
                    <a:noFill/>
                  </a:ln>
                  <a:solidFill>
                    <a:sysClr val="window" lastClr="FFFFFF">
                      <a:lumMod val="65000"/>
                    </a:sysClr>
                  </a:solidFill>
                  <a:effectLst/>
                  <a:uLnTx/>
                  <a:uFillTx/>
                  <a:latin typeface="Arial" panose="020B0604020202020204" pitchFamily="34" charset="0"/>
                  <a:ea typeface="微软雅黑" panose="020B0503020204020204" pitchFamily="34" charset="-122"/>
                  <a:cs typeface="+mn-ea"/>
                  <a:sym typeface="Arial" panose="020B0604020202020204" pitchFamily="34" charset="0"/>
                </a:rPr>
                <a:t>请替换文字内容，点击添加相关标题文字，修改文字内容，也可以直接复制你的内容到此。，点击添加相关标题文字，修改文字内容，也可以直接复制你的内容到此。</a:t>
              </a:r>
              <a:endParaRPr kumimoji="0" lang="en-US" sz="700" b="0" i="0" u="none" strike="noStrike" kern="0" cap="none" spc="0" normalizeH="0" baseline="0" noProof="0" dirty="0">
                <a:ln>
                  <a:noFill/>
                </a:ln>
                <a:solidFill>
                  <a:sysClr val="window" lastClr="FFFFFF">
                    <a:lumMod val="65000"/>
                  </a:sysClr>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73" name="Group 38"/>
            <p:cNvGrpSpPr/>
            <p:nvPr/>
          </p:nvGrpSpPr>
          <p:grpSpPr>
            <a:xfrm>
              <a:off x="838200" y="1856133"/>
              <a:ext cx="2893138" cy="783203"/>
              <a:chOff x="838200" y="1919136"/>
              <a:chExt cx="2893138" cy="783203"/>
            </a:xfrm>
          </p:grpSpPr>
          <p:sp>
            <p:nvSpPr>
              <p:cNvPr id="74" name="Isosceles Triangle 37"/>
              <p:cNvSpPr/>
              <p:nvPr/>
            </p:nvSpPr>
            <p:spPr>
              <a:xfrm rot="5400000">
                <a:off x="3542239" y="2235938"/>
                <a:ext cx="228600" cy="149598"/>
              </a:xfrm>
              <a:prstGeom prst="triangle">
                <a:avLst/>
              </a:prstGeom>
              <a:solidFill>
                <a:sysClr val="windowText" lastClr="000000">
                  <a:lumMod val="50000"/>
                  <a:lumOff val="50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20000"/>
                  </a:lnSpc>
                  <a:spcBef>
                    <a:spcPts val="0"/>
                  </a:spcBef>
                  <a:spcAft>
                    <a:spcPts val="0"/>
                  </a:spcAft>
                  <a:buClrTx/>
                  <a:buSzTx/>
                  <a:buFontTx/>
                  <a:buNone/>
                  <a:tabLst/>
                  <a:defRPr/>
                </a:pPr>
                <a:endParaRPr kumimoji="0" lang="en-US" sz="700" b="0" i="0" u="none" strike="noStrike" kern="0" cap="none" spc="0" normalizeH="0" baseline="0" noProof="0">
                  <a:ln>
                    <a:noFill/>
                  </a:ln>
                  <a:solidFill>
                    <a:sysClr val="window" lastClr="FFFFFF">
                      <a:lumMod val="65000"/>
                    </a:sysClr>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75" name="Rounded Rectangle 35"/>
              <p:cNvSpPr/>
              <p:nvPr/>
            </p:nvSpPr>
            <p:spPr>
              <a:xfrm>
                <a:off x="838200" y="1919136"/>
                <a:ext cx="2743200" cy="783203"/>
              </a:xfrm>
              <a:prstGeom prst="roundRect">
                <a:avLst>
                  <a:gd name="adj" fmla="val 15647"/>
                </a:avLst>
              </a:prstGeom>
              <a:noFill/>
              <a:ln w="19050" cap="flat" cmpd="sng" algn="ctr">
                <a:solidFill>
                  <a:sysClr val="windowText" lastClr="000000">
                    <a:lumMod val="50000"/>
                    <a:lumOff val="50000"/>
                  </a:sysClr>
                </a:solidFill>
                <a:prstDash val="solid"/>
                <a:miter lim="800000"/>
              </a:ln>
              <a:effectLst/>
            </p:spPr>
            <p:txBody>
              <a:bodyPr rtlCol="0" anchor="ctr"/>
              <a:lstStyle/>
              <a:p>
                <a:pPr marL="0" marR="0" lvl="0" indent="0" algn="ctr" defTabSz="914400" eaLnBrk="1" fontAlgn="auto" latinLnBrk="0" hangingPunct="1">
                  <a:lnSpc>
                    <a:spcPct val="120000"/>
                  </a:lnSpc>
                  <a:spcBef>
                    <a:spcPts val="0"/>
                  </a:spcBef>
                  <a:spcAft>
                    <a:spcPts val="0"/>
                  </a:spcAft>
                  <a:buClrTx/>
                  <a:buSzTx/>
                  <a:buFontTx/>
                  <a:buNone/>
                  <a:tabLst/>
                  <a:defRPr/>
                </a:pPr>
                <a:endParaRPr kumimoji="0" lang="en-US" sz="700" b="0" i="0" u="none" strike="noStrike" kern="0" cap="none" spc="0" normalizeH="0" baseline="0" noProof="0">
                  <a:ln>
                    <a:noFill/>
                  </a:ln>
                  <a:solidFill>
                    <a:sysClr val="window" lastClr="FFFFFF">
                      <a:lumMod val="65000"/>
                    </a:sysClr>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grpSp>
      </p:grpSp>
      <p:grpSp>
        <p:nvGrpSpPr>
          <p:cNvPr id="76" name="Group 40"/>
          <p:cNvGrpSpPr/>
          <p:nvPr/>
        </p:nvGrpSpPr>
        <p:grpSpPr>
          <a:xfrm>
            <a:off x="378735" y="4023938"/>
            <a:ext cx="3142962" cy="717167"/>
            <a:chOff x="838200" y="1856133"/>
            <a:chExt cx="2893138" cy="783203"/>
          </a:xfrm>
        </p:grpSpPr>
        <p:sp>
          <p:nvSpPr>
            <p:cNvPr id="77" name="Footer Text"/>
            <p:cNvSpPr txBox="1"/>
            <p:nvPr/>
          </p:nvSpPr>
          <p:spPr>
            <a:xfrm>
              <a:off x="1022523" y="1979159"/>
              <a:ext cx="2382574" cy="423506"/>
            </a:xfrm>
            <a:prstGeom prst="rect">
              <a:avLst/>
            </a:prstGeom>
            <a:noFill/>
          </p:spPr>
          <p:txBody>
            <a:bodyPr wrap="square" lIns="0" tIns="0" rIns="0" bIns="0" rtlCol="0">
              <a:spAutoFit/>
            </a:bodyPr>
            <a:lstStyle/>
            <a:p>
              <a:pPr marL="0" marR="0" lvl="0" indent="0" algn="r" defTabSz="914400" eaLnBrk="1" fontAlgn="auto" latinLnBrk="0" hangingPunct="1">
                <a:lnSpc>
                  <a:spcPct val="120000"/>
                </a:lnSpc>
                <a:spcBef>
                  <a:spcPts val="0"/>
                </a:spcBef>
                <a:spcAft>
                  <a:spcPts val="0"/>
                </a:spcAft>
                <a:buClrTx/>
                <a:buSzTx/>
                <a:buFontTx/>
                <a:buNone/>
                <a:tabLst/>
                <a:defRPr/>
              </a:pPr>
              <a:r>
                <a:rPr kumimoji="0" lang="zh-CN" altLang="en-US" sz="700" b="0" i="0" u="none" strike="noStrike" kern="0" cap="none" spc="0" normalizeH="0" baseline="0" noProof="0">
                  <a:ln>
                    <a:noFill/>
                  </a:ln>
                  <a:solidFill>
                    <a:sysClr val="window" lastClr="FFFFFF">
                      <a:lumMod val="65000"/>
                    </a:sysClr>
                  </a:solidFill>
                  <a:effectLst/>
                  <a:uLnTx/>
                  <a:uFillTx/>
                  <a:latin typeface="Arial" panose="020B0604020202020204" pitchFamily="34" charset="0"/>
                  <a:ea typeface="微软雅黑" panose="020B0503020204020204" pitchFamily="34" charset="-122"/>
                  <a:cs typeface="+mn-ea"/>
                  <a:sym typeface="Arial" panose="020B0604020202020204" pitchFamily="34" charset="0"/>
                </a:rPr>
                <a:t>请替换文字内容</a:t>
              </a:r>
              <a:r>
                <a:rPr kumimoji="0" lang="zh-CN" altLang="en-US" sz="700" b="0" i="0" u="none" strike="noStrike" kern="0" cap="none" spc="0" normalizeH="0" baseline="0" noProof="0" dirty="0">
                  <a:ln>
                    <a:noFill/>
                  </a:ln>
                  <a:solidFill>
                    <a:sysClr val="window" lastClr="FFFFFF">
                      <a:lumMod val="65000"/>
                    </a:sysClr>
                  </a:solidFill>
                  <a:effectLst/>
                  <a:uLnTx/>
                  <a:uFillTx/>
                  <a:latin typeface="Arial" panose="020B0604020202020204" pitchFamily="34" charset="0"/>
                  <a:ea typeface="微软雅黑" panose="020B0503020204020204" pitchFamily="34" charset="-122"/>
                  <a:cs typeface="+mn-ea"/>
                  <a:sym typeface="Arial" panose="020B0604020202020204" pitchFamily="34" charset="0"/>
                </a:rPr>
                <a:t>，点击添加相关标题文字，修改文字内容，也可以直接复制你的内容到此。，点击添加相关标题文字，修改文字内容，也可以直接复制你的内容到此。</a:t>
              </a:r>
              <a:endParaRPr kumimoji="0" lang="en-US" sz="700" b="0" i="0" u="none" strike="noStrike" kern="0" cap="none" spc="0" normalizeH="0" baseline="0" noProof="0" dirty="0">
                <a:ln>
                  <a:noFill/>
                </a:ln>
                <a:solidFill>
                  <a:sysClr val="window" lastClr="FFFFFF">
                    <a:lumMod val="65000"/>
                  </a:sysClr>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78" name="Group 42"/>
            <p:cNvGrpSpPr/>
            <p:nvPr/>
          </p:nvGrpSpPr>
          <p:grpSpPr>
            <a:xfrm>
              <a:off x="838200" y="1856133"/>
              <a:ext cx="2893138" cy="783203"/>
              <a:chOff x="838200" y="1919136"/>
              <a:chExt cx="2893138" cy="783203"/>
            </a:xfrm>
          </p:grpSpPr>
          <p:sp>
            <p:nvSpPr>
              <p:cNvPr id="79" name="Isosceles Triangle 43"/>
              <p:cNvSpPr/>
              <p:nvPr/>
            </p:nvSpPr>
            <p:spPr>
              <a:xfrm rot="5400000">
                <a:off x="3542239" y="2235938"/>
                <a:ext cx="228600" cy="149598"/>
              </a:xfrm>
              <a:prstGeom prst="triangle">
                <a:avLst/>
              </a:prstGeom>
              <a:solidFill>
                <a:sysClr val="windowText" lastClr="000000">
                  <a:lumMod val="50000"/>
                  <a:lumOff val="50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20000"/>
                  </a:lnSpc>
                  <a:spcBef>
                    <a:spcPts val="0"/>
                  </a:spcBef>
                  <a:spcAft>
                    <a:spcPts val="0"/>
                  </a:spcAft>
                  <a:buClrTx/>
                  <a:buSzTx/>
                  <a:buFontTx/>
                  <a:buNone/>
                  <a:tabLst/>
                  <a:defRPr/>
                </a:pPr>
                <a:endParaRPr kumimoji="0" lang="en-US" sz="700" b="0" i="0" u="none" strike="noStrike" kern="0" cap="none" spc="0" normalizeH="0" baseline="0" noProof="0">
                  <a:ln>
                    <a:noFill/>
                  </a:ln>
                  <a:solidFill>
                    <a:sysClr val="window" lastClr="FFFFFF">
                      <a:lumMod val="65000"/>
                    </a:sysClr>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80" name="Rounded Rectangle 45"/>
              <p:cNvSpPr/>
              <p:nvPr/>
            </p:nvSpPr>
            <p:spPr>
              <a:xfrm>
                <a:off x="838200" y="1919136"/>
                <a:ext cx="2743200" cy="783203"/>
              </a:xfrm>
              <a:prstGeom prst="roundRect">
                <a:avLst>
                  <a:gd name="adj" fmla="val 15647"/>
                </a:avLst>
              </a:prstGeom>
              <a:noFill/>
              <a:ln w="19050" cap="flat" cmpd="sng" algn="ctr">
                <a:solidFill>
                  <a:sysClr val="windowText" lastClr="000000">
                    <a:lumMod val="50000"/>
                    <a:lumOff val="50000"/>
                  </a:sysClr>
                </a:solidFill>
                <a:prstDash val="solid"/>
                <a:miter lim="800000"/>
              </a:ln>
              <a:effectLst/>
            </p:spPr>
            <p:txBody>
              <a:bodyPr rtlCol="0" anchor="ctr"/>
              <a:lstStyle/>
              <a:p>
                <a:pPr marL="0" marR="0" lvl="0" indent="0" algn="ctr" defTabSz="914400" eaLnBrk="1" fontAlgn="auto" latinLnBrk="0" hangingPunct="1">
                  <a:lnSpc>
                    <a:spcPct val="120000"/>
                  </a:lnSpc>
                  <a:spcBef>
                    <a:spcPts val="0"/>
                  </a:spcBef>
                  <a:spcAft>
                    <a:spcPts val="0"/>
                  </a:spcAft>
                  <a:buClrTx/>
                  <a:buSzTx/>
                  <a:buFontTx/>
                  <a:buNone/>
                  <a:tabLst/>
                  <a:defRPr/>
                </a:pPr>
                <a:endParaRPr kumimoji="0" lang="en-US" sz="700" b="0" i="0" u="none" strike="noStrike" kern="0" cap="none" spc="0" normalizeH="0" baseline="0" noProof="0">
                  <a:ln>
                    <a:noFill/>
                  </a:ln>
                  <a:solidFill>
                    <a:sysClr val="window" lastClr="FFFFFF">
                      <a:lumMod val="65000"/>
                    </a:sysClr>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grpSp>
      </p:grpSp>
      <p:grpSp>
        <p:nvGrpSpPr>
          <p:cNvPr id="81" name="Group 46"/>
          <p:cNvGrpSpPr/>
          <p:nvPr/>
        </p:nvGrpSpPr>
        <p:grpSpPr>
          <a:xfrm flipH="1">
            <a:off x="5677510" y="1368205"/>
            <a:ext cx="3142962" cy="717167"/>
            <a:chOff x="838200" y="1856133"/>
            <a:chExt cx="2893138" cy="783203"/>
          </a:xfrm>
        </p:grpSpPr>
        <p:sp>
          <p:nvSpPr>
            <p:cNvPr id="82" name="Footer Text"/>
            <p:cNvSpPr txBox="1"/>
            <p:nvPr/>
          </p:nvSpPr>
          <p:spPr>
            <a:xfrm>
              <a:off x="989369" y="1994214"/>
              <a:ext cx="2448445" cy="423506"/>
            </a:xfrm>
            <a:prstGeom prst="rect">
              <a:avLst/>
            </a:prstGeom>
            <a:noFill/>
          </p:spPr>
          <p:txBody>
            <a:bodyPr wrap="square" lIns="0" tIns="0" rIns="0" bIns="0" rtlCol="0">
              <a:spAutoFit/>
            </a:bodyPr>
            <a:lstStyle/>
            <a:p>
              <a:pPr marL="0" marR="0" lvl="0" indent="0" defTabSz="914400" eaLnBrk="1" fontAlgn="auto" latinLnBrk="0" hangingPunct="1">
                <a:lnSpc>
                  <a:spcPct val="120000"/>
                </a:lnSpc>
                <a:spcBef>
                  <a:spcPts val="0"/>
                </a:spcBef>
                <a:spcAft>
                  <a:spcPts val="0"/>
                </a:spcAft>
                <a:buClrTx/>
                <a:buSzTx/>
                <a:buFontTx/>
                <a:buNone/>
                <a:tabLst/>
                <a:defRPr/>
              </a:pPr>
              <a:r>
                <a:rPr kumimoji="0" lang="zh-CN" altLang="en-US" sz="700" b="0" i="0" u="none" strike="noStrike" kern="0" cap="none" spc="0" normalizeH="0" baseline="0" noProof="0">
                  <a:ln>
                    <a:noFill/>
                  </a:ln>
                  <a:solidFill>
                    <a:sysClr val="window" lastClr="FFFFFF">
                      <a:lumMod val="65000"/>
                    </a:sysClr>
                  </a:solidFill>
                  <a:effectLst/>
                  <a:uLnTx/>
                  <a:uFillTx/>
                  <a:latin typeface="Arial" panose="020B0604020202020204" pitchFamily="34" charset="0"/>
                  <a:ea typeface="微软雅黑" panose="020B0503020204020204" pitchFamily="34" charset="-122"/>
                  <a:cs typeface="+mn-ea"/>
                  <a:sym typeface="Arial" panose="020B0604020202020204" pitchFamily="34" charset="0"/>
                </a:rPr>
                <a:t>请替换文字内容</a:t>
              </a:r>
              <a:r>
                <a:rPr kumimoji="0" lang="zh-CN" altLang="en-US" sz="700" b="0" i="0" u="none" strike="noStrike" kern="0" cap="none" spc="0" normalizeH="0" baseline="0" noProof="0" dirty="0">
                  <a:ln>
                    <a:noFill/>
                  </a:ln>
                  <a:solidFill>
                    <a:sysClr val="window" lastClr="FFFFFF">
                      <a:lumMod val="65000"/>
                    </a:sysClr>
                  </a:solidFill>
                  <a:effectLst/>
                  <a:uLnTx/>
                  <a:uFillTx/>
                  <a:latin typeface="Arial" panose="020B0604020202020204" pitchFamily="34" charset="0"/>
                  <a:ea typeface="微软雅黑" panose="020B0503020204020204" pitchFamily="34" charset="-122"/>
                  <a:cs typeface="+mn-ea"/>
                  <a:sym typeface="Arial" panose="020B0604020202020204" pitchFamily="34" charset="0"/>
                </a:rPr>
                <a:t>，点击添加相关标题文字，修改文字内容，也可以直接复制你的内容到此。，点击添加相关标题文字，修改文字内容，也可以直接复制你的内容到此。</a:t>
              </a:r>
              <a:endParaRPr kumimoji="0" lang="en-US" sz="700" b="0" i="0" u="none" strike="noStrike" kern="0" cap="none" spc="0" normalizeH="0" baseline="0" noProof="0" dirty="0">
                <a:ln>
                  <a:noFill/>
                </a:ln>
                <a:solidFill>
                  <a:sysClr val="window" lastClr="FFFFFF">
                    <a:lumMod val="65000"/>
                  </a:sysClr>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83" name="Group 48"/>
            <p:cNvGrpSpPr/>
            <p:nvPr/>
          </p:nvGrpSpPr>
          <p:grpSpPr>
            <a:xfrm>
              <a:off x="838200" y="1856133"/>
              <a:ext cx="2893138" cy="783203"/>
              <a:chOff x="838200" y="1919136"/>
              <a:chExt cx="2893138" cy="783203"/>
            </a:xfrm>
          </p:grpSpPr>
          <p:sp>
            <p:nvSpPr>
              <p:cNvPr id="84" name="Isosceles Triangle 49"/>
              <p:cNvSpPr/>
              <p:nvPr/>
            </p:nvSpPr>
            <p:spPr>
              <a:xfrm rot="5400000">
                <a:off x="3542239" y="2235938"/>
                <a:ext cx="228600" cy="149598"/>
              </a:xfrm>
              <a:prstGeom prst="triangle">
                <a:avLst/>
              </a:prstGeom>
              <a:solidFill>
                <a:sysClr val="windowText" lastClr="000000">
                  <a:lumMod val="50000"/>
                  <a:lumOff val="50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20000"/>
                  </a:lnSpc>
                  <a:spcBef>
                    <a:spcPts val="0"/>
                  </a:spcBef>
                  <a:spcAft>
                    <a:spcPts val="0"/>
                  </a:spcAft>
                  <a:buClrTx/>
                  <a:buSzTx/>
                  <a:buFontTx/>
                  <a:buNone/>
                  <a:tabLst/>
                  <a:defRPr/>
                </a:pPr>
                <a:endParaRPr kumimoji="0" lang="en-US" sz="700" b="0" i="0" u="none" strike="noStrike" kern="0" cap="none" spc="0" normalizeH="0" baseline="0" noProof="0">
                  <a:ln>
                    <a:noFill/>
                  </a:ln>
                  <a:solidFill>
                    <a:sysClr val="window" lastClr="FFFFFF">
                      <a:lumMod val="65000"/>
                    </a:sysClr>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85" name="Rounded Rectangle 50"/>
              <p:cNvSpPr/>
              <p:nvPr/>
            </p:nvSpPr>
            <p:spPr>
              <a:xfrm>
                <a:off x="838200" y="1919136"/>
                <a:ext cx="2743200" cy="783203"/>
              </a:xfrm>
              <a:prstGeom prst="roundRect">
                <a:avLst>
                  <a:gd name="adj" fmla="val 15647"/>
                </a:avLst>
              </a:prstGeom>
              <a:noFill/>
              <a:ln w="19050" cap="flat" cmpd="sng" algn="ctr">
                <a:solidFill>
                  <a:sysClr val="windowText" lastClr="000000">
                    <a:lumMod val="50000"/>
                    <a:lumOff val="50000"/>
                  </a:sysClr>
                </a:solidFill>
                <a:prstDash val="solid"/>
                <a:miter lim="800000"/>
              </a:ln>
              <a:effectLst/>
            </p:spPr>
            <p:txBody>
              <a:bodyPr rtlCol="0" anchor="ctr"/>
              <a:lstStyle/>
              <a:p>
                <a:pPr marL="0" marR="0" lvl="0" indent="0" algn="ctr" defTabSz="914400" eaLnBrk="1" fontAlgn="auto" latinLnBrk="0" hangingPunct="1">
                  <a:lnSpc>
                    <a:spcPct val="120000"/>
                  </a:lnSpc>
                  <a:spcBef>
                    <a:spcPts val="0"/>
                  </a:spcBef>
                  <a:spcAft>
                    <a:spcPts val="0"/>
                  </a:spcAft>
                  <a:buClrTx/>
                  <a:buSzTx/>
                  <a:buFontTx/>
                  <a:buNone/>
                  <a:tabLst/>
                  <a:defRPr/>
                </a:pPr>
                <a:endParaRPr kumimoji="0" lang="en-US" sz="700" b="0" i="0" u="none" strike="noStrike" kern="0" cap="none" spc="0" normalizeH="0" baseline="0" noProof="0">
                  <a:ln>
                    <a:noFill/>
                  </a:ln>
                  <a:solidFill>
                    <a:sysClr val="window" lastClr="FFFFFF">
                      <a:lumMod val="65000"/>
                    </a:sysClr>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grpSp>
      </p:grpSp>
      <p:grpSp>
        <p:nvGrpSpPr>
          <p:cNvPr id="86" name="Group 51"/>
          <p:cNvGrpSpPr/>
          <p:nvPr/>
        </p:nvGrpSpPr>
        <p:grpSpPr>
          <a:xfrm flipH="1">
            <a:off x="5677510" y="3209696"/>
            <a:ext cx="3142962" cy="717167"/>
            <a:chOff x="838200" y="1856133"/>
            <a:chExt cx="2893138" cy="783203"/>
          </a:xfrm>
        </p:grpSpPr>
        <p:sp>
          <p:nvSpPr>
            <p:cNvPr id="87" name="Footer Text"/>
            <p:cNvSpPr txBox="1"/>
            <p:nvPr/>
          </p:nvSpPr>
          <p:spPr>
            <a:xfrm>
              <a:off x="989369" y="2003245"/>
              <a:ext cx="2448445" cy="411323"/>
            </a:xfrm>
            <a:prstGeom prst="rect">
              <a:avLst/>
            </a:prstGeom>
            <a:noFill/>
          </p:spPr>
          <p:txBody>
            <a:bodyPr wrap="square" lIns="0" tIns="0" rIns="0" bIns="0" rtlCol="0">
              <a:spAutoFit/>
            </a:bodyPr>
            <a:lstStyle/>
            <a:p>
              <a:pPr marL="0" marR="0" lvl="0" indent="0" defTabSz="914400" eaLnBrk="1" fontAlgn="auto" latinLnBrk="0" hangingPunct="1">
                <a:lnSpc>
                  <a:spcPct val="120000"/>
                </a:lnSpc>
                <a:spcBef>
                  <a:spcPts val="0"/>
                </a:spcBef>
                <a:spcAft>
                  <a:spcPts val="0"/>
                </a:spcAft>
                <a:buClrTx/>
                <a:buSzTx/>
                <a:buFontTx/>
                <a:buNone/>
                <a:tabLst/>
                <a:defRPr/>
              </a:pPr>
              <a:r>
                <a:rPr kumimoji="0" lang="zh-CN" altLang="en-US" sz="700" b="0" i="0" u="none" strike="noStrike" kern="0" cap="none" spc="0" normalizeH="0" baseline="0" noProof="0">
                  <a:ln>
                    <a:noFill/>
                  </a:ln>
                  <a:solidFill>
                    <a:sysClr val="window" lastClr="FFFFFF">
                      <a:lumMod val="65000"/>
                    </a:sysClr>
                  </a:solidFill>
                  <a:effectLst/>
                  <a:uLnTx/>
                  <a:uFillTx/>
                  <a:latin typeface="Arial" panose="020B0604020202020204" pitchFamily="34" charset="0"/>
                  <a:ea typeface="微软雅黑" panose="020B0503020204020204" pitchFamily="34" charset="-122"/>
                  <a:cs typeface="+mn-ea"/>
                  <a:sym typeface="Arial" panose="020B0604020202020204" pitchFamily="34" charset="0"/>
                </a:rPr>
                <a:t>请替换文字内容</a:t>
              </a:r>
              <a:r>
                <a:rPr kumimoji="0" lang="zh-CN" altLang="en-US" sz="700" b="0" i="0" u="none" strike="noStrike" kern="0" cap="none" spc="0" normalizeH="0" baseline="0" noProof="0" dirty="0">
                  <a:ln>
                    <a:noFill/>
                  </a:ln>
                  <a:solidFill>
                    <a:sysClr val="window" lastClr="FFFFFF">
                      <a:lumMod val="65000"/>
                    </a:sysClr>
                  </a:solidFill>
                  <a:effectLst/>
                  <a:uLnTx/>
                  <a:uFillTx/>
                  <a:latin typeface="Arial" panose="020B0604020202020204" pitchFamily="34" charset="0"/>
                  <a:ea typeface="微软雅黑" panose="020B0503020204020204" pitchFamily="34" charset="-122"/>
                  <a:cs typeface="+mn-ea"/>
                  <a:sym typeface="Arial" panose="020B0604020202020204" pitchFamily="34" charset="0"/>
                </a:rPr>
                <a:t>，点击添加相关标题文字，修改文字内容，也可以直接复制你的内容到此。，点击添加相关标题文字，修改文字内容，也可以直接复制你的内容到此。</a:t>
              </a:r>
              <a:endParaRPr kumimoji="0" lang="en-US" sz="700" b="0" i="0" u="none" strike="noStrike" kern="0" cap="none" spc="0" normalizeH="0" baseline="0" noProof="0" dirty="0">
                <a:ln>
                  <a:noFill/>
                </a:ln>
                <a:solidFill>
                  <a:sysClr val="window" lastClr="FFFFFF">
                    <a:lumMod val="65000"/>
                  </a:sysClr>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88" name="Group 53"/>
            <p:cNvGrpSpPr/>
            <p:nvPr/>
          </p:nvGrpSpPr>
          <p:grpSpPr>
            <a:xfrm>
              <a:off x="838200" y="1856133"/>
              <a:ext cx="2893138" cy="783203"/>
              <a:chOff x="838200" y="1919136"/>
              <a:chExt cx="2893138" cy="783203"/>
            </a:xfrm>
          </p:grpSpPr>
          <p:sp>
            <p:nvSpPr>
              <p:cNvPr id="89" name="Isosceles Triangle 54"/>
              <p:cNvSpPr/>
              <p:nvPr/>
            </p:nvSpPr>
            <p:spPr>
              <a:xfrm rot="5400000">
                <a:off x="3542239" y="2235938"/>
                <a:ext cx="228600" cy="149598"/>
              </a:xfrm>
              <a:prstGeom prst="triangle">
                <a:avLst/>
              </a:prstGeom>
              <a:solidFill>
                <a:sysClr val="windowText" lastClr="000000">
                  <a:lumMod val="50000"/>
                  <a:lumOff val="50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20000"/>
                  </a:lnSpc>
                  <a:spcBef>
                    <a:spcPts val="0"/>
                  </a:spcBef>
                  <a:spcAft>
                    <a:spcPts val="0"/>
                  </a:spcAft>
                  <a:buClrTx/>
                  <a:buSzTx/>
                  <a:buFontTx/>
                  <a:buNone/>
                  <a:tabLst/>
                  <a:defRPr/>
                </a:pPr>
                <a:endParaRPr kumimoji="0" lang="en-US" sz="700" b="0" i="0" u="none" strike="noStrike" kern="0" cap="none" spc="0" normalizeH="0" baseline="0" noProof="0">
                  <a:ln>
                    <a:noFill/>
                  </a:ln>
                  <a:solidFill>
                    <a:sysClr val="window" lastClr="FFFFFF">
                      <a:lumMod val="65000"/>
                    </a:sysClr>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90" name="Rounded Rectangle 55"/>
              <p:cNvSpPr/>
              <p:nvPr/>
            </p:nvSpPr>
            <p:spPr>
              <a:xfrm>
                <a:off x="838200" y="1919136"/>
                <a:ext cx="2743200" cy="783203"/>
              </a:xfrm>
              <a:prstGeom prst="roundRect">
                <a:avLst>
                  <a:gd name="adj" fmla="val 15647"/>
                </a:avLst>
              </a:prstGeom>
              <a:noFill/>
              <a:ln w="19050" cap="flat" cmpd="sng" algn="ctr">
                <a:solidFill>
                  <a:sysClr val="windowText" lastClr="000000">
                    <a:lumMod val="50000"/>
                    <a:lumOff val="50000"/>
                  </a:sysClr>
                </a:solidFill>
                <a:prstDash val="solid"/>
                <a:miter lim="800000"/>
              </a:ln>
              <a:effectLst/>
            </p:spPr>
            <p:txBody>
              <a:bodyPr rtlCol="0" anchor="ctr"/>
              <a:lstStyle/>
              <a:p>
                <a:pPr marL="0" marR="0" lvl="0" indent="0" algn="ctr" defTabSz="914400" eaLnBrk="1" fontAlgn="auto" latinLnBrk="0" hangingPunct="1">
                  <a:lnSpc>
                    <a:spcPct val="120000"/>
                  </a:lnSpc>
                  <a:spcBef>
                    <a:spcPts val="0"/>
                  </a:spcBef>
                  <a:spcAft>
                    <a:spcPts val="0"/>
                  </a:spcAft>
                  <a:buClrTx/>
                  <a:buSzTx/>
                  <a:buFontTx/>
                  <a:buNone/>
                  <a:tabLst/>
                  <a:defRPr/>
                </a:pPr>
                <a:endParaRPr kumimoji="0" lang="en-US" sz="700" b="0" i="0" u="none" strike="noStrike" kern="0" cap="none" spc="0" normalizeH="0" baseline="0" noProof="0">
                  <a:ln>
                    <a:noFill/>
                  </a:ln>
                  <a:solidFill>
                    <a:sysClr val="window" lastClr="FFFFFF">
                      <a:lumMod val="65000"/>
                    </a:sysClr>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grpSp>
      </p:grpSp>
      <p:grpSp>
        <p:nvGrpSpPr>
          <p:cNvPr id="91" name="Group 56"/>
          <p:cNvGrpSpPr/>
          <p:nvPr/>
        </p:nvGrpSpPr>
        <p:grpSpPr>
          <a:xfrm flipH="1">
            <a:off x="5677510" y="4864053"/>
            <a:ext cx="3142962" cy="717167"/>
            <a:chOff x="838200" y="1856133"/>
            <a:chExt cx="2893138" cy="783203"/>
          </a:xfrm>
        </p:grpSpPr>
        <p:sp>
          <p:nvSpPr>
            <p:cNvPr id="92" name="Footer Text"/>
            <p:cNvSpPr txBox="1"/>
            <p:nvPr/>
          </p:nvSpPr>
          <p:spPr>
            <a:xfrm>
              <a:off x="989369" y="1991199"/>
              <a:ext cx="2448445" cy="423506"/>
            </a:xfrm>
            <a:prstGeom prst="rect">
              <a:avLst/>
            </a:prstGeom>
            <a:noFill/>
          </p:spPr>
          <p:txBody>
            <a:bodyPr wrap="square" lIns="0" tIns="0" rIns="0" bIns="0" rtlCol="0">
              <a:spAutoFit/>
            </a:bodyPr>
            <a:lstStyle/>
            <a:p>
              <a:pPr marL="0" marR="0" lvl="0" indent="0" defTabSz="914400" eaLnBrk="1" fontAlgn="auto" latinLnBrk="0" hangingPunct="1">
                <a:lnSpc>
                  <a:spcPct val="120000"/>
                </a:lnSpc>
                <a:spcBef>
                  <a:spcPts val="0"/>
                </a:spcBef>
                <a:spcAft>
                  <a:spcPts val="0"/>
                </a:spcAft>
                <a:buClrTx/>
                <a:buSzTx/>
                <a:buFontTx/>
                <a:buNone/>
                <a:tabLst/>
                <a:defRPr/>
              </a:pPr>
              <a:r>
                <a:rPr kumimoji="0" lang="zh-CN" altLang="en-US" sz="700" b="0" i="0" u="none" strike="noStrike" kern="0" cap="none" spc="0" normalizeH="0" baseline="0" noProof="0">
                  <a:ln>
                    <a:noFill/>
                  </a:ln>
                  <a:solidFill>
                    <a:sysClr val="window" lastClr="FFFFFF">
                      <a:lumMod val="65000"/>
                    </a:sysClr>
                  </a:solidFill>
                  <a:effectLst/>
                  <a:uLnTx/>
                  <a:uFillTx/>
                  <a:latin typeface="Arial" panose="020B0604020202020204" pitchFamily="34" charset="0"/>
                  <a:ea typeface="微软雅黑" panose="020B0503020204020204" pitchFamily="34" charset="-122"/>
                  <a:cs typeface="+mn-ea"/>
                  <a:sym typeface="Arial" panose="020B0604020202020204" pitchFamily="34" charset="0"/>
                </a:rPr>
                <a:t>请替换文字内容</a:t>
              </a:r>
              <a:r>
                <a:rPr kumimoji="0" lang="zh-CN" altLang="en-US" sz="700" b="0" i="0" u="none" strike="noStrike" kern="0" cap="none" spc="0" normalizeH="0" baseline="0" noProof="0" dirty="0">
                  <a:ln>
                    <a:noFill/>
                  </a:ln>
                  <a:solidFill>
                    <a:sysClr val="window" lastClr="FFFFFF">
                      <a:lumMod val="65000"/>
                    </a:sysClr>
                  </a:solidFill>
                  <a:effectLst/>
                  <a:uLnTx/>
                  <a:uFillTx/>
                  <a:latin typeface="Arial" panose="020B0604020202020204" pitchFamily="34" charset="0"/>
                  <a:ea typeface="微软雅黑" panose="020B0503020204020204" pitchFamily="34" charset="-122"/>
                  <a:cs typeface="+mn-ea"/>
                  <a:sym typeface="Arial" panose="020B0604020202020204" pitchFamily="34" charset="0"/>
                </a:rPr>
                <a:t>，点击添加相关标题文字，修改文字内容，也可以直接复制你的内容到此。，点击添加相关标题文字，修改文字内容，也可以直接复制你的内容到此。</a:t>
              </a:r>
              <a:endParaRPr kumimoji="0" lang="en-US" sz="700" b="0" i="0" u="none" strike="noStrike" kern="0" cap="none" spc="0" normalizeH="0" baseline="0" noProof="0" dirty="0">
                <a:ln>
                  <a:noFill/>
                </a:ln>
                <a:solidFill>
                  <a:sysClr val="window" lastClr="FFFFFF">
                    <a:lumMod val="65000"/>
                  </a:sysClr>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93" name="Group 58"/>
            <p:cNvGrpSpPr/>
            <p:nvPr/>
          </p:nvGrpSpPr>
          <p:grpSpPr>
            <a:xfrm>
              <a:off x="838200" y="1856133"/>
              <a:ext cx="2893138" cy="783203"/>
              <a:chOff x="838200" y="1919136"/>
              <a:chExt cx="2893138" cy="783203"/>
            </a:xfrm>
          </p:grpSpPr>
          <p:sp>
            <p:nvSpPr>
              <p:cNvPr id="94" name="Isosceles Triangle 59"/>
              <p:cNvSpPr/>
              <p:nvPr/>
            </p:nvSpPr>
            <p:spPr>
              <a:xfrm rot="5400000">
                <a:off x="3542239" y="2235938"/>
                <a:ext cx="228600" cy="149598"/>
              </a:xfrm>
              <a:prstGeom prst="triangle">
                <a:avLst/>
              </a:prstGeom>
              <a:solidFill>
                <a:sysClr val="windowText" lastClr="000000">
                  <a:lumMod val="50000"/>
                  <a:lumOff val="50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20000"/>
                  </a:lnSpc>
                  <a:spcBef>
                    <a:spcPts val="0"/>
                  </a:spcBef>
                  <a:spcAft>
                    <a:spcPts val="0"/>
                  </a:spcAft>
                  <a:buClrTx/>
                  <a:buSzTx/>
                  <a:buFontTx/>
                  <a:buNone/>
                  <a:tabLst/>
                  <a:defRPr/>
                </a:pPr>
                <a:endParaRPr kumimoji="0" lang="en-US" sz="700" b="0" i="0" u="none" strike="noStrike" kern="0" cap="none" spc="0" normalizeH="0" baseline="0" noProof="0">
                  <a:ln>
                    <a:noFill/>
                  </a:ln>
                  <a:solidFill>
                    <a:sysClr val="window" lastClr="FFFFFF">
                      <a:lumMod val="65000"/>
                    </a:sysClr>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95" name="Rounded Rectangle 60"/>
              <p:cNvSpPr/>
              <p:nvPr/>
            </p:nvSpPr>
            <p:spPr>
              <a:xfrm>
                <a:off x="838200" y="1919136"/>
                <a:ext cx="2743200" cy="783203"/>
              </a:xfrm>
              <a:prstGeom prst="roundRect">
                <a:avLst>
                  <a:gd name="adj" fmla="val 15647"/>
                </a:avLst>
              </a:prstGeom>
              <a:noFill/>
              <a:ln w="19050" cap="flat" cmpd="sng" algn="ctr">
                <a:solidFill>
                  <a:sysClr val="windowText" lastClr="000000">
                    <a:lumMod val="50000"/>
                    <a:lumOff val="50000"/>
                  </a:sysClr>
                </a:solidFill>
                <a:prstDash val="solid"/>
                <a:miter lim="800000"/>
              </a:ln>
              <a:effectLst/>
            </p:spPr>
            <p:txBody>
              <a:bodyPr rtlCol="0" anchor="ctr"/>
              <a:lstStyle/>
              <a:p>
                <a:pPr marL="0" marR="0" lvl="0" indent="0" algn="ctr" defTabSz="914400" eaLnBrk="1" fontAlgn="auto" latinLnBrk="0" hangingPunct="1">
                  <a:lnSpc>
                    <a:spcPct val="120000"/>
                  </a:lnSpc>
                  <a:spcBef>
                    <a:spcPts val="0"/>
                  </a:spcBef>
                  <a:spcAft>
                    <a:spcPts val="0"/>
                  </a:spcAft>
                  <a:buClrTx/>
                  <a:buSzTx/>
                  <a:buFontTx/>
                  <a:buNone/>
                  <a:tabLst/>
                  <a:defRPr/>
                </a:pPr>
                <a:endParaRPr kumimoji="0" lang="en-US" sz="700" b="0" i="0" u="none" strike="noStrike" kern="0" cap="none" spc="0" normalizeH="0" baseline="0" noProof="0">
                  <a:ln>
                    <a:noFill/>
                  </a:ln>
                  <a:solidFill>
                    <a:sysClr val="window" lastClr="FFFFFF">
                      <a:lumMod val="65000"/>
                    </a:sysClr>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grpSp>
      </p:grpSp>
    </p:spTree>
    <p:extLst>
      <p:ext uri="{BB962C8B-B14F-4D97-AF65-F5344CB8AC3E}">
        <p14:creationId xmlns:p14="http://schemas.microsoft.com/office/powerpoint/2010/main" xmlns="" val="367164893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513460" y="1988840"/>
            <a:ext cx="1443521" cy="1443522"/>
          </a:xfrm>
          <a:prstGeom prst="ellipse">
            <a:avLst/>
          </a:prstGeom>
          <a:solidFill>
            <a:srgbClr val="000000"/>
          </a:solidFill>
          <a:ln w="12700" cap="flat" cmpd="sng" algn="ctr">
            <a:no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b="1"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cs typeface="+mn-cs"/>
              </a:rPr>
              <a:t>STEP 1</a:t>
            </a:r>
            <a:endParaRPr kumimoji="0" lang="zh-CN" altLang="en-US" b="1"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cs typeface="+mn-cs"/>
            </a:endParaRPr>
          </a:p>
        </p:txBody>
      </p:sp>
      <p:sp>
        <p:nvSpPr>
          <p:cNvPr id="18" name="椭圆 17"/>
          <p:cNvSpPr/>
          <p:nvPr/>
        </p:nvSpPr>
        <p:spPr>
          <a:xfrm>
            <a:off x="2710123" y="2456716"/>
            <a:ext cx="1443521" cy="1443522"/>
          </a:xfrm>
          <a:prstGeom prst="ellipse">
            <a:avLst/>
          </a:prstGeom>
          <a:solidFill>
            <a:srgbClr val="7F7F7F"/>
          </a:solidFill>
          <a:ln w="12700" cap="flat" cmpd="sng" algn="ctr">
            <a:no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b="1" i="0" u="none" strike="noStrike" kern="0" cap="none" spc="0" normalizeH="0" baseline="0" noProof="0">
                <a:ln>
                  <a:noFill/>
                </a:ln>
                <a:solidFill>
                  <a:prstClr val="white"/>
                </a:solidFill>
                <a:effectLst/>
                <a:uLnTx/>
                <a:uFillTx/>
                <a:latin typeface="微软雅黑" pitchFamily="34" charset="-122"/>
                <a:ea typeface="微软雅黑" pitchFamily="34" charset="-122"/>
                <a:cs typeface="+mn-cs"/>
              </a:rPr>
              <a:t>STEP 2</a:t>
            </a:r>
            <a:endParaRPr kumimoji="0" lang="zh-CN" altLang="en-US" b="1" i="0" u="none" strike="noStrike" kern="0" cap="none" spc="0" normalizeH="0" baseline="0" noProof="0">
              <a:ln>
                <a:noFill/>
              </a:ln>
              <a:solidFill>
                <a:prstClr val="white"/>
              </a:solidFill>
              <a:effectLst/>
              <a:uLnTx/>
              <a:uFillTx/>
              <a:latin typeface="微软雅黑" pitchFamily="34" charset="-122"/>
              <a:ea typeface="微软雅黑" pitchFamily="34" charset="-122"/>
              <a:cs typeface="+mn-cs"/>
            </a:endParaRPr>
          </a:p>
        </p:txBody>
      </p:sp>
      <p:sp>
        <p:nvSpPr>
          <p:cNvPr id="19" name="椭圆 18"/>
          <p:cNvSpPr/>
          <p:nvPr/>
        </p:nvSpPr>
        <p:spPr>
          <a:xfrm>
            <a:off x="4906784" y="1988840"/>
            <a:ext cx="1443521" cy="1443522"/>
          </a:xfrm>
          <a:prstGeom prst="ellipse">
            <a:avLst/>
          </a:prstGeom>
          <a:solidFill>
            <a:srgbClr val="000000"/>
          </a:solidFill>
          <a:ln w="12700" cap="flat" cmpd="sng" algn="ctr">
            <a:no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b="1" i="0" u="none" strike="noStrike" kern="0" cap="none" spc="0" normalizeH="0" baseline="0" noProof="0">
                <a:ln>
                  <a:noFill/>
                </a:ln>
                <a:solidFill>
                  <a:prstClr val="white"/>
                </a:solidFill>
                <a:effectLst/>
                <a:uLnTx/>
                <a:uFillTx/>
                <a:latin typeface="微软雅黑" pitchFamily="34" charset="-122"/>
                <a:ea typeface="微软雅黑" pitchFamily="34" charset="-122"/>
                <a:cs typeface="+mn-cs"/>
              </a:rPr>
              <a:t>STEP 3</a:t>
            </a:r>
            <a:endParaRPr kumimoji="0" lang="zh-CN" altLang="en-US" b="1" i="0" u="none" strike="noStrike" kern="0" cap="none" spc="0" normalizeH="0" baseline="0" noProof="0">
              <a:ln>
                <a:noFill/>
              </a:ln>
              <a:solidFill>
                <a:prstClr val="white"/>
              </a:solidFill>
              <a:effectLst/>
              <a:uLnTx/>
              <a:uFillTx/>
              <a:latin typeface="微软雅黑" pitchFamily="34" charset="-122"/>
              <a:ea typeface="微软雅黑" pitchFamily="34" charset="-122"/>
              <a:cs typeface="+mn-cs"/>
            </a:endParaRPr>
          </a:p>
        </p:txBody>
      </p:sp>
      <p:sp>
        <p:nvSpPr>
          <p:cNvPr id="20" name="椭圆 19"/>
          <p:cNvSpPr/>
          <p:nvPr/>
        </p:nvSpPr>
        <p:spPr>
          <a:xfrm>
            <a:off x="7103447" y="2456716"/>
            <a:ext cx="1443521" cy="1443522"/>
          </a:xfrm>
          <a:prstGeom prst="ellipse">
            <a:avLst/>
          </a:prstGeom>
          <a:solidFill>
            <a:srgbClr val="7F7F7F"/>
          </a:solidFill>
          <a:ln w="12700" cap="flat" cmpd="sng" algn="ctr">
            <a:no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b="1"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cs typeface="+mn-cs"/>
              </a:rPr>
              <a:t>STEP 4</a:t>
            </a:r>
            <a:endParaRPr kumimoji="0" lang="zh-CN" altLang="en-US" b="1"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cs typeface="+mn-cs"/>
            </a:endParaRPr>
          </a:p>
        </p:txBody>
      </p:sp>
      <p:cxnSp>
        <p:nvCxnSpPr>
          <p:cNvPr id="21" name="直接连接符 20"/>
          <p:cNvCxnSpPr>
            <a:stCxn id="17" idx="6"/>
            <a:endCxn id="18" idx="2"/>
          </p:cNvCxnSpPr>
          <p:nvPr/>
        </p:nvCxnSpPr>
        <p:spPr>
          <a:xfrm>
            <a:off x="1956981" y="2710601"/>
            <a:ext cx="753141" cy="467875"/>
          </a:xfrm>
          <a:prstGeom prst="line">
            <a:avLst/>
          </a:prstGeom>
          <a:noFill/>
          <a:ln w="6350" cap="flat" cmpd="sng" algn="ctr">
            <a:solidFill>
              <a:srgbClr val="2B2939"/>
            </a:solidFill>
            <a:prstDash val="solid"/>
            <a:miter lim="800000"/>
            <a:headEnd type="oval" w="med" len="med"/>
            <a:tailEnd type="oval" w="med" len="med"/>
          </a:ln>
          <a:effectLst/>
        </p:spPr>
      </p:cxnSp>
      <p:cxnSp>
        <p:nvCxnSpPr>
          <p:cNvPr id="22" name="直接连接符 21"/>
          <p:cNvCxnSpPr>
            <a:stCxn id="18" idx="6"/>
            <a:endCxn id="19" idx="2"/>
          </p:cNvCxnSpPr>
          <p:nvPr/>
        </p:nvCxnSpPr>
        <p:spPr>
          <a:xfrm flipV="1">
            <a:off x="4153644" y="2710601"/>
            <a:ext cx="753141" cy="467875"/>
          </a:xfrm>
          <a:prstGeom prst="line">
            <a:avLst/>
          </a:prstGeom>
          <a:noFill/>
          <a:ln w="6350" cap="flat" cmpd="sng" algn="ctr">
            <a:solidFill>
              <a:srgbClr val="2B2939"/>
            </a:solidFill>
            <a:prstDash val="solid"/>
            <a:miter lim="800000"/>
            <a:headEnd type="oval" w="med" len="med"/>
            <a:tailEnd type="oval" w="med" len="med"/>
          </a:ln>
          <a:effectLst/>
        </p:spPr>
      </p:cxnSp>
      <p:cxnSp>
        <p:nvCxnSpPr>
          <p:cNvPr id="23" name="直接连接符 22"/>
          <p:cNvCxnSpPr>
            <a:stCxn id="19" idx="6"/>
            <a:endCxn id="20" idx="2"/>
          </p:cNvCxnSpPr>
          <p:nvPr/>
        </p:nvCxnSpPr>
        <p:spPr>
          <a:xfrm>
            <a:off x="6350306" y="2710601"/>
            <a:ext cx="753141" cy="467875"/>
          </a:xfrm>
          <a:prstGeom prst="line">
            <a:avLst/>
          </a:prstGeom>
          <a:noFill/>
          <a:ln w="6350" cap="flat" cmpd="sng" algn="ctr">
            <a:solidFill>
              <a:srgbClr val="2B2939"/>
            </a:solidFill>
            <a:prstDash val="solid"/>
            <a:miter lim="800000"/>
            <a:headEnd type="oval" w="med" len="med"/>
            <a:tailEnd type="oval" w="med" len="med"/>
          </a:ln>
          <a:effectLst/>
        </p:spPr>
      </p:cxnSp>
      <p:sp>
        <p:nvSpPr>
          <p:cNvPr id="24" name="TextBox 170"/>
          <p:cNvSpPr txBox="1"/>
          <p:nvPr/>
        </p:nvSpPr>
        <p:spPr>
          <a:xfrm>
            <a:off x="423973" y="4385633"/>
            <a:ext cx="2008452" cy="283000"/>
          </a:xfrm>
          <a:prstGeom prst="rect">
            <a:avLst/>
          </a:prstGeom>
          <a:noFill/>
        </p:spPr>
        <p:txBody>
          <a:bodyPr wrap="square" lIns="96431" tIns="48215" rIns="96431" bIns="48215" rtlCol="0">
            <a:spAutoFit/>
          </a:bodyPr>
          <a:lstStyle/>
          <a:p>
            <a:pPr marL="0" marR="0" lvl="0" indent="0" defTabSz="914400" eaLnBrk="1" fontAlgn="auto" latinLnBrk="0" hangingPunct="1">
              <a:lnSpc>
                <a:spcPct val="120000"/>
              </a:lnSpc>
              <a:spcBef>
                <a:spcPts val="0"/>
              </a:spcBef>
              <a:spcAft>
                <a:spcPts val="0"/>
              </a:spcAft>
              <a:buClrTx/>
              <a:buSzTx/>
              <a:buFontTx/>
              <a:buNone/>
              <a:tabLst/>
              <a:defRPr/>
            </a:pPr>
            <a:r>
              <a:rPr kumimoji="0" lang="zh-CN" altLang="en-US" sz="1100" b="0" i="0" u="none" strike="noStrike" kern="0" cap="none" spc="0" normalizeH="0" baseline="0" noProof="0" dirty="0">
                <a:ln>
                  <a:noFill/>
                </a:ln>
                <a:solidFill>
                  <a:sysClr val="window" lastClr="FFFFFF">
                    <a:lumMod val="65000"/>
                  </a:sysClr>
                </a:solidFill>
                <a:effectLst/>
                <a:uLnTx/>
                <a:uFillTx/>
                <a:latin typeface="Arial" panose="020B0604020202020204" pitchFamily="34" charset="0"/>
                <a:ea typeface="微软雅黑" panose="020B0503020204020204" pitchFamily="34" charset="-122"/>
                <a:cs typeface="+mn-ea"/>
                <a:sym typeface="Arial" panose="020B0604020202020204" pitchFamily="34" charset="0"/>
              </a:rPr>
              <a:t>请替换文字内容</a:t>
            </a:r>
            <a:endParaRPr kumimoji="0" lang="en-US" altLang="zh-CN" sz="1100" b="0" i="0" u="none" strike="noStrike" kern="0" cap="none" spc="0" normalizeH="0" baseline="0" noProof="0" dirty="0">
              <a:ln>
                <a:noFill/>
              </a:ln>
              <a:solidFill>
                <a:sysClr val="window" lastClr="FFFFFF">
                  <a:lumMod val="65000"/>
                </a:sysClr>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5" name="TextBox 171"/>
          <p:cNvSpPr txBox="1"/>
          <p:nvPr/>
        </p:nvSpPr>
        <p:spPr>
          <a:xfrm>
            <a:off x="423973" y="4634633"/>
            <a:ext cx="1843941" cy="496520"/>
          </a:xfrm>
          <a:prstGeom prst="rect">
            <a:avLst/>
          </a:prstGeom>
          <a:noFill/>
        </p:spPr>
        <p:txBody>
          <a:bodyPr wrap="square" lIns="96431" tIns="48215" rIns="96431" bIns="48215" rtlCol="0">
            <a:spAutoFit/>
          </a:bodyPr>
          <a:lstStyle/>
          <a:p>
            <a:pPr marL="0" marR="0" lvl="0" indent="0" defTabSz="914400" eaLnBrk="1" fontAlgn="auto" latinLnBrk="0" hangingPunct="1">
              <a:lnSpc>
                <a:spcPct val="150000"/>
              </a:lnSpc>
              <a:spcBef>
                <a:spcPts val="0"/>
              </a:spcBef>
              <a:spcAft>
                <a:spcPts val="0"/>
              </a:spcAft>
              <a:buClrTx/>
              <a:buSzTx/>
              <a:buFontTx/>
              <a:buNone/>
              <a:tabLst/>
              <a:defRPr/>
            </a:pPr>
            <a:r>
              <a:rPr kumimoji="0" lang="zh-CN" altLang="en-US" sz="600" b="0" i="0" u="none" strike="noStrike" kern="0" cap="none" spc="0" normalizeH="0" baseline="0" noProof="0" dirty="0">
                <a:ln>
                  <a:noFill/>
                </a:ln>
                <a:solidFill>
                  <a:sysClr val="window" lastClr="FFFFFF">
                    <a:lumMod val="65000"/>
                  </a:sysClr>
                </a:solidFill>
                <a:effectLst/>
                <a:uLnTx/>
                <a:uFillTx/>
                <a:latin typeface="微软雅黑" panose="020B0503020204020204" pitchFamily="34" charset="-122"/>
                <a:ea typeface="微软雅黑" panose="020B0503020204020204" pitchFamily="34" charset="-122"/>
                <a:cs typeface="+mn-ea"/>
                <a:sym typeface="+mn-lt"/>
              </a:rPr>
              <a:t>点击添加相关标题文字，点击添加相关标题文字，点击添加相关标题文字，点击添加相关标题文字，点击添加相关标题文字。</a:t>
            </a:r>
            <a:endParaRPr kumimoji="0" lang="en-GB" altLang="zh-CN" sz="600" b="0" i="0" u="none" strike="noStrike" kern="0" cap="none" spc="0" normalizeH="0" baseline="0" noProof="0" dirty="0">
              <a:ln>
                <a:noFill/>
              </a:ln>
              <a:solidFill>
                <a:sysClr val="window" lastClr="FFFFFF">
                  <a:lumMod val="65000"/>
                </a:sysClr>
              </a:solidFill>
              <a:effectLst/>
              <a:uLnTx/>
              <a:uFillTx/>
              <a:latin typeface="微软雅黑" panose="020B0503020204020204" pitchFamily="34" charset="-122"/>
              <a:ea typeface="微软雅黑" panose="020B0503020204020204" pitchFamily="34" charset="-122"/>
              <a:cs typeface="+mn-ea"/>
              <a:sym typeface="+mn-lt"/>
            </a:endParaRPr>
          </a:p>
        </p:txBody>
      </p:sp>
      <p:sp>
        <p:nvSpPr>
          <p:cNvPr id="26" name="TextBox 170"/>
          <p:cNvSpPr txBox="1"/>
          <p:nvPr/>
        </p:nvSpPr>
        <p:spPr>
          <a:xfrm>
            <a:off x="2537578" y="4385633"/>
            <a:ext cx="2008452" cy="283000"/>
          </a:xfrm>
          <a:prstGeom prst="rect">
            <a:avLst/>
          </a:prstGeom>
          <a:noFill/>
        </p:spPr>
        <p:txBody>
          <a:bodyPr wrap="square" lIns="96431" tIns="48215" rIns="96431" bIns="48215" rtlCol="0">
            <a:spAutoFit/>
          </a:bodyPr>
          <a:lstStyle/>
          <a:p>
            <a:pPr marL="0" marR="0" lvl="0" indent="0" defTabSz="914400" eaLnBrk="1" fontAlgn="auto" latinLnBrk="0" hangingPunct="1">
              <a:lnSpc>
                <a:spcPct val="120000"/>
              </a:lnSpc>
              <a:spcBef>
                <a:spcPts val="0"/>
              </a:spcBef>
              <a:spcAft>
                <a:spcPts val="0"/>
              </a:spcAft>
              <a:buClrTx/>
              <a:buSzTx/>
              <a:buFontTx/>
              <a:buNone/>
              <a:tabLst/>
              <a:defRPr/>
            </a:pPr>
            <a:r>
              <a:rPr kumimoji="0" lang="zh-CN" altLang="en-US" sz="1100" b="0" i="0" u="none" strike="noStrike" kern="0" cap="none" spc="0" normalizeH="0" baseline="0" noProof="0" dirty="0">
                <a:ln>
                  <a:noFill/>
                </a:ln>
                <a:solidFill>
                  <a:sysClr val="window" lastClr="FFFFFF">
                    <a:lumMod val="65000"/>
                  </a:sysClr>
                </a:solidFill>
                <a:effectLst/>
                <a:uLnTx/>
                <a:uFillTx/>
                <a:latin typeface="Arial" panose="020B0604020202020204" pitchFamily="34" charset="0"/>
                <a:ea typeface="微软雅黑" panose="020B0503020204020204" pitchFamily="34" charset="-122"/>
                <a:cs typeface="+mn-ea"/>
                <a:sym typeface="Arial" panose="020B0604020202020204" pitchFamily="34" charset="0"/>
              </a:rPr>
              <a:t>请替换文字内容</a:t>
            </a:r>
            <a:endParaRPr kumimoji="0" lang="en-US" altLang="zh-CN" sz="1100" b="0" i="0" u="none" strike="noStrike" kern="0" cap="none" spc="0" normalizeH="0" baseline="0" noProof="0" dirty="0">
              <a:ln>
                <a:noFill/>
              </a:ln>
              <a:solidFill>
                <a:sysClr val="window" lastClr="FFFFFF">
                  <a:lumMod val="65000"/>
                </a:sysClr>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7" name="TextBox 171"/>
          <p:cNvSpPr txBox="1"/>
          <p:nvPr/>
        </p:nvSpPr>
        <p:spPr>
          <a:xfrm>
            <a:off x="2537578" y="4634633"/>
            <a:ext cx="1843941" cy="496520"/>
          </a:xfrm>
          <a:prstGeom prst="rect">
            <a:avLst/>
          </a:prstGeom>
          <a:noFill/>
        </p:spPr>
        <p:txBody>
          <a:bodyPr wrap="square" lIns="96431" tIns="48215" rIns="96431" bIns="48215" rtlCol="0">
            <a:spAutoFit/>
          </a:bodyPr>
          <a:lstStyle/>
          <a:p>
            <a:pPr marL="0" marR="0" lvl="0" indent="0" defTabSz="914400" eaLnBrk="1" fontAlgn="auto" latinLnBrk="0" hangingPunct="1">
              <a:lnSpc>
                <a:spcPct val="150000"/>
              </a:lnSpc>
              <a:spcBef>
                <a:spcPts val="0"/>
              </a:spcBef>
              <a:spcAft>
                <a:spcPts val="0"/>
              </a:spcAft>
              <a:buClrTx/>
              <a:buSzTx/>
              <a:buFontTx/>
              <a:buNone/>
              <a:tabLst/>
              <a:defRPr/>
            </a:pPr>
            <a:r>
              <a:rPr kumimoji="0" lang="zh-CN" altLang="en-US" sz="600" b="0" i="0" u="none" strike="noStrike" kern="0" cap="none" spc="0" normalizeH="0" baseline="0" noProof="0" dirty="0">
                <a:ln>
                  <a:noFill/>
                </a:ln>
                <a:solidFill>
                  <a:sysClr val="window" lastClr="FFFFFF">
                    <a:lumMod val="65000"/>
                  </a:sysClr>
                </a:solidFill>
                <a:effectLst/>
                <a:uLnTx/>
                <a:uFillTx/>
                <a:latin typeface="微软雅黑" panose="020B0503020204020204" pitchFamily="34" charset="-122"/>
                <a:ea typeface="微软雅黑" panose="020B0503020204020204" pitchFamily="34" charset="-122"/>
                <a:cs typeface="+mn-ea"/>
                <a:sym typeface="+mn-lt"/>
              </a:rPr>
              <a:t>点击添加相关标题文字，点击添加相关标题文字，点击添加相关标题文字，点击添加相关标题文字，点击添加相关标题文字。</a:t>
            </a:r>
            <a:endParaRPr kumimoji="0" lang="en-GB" altLang="zh-CN" sz="600" b="0" i="0" u="none" strike="noStrike" kern="0" cap="none" spc="0" normalizeH="0" baseline="0" noProof="0" dirty="0">
              <a:ln>
                <a:noFill/>
              </a:ln>
              <a:solidFill>
                <a:sysClr val="window" lastClr="FFFFFF">
                  <a:lumMod val="65000"/>
                </a:sysClr>
              </a:solidFill>
              <a:effectLst/>
              <a:uLnTx/>
              <a:uFillTx/>
              <a:latin typeface="微软雅黑" panose="020B0503020204020204" pitchFamily="34" charset="-122"/>
              <a:ea typeface="微软雅黑" panose="020B0503020204020204" pitchFamily="34" charset="-122"/>
              <a:cs typeface="+mn-ea"/>
              <a:sym typeface="+mn-lt"/>
            </a:endParaRPr>
          </a:p>
        </p:txBody>
      </p:sp>
      <p:sp>
        <p:nvSpPr>
          <p:cNvPr id="28" name="TextBox 170"/>
          <p:cNvSpPr txBox="1"/>
          <p:nvPr/>
        </p:nvSpPr>
        <p:spPr>
          <a:xfrm>
            <a:off x="4651183" y="4385633"/>
            <a:ext cx="2008452" cy="283000"/>
          </a:xfrm>
          <a:prstGeom prst="rect">
            <a:avLst/>
          </a:prstGeom>
          <a:noFill/>
        </p:spPr>
        <p:txBody>
          <a:bodyPr wrap="square" lIns="96431" tIns="48215" rIns="96431" bIns="48215" rtlCol="0">
            <a:spAutoFit/>
          </a:bodyPr>
          <a:lstStyle/>
          <a:p>
            <a:pPr marL="0" marR="0" lvl="0" indent="0" defTabSz="914400" eaLnBrk="1" fontAlgn="auto" latinLnBrk="0" hangingPunct="1">
              <a:lnSpc>
                <a:spcPct val="120000"/>
              </a:lnSpc>
              <a:spcBef>
                <a:spcPts val="0"/>
              </a:spcBef>
              <a:spcAft>
                <a:spcPts val="0"/>
              </a:spcAft>
              <a:buClrTx/>
              <a:buSzTx/>
              <a:buFontTx/>
              <a:buNone/>
              <a:tabLst/>
              <a:defRPr/>
            </a:pPr>
            <a:r>
              <a:rPr kumimoji="0" lang="zh-CN" altLang="en-US" sz="1100" b="0" i="0" u="none" strike="noStrike" kern="0" cap="none" spc="0" normalizeH="0" baseline="0" noProof="0" dirty="0">
                <a:ln>
                  <a:noFill/>
                </a:ln>
                <a:solidFill>
                  <a:sysClr val="window" lastClr="FFFFFF">
                    <a:lumMod val="65000"/>
                  </a:sysClr>
                </a:solidFill>
                <a:effectLst/>
                <a:uLnTx/>
                <a:uFillTx/>
                <a:latin typeface="Arial" panose="020B0604020202020204" pitchFamily="34" charset="0"/>
                <a:ea typeface="微软雅黑" panose="020B0503020204020204" pitchFamily="34" charset="-122"/>
                <a:cs typeface="+mn-ea"/>
                <a:sym typeface="Arial" panose="020B0604020202020204" pitchFamily="34" charset="0"/>
              </a:rPr>
              <a:t>请替换文字内容</a:t>
            </a:r>
            <a:endParaRPr kumimoji="0" lang="en-US" altLang="zh-CN" sz="1100" b="0" i="0" u="none" strike="noStrike" kern="0" cap="none" spc="0" normalizeH="0" baseline="0" noProof="0" dirty="0">
              <a:ln>
                <a:noFill/>
              </a:ln>
              <a:solidFill>
                <a:sysClr val="window" lastClr="FFFFFF">
                  <a:lumMod val="65000"/>
                </a:sysClr>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9" name="TextBox 171"/>
          <p:cNvSpPr txBox="1"/>
          <p:nvPr/>
        </p:nvSpPr>
        <p:spPr>
          <a:xfrm>
            <a:off x="4651183" y="4634633"/>
            <a:ext cx="1843941" cy="496520"/>
          </a:xfrm>
          <a:prstGeom prst="rect">
            <a:avLst/>
          </a:prstGeom>
          <a:noFill/>
        </p:spPr>
        <p:txBody>
          <a:bodyPr wrap="square" lIns="96431" tIns="48215" rIns="96431" bIns="48215" rtlCol="0">
            <a:spAutoFit/>
          </a:bodyPr>
          <a:lstStyle/>
          <a:p>
            <a:pPr marL="0" marR="0" lvl="0" indent="0" defTabSz="914400" eaLnBrk="1" fontAlgn="auto" latinLnBrk="0" hangingPunct="1">
              <a:lnSpc>
                <a:spcPct val="150000"/>
              </a:lnSpc>
              <a:spcBef>
                <a:spcPts val="0"/>
              </a:spcBef>
              <a:spcAft>
                <a:spcPts val="0"/>
              </a:spcAft>
              <a:buClrTx/>
              <a:buSzTx/>
              <a:buFontTx/>
              <a:buNone/>
              <a:tabLst/>
              <a:defRPr/>
            </a:pPr>
            <a:r>
              <a:rPr kumimoji="0" lang="zh-CN" altLang="en-US" sz="600" b="0" i="0" u="none" strike="noStrike" kern="0" cap="none" spc="0" normalizeH="0" baseline="0" noProof="0" dirty="0">
                <a:ln>
                  <a:noFill/>
                </a:ln>
                <a:solidFill>
                  <a:sysClr val="window" lastClr="FFFFFF">
                    <a:lumMod val="65000"/>
                  </a:sysClr>
                </a:solidFill>
                <a:effectLst/>
                <a:uLnTx/>
                <a:uFillTx/>
                <a:latin typeface="微软雅黑" panose="020B0503020204020204" pitchFamily="34" charset="-122"/>
                <a:ea typeface="微软雅黑" panose="020B0503020204020204" pitchFamily="34" charset="-122"/>
                <a:cs typeface="+mn-ea"/>
                <a:sym typeface="+mn-lt"/>
              </a:rPr>
              <a:t>点击添加相关标题文字，点击添加相关标题文字，点击添加相关标题文字，点击添加相关标题文字，点击添加相关标题文字。</a:t>
            </a:r>
            <a:endParaRPr kumimoji="0" lang="en-GB" altLang="zh-CN" sz="600" b="0" i="0" u="none" strike="noStrike" kern="0" cap="none" spc="0" normalizeH="0" baseline="0" noProof="0" dirty="0">
              <a:ln>
                <a:noFill/>
              </a:ln>
              <a:solidFill>
                <a:sysClr val="window" lastClr="FFFFFF">
                  <a:lumMod val="65000"/>
                </a:sysClr>
              </a:solidFill>
              <a:effectLst/>
              <a:uLnTx/>
              <a:uFillTx/>
              <a:latin typeface="微软雅黑" panose="020B0503020204020204" pitchFamily="34" charset="-122"/>
              <a:ea typeface="微软雅黑" panose="020B0503020204020204" pitchFamily="34" charset="-122"/>
              <a:cs typeface="+mn-ea"/>
              <a:sym typeface="+mn-lt"/>
            </a:endParaRPr>
          </a:p>
        </p:txBody>
      </p:sp>
      <p:sp>
        <p:nvSpPr>
          <p:cNvPr id="30" name="TextBox 170"/>
          <p:cNvSpPr txBox="1"/>
          <p:nvPr/>
        </p:nvSpPr>
        <p:spPr>
          <a:xfrm>
            <a:off x="6812020" y="4385633"/>
            <a:ext cx="2008452" cy="283000"/>
          </a:xfrm>
          <a:prstGeom prst="rect">
            <a:avLst/>
          </a:prstGeom>
          <a:noFill/>
        </p:spPr>
        <p:txBody>
          <a:bodyPr wrap="square" lIns="96431" tIns="48215" rIns="96431" bIns="48215" rtlCol="0">
            <a:spAutoFit/>
          </a:bodyPr>
          <a:lstStyle/>
          <a:p>
            <a:pPr marL="0" marR="0" lvl="0" indent="0" defTabSz="914400" eaLnBrk="1" fontAlgn="auto" latinLnBrk="0" hangingPunct="1">
              <a:lnSpc>
                <a:spcPct val="120000"/>
              </a:lnSpc>
              <a:spcBef>
                <a:spcPts val="0"/>
              </a:spcBef>
              <a:spcAft>
                <a:spcPts val="0"/>
              </a:spcAft>
              <a:buClrTx/>
              <a:buSzTx/>
              <a:buFontTx/>
              <a:buNone/>
              <a:tabLst/>
              <a:defRPr/>
            </a:pPr>
            <a:r>
              <a:rPr kumimoji="0" lang="zh-CN" altLang="en-US" sz="1100" b="0" i="0" u="none" strike="noStrike" kern="0" cap="none" spc="0" normalizeH="0" baseline="0" noProof="0" dirty="0">
                <a:ln>
                  <a:noFill/>
                </a:ln>
                <a:solidFill>
                  <a:sysClr val="window" lastClr="FFFFFF">
                    <a:lumMod val="65000"/>
                  </a:sysClr>
                </a:solidFill>
                <a:effectLst/>
                <a:uLnTx/>
                <a:uFillTx/>
                <a:latin typeface="Arial" panose="020B0604020202020204" pitchFamily="34" charset="0"/>
                <a:ea typeface="微软雅黑" panose="020B0503020204020204" pitchFamily="34" charset="-122"/>
                <a:cs typeface="+mn-ea"/>
                <a:sym typeface="Arial" panose="020B0604020202020204" pitchFamily="34" charset="0"/>
              </a:rPr>
              <a:t>请替换文字内容</a:t>
            </a:r>
            <a:endParaRPr kumimoji="0" lang="en-US" altLang="zh-CN" sz="1100" b="0" i="0" u="none" strike="noStrike" kern="0" cap="none" spc="0" normalizeH="0" baseline="0" noProof="0" dirty="0">
              <a:ln>
                <a:noFill/>
              </a:ln>
              <a:solidFill>
                <a:sysClr val="window" lastClr="FFFFFF">
                  <a:lumMod val="65000"/>
                </a:sysClr>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1" name="TextBox 171"/>
          <p:cNvSpPr txBox="1"/>
          <p:nvPr/>
        </p:nvSpPr>
        <p:spPr>
          <a:xfrm>
            <a:off x="6812020" y="4634633"/>
            <a:ext cx="1843941" cy="496520"/>
          </a:xfrm>
          <a:prstGeom prst="rect">
            <a:avLst/>
          </a:prstGeom>
          <a:noFill/>
        </p:spPr>
        <p:txBody>
          <a:bodyPr wrap="square" lIns="96431" tIns="48215" rIns="96431" bIns="48215" rtlCol="0">
            <a:spAutoFit/>
          </a:bodyPr>
          <a:lstStyle/>
          <a:p>
            <a:pPr marL="0" marR="0" lvl="0" indent="0" defTabSz="914400" eaLnBrk="1" fontAlgn="auto" latinLnBrk="0" hangingPunct="1">
              <a:lnSpc>
                <a:spcPct val="150000"/>
              </a:lnSpc>
              <a:spcBef>
                <a:spcPts val="0"/>
              </a:spcBef>
              <a:spcAft>
                <a:spcPts val="0"/>
              </a:spcAft>
              <a:buClrTx/>
              <a:buSzTx/>
              <a:buFontTx/>
              <a:buNone/>
              <a:tabLst/>
              <a:defRPr/>
            </a:pPr>
            <a:r>
              <a:rPr kumimoji="0" lang="zh-CN" altLang="en-US" sz="600" b="0" i="0" u="none" strike="noStrike" kern="0" cap="none" spc="0" normalizeH="0" baseline="0" noProof="0" dirty="0">
                <a:ln>
                  <a:noFill/>
                </a:ln>
                <a:solidFill>
                  <a:sysClr val="window" lastClr="FFFFFF">
                    <a:lumMod val="65000"/>
                  </a:sysClr>
                </a:solidFill>
                <a:effectLst/>
                <a:uLnTx/>
                <a:uFillTx/>
                <a:latin typeface="微软雅黑" panose="020B0503020204020204" pitchFamily="34" charset="-122"/>
                <a:ea typeface="微软雅黑" panose="020B0503020204020204" pitchFamily="34" charset="-122"/>
                <a:cs typeface="+mn-ea"/>
                <a:sym typeface="+mn-lt"/>
              </a:rPr>
              <a:t>点击添加相关标题文字，点击添加相关标题文字，点击添加相关标题文字，点击添加相关标题文字，点击添加相关标题文字。</a:t>
            </a:r>
            <a:endParaRPr kumimoji="0" lang="en-GB" altLang="zh-CN" sz="600" b="0" i="0" u="none" strike="noStrike" kern="0" cap="none" spc="0" normalizeH="0" baseline="0" noProof="0" dirty="0">
              <a:ln>
                <a:noFill/>
              </a:ln>
              <a:solidFill>
                <a:sysClr val="window" lastClr="FFFFFF">
                  <a:lumMod val="65000"/>
                </a:sysClr>
              </a:solidFill>
              <a:effectLst/>
              <a:uLnTx/>
              <a:uFillTx/>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xmlns="" val="399423787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4552886" y="3371491"/>
            <a:ext cx="4219816" cy="2001725"/>
          </a:xfrm>
          <a:prstGeom prst="rect">
            <a:avLst/>
          </a:prstGeom>
          <a:blipFill dpi="0" rotWithShape="1">
            <a:blip r:embed="rId2" cstate="screen">
              <a:extLst>
                <a:ext uri="{28A0092B-C50C-407E-A947-70E740481C1C}">
                  <a14:useLocalDpi xmlns:a14="http://schemas.microsoft.com/office/drawing/2010/main" xmlns=""/>
                </a:ext>
              </a:extLst>
            </a:blip>
            <a:srcRect/>
            <a:stretch>
              <a:fillRect/>
            </a:stretch>
          </a:bli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solidFill>
                <a:sysClr val="window" lastClr="FFFFFF"/>
              </a:solidFill>
              <a:effectLst/>
              <a:uLnTx/>
              <a:uFillTx/>
              <a:latin typeface="Calibri"/>
              <a:ea typeface="宋体"/>
              <a:cs typeface="+mn-cs"/>
            </a:endParaRPr>
          </a:p>
        </p:txBody>
      </p:sp>
      <p:sp>
        <p:nvSpPr>
          <p:cNvPr id="11" name="原创设计师QQ598969553          _7"/>
          <p:cNvSpPr/>
          <p:nvPr/>
        </p:nvSpPr>
        <p:spPr>
          <a:xfrm>
            <a:off x="4543344" y="4219371"/>
            <a:ext cx="745288" cy="292643"/>
          </a:xfrm>
          <a:prstGeom prst="rect">
            <a:avLst/>
          </a:prstGeom>
          <a:solidFill>
            <a:srgbClr val="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ysClr val="window" lastClr="FFFFFF"/>
              </a:solidFill>
              <a:effectLst/>
              <a:uLnTx/>
              <a:uFillTx/>
              <a:latin typeface="+mn-lt"/>
              <a:ea typeface="+mn-ea"/>
              <a:cs typeface="+mn-cs"/>
            </a:endParaRPr>
          </a:p>
        </p:txBody>
      </p:sp>
      <p:sp>
        <p:nvSpPr>
          <p:cNvPr id="12" name="原创设计师QQ598969553          _8"/>
          <p:cNvSpPr txBox="1"/>
          <p:nvPr/>
        </p:nvSpPr>
        <p:spPr>
          <a:xfrm>
            <a:off x="3635792" y="4176826"/>
            <a:ext cx="1709446" cy="336374"/>
          </a:xfrm>
          <a:prstGeom prst="rect">
            <a:avLst/>
          </a:prstGeom>
          <a:noFill/>
        </p:spPr>
        <p:txBody>
          <a:bodyPr wrap="square" rtlCol="0">
            <a:spAutoFit/>
          </a:bodyPr>
          <a:lstStyle/>
          <a:p>
            <a:pPr marL="0" marR="0" lvl="0" indent="0" defTabSz="914400" eaLnBrk="1" fontAlgn="auto" latinLnBrk="0" hangingPunct="1">
              <a:lnSpc>
                <a:spcPct val="150000"/>
              </a:lnSpc>
              <a:spcBef>
                <a:spcPts val="0"/>
              </a:spcBef>
              <a:spcAft>
                <a:spcPts val="0"/>
              </a:spcAft>
              <a:buClrTx/>
              <a:buSzTx/>
              <a:buFontTx/>
              <a:buNone/>
              <a:tabLst/>
              <a:defRPr/>
            </a:pPr>
            <a:r>
              <a:rPr kumimoji="0" lang="zh-CN" altLang="en-US" sz="1200" b="0" i="0" u="none" strike="noStrike" kern="0" cap="none" spc="0" normalizeH="0" baseline="0" noProof="0" dirty="0">
                <a:ln>
                  <a:noFill/>
                </a:ln>
                <a:solidFill>
                  <a:sysClr val="window" lastClr="FFFFFF">
                    <a:lumMod val="65000"/>
                  </a:sysClr>
                </a:solidFill>
                <a:effectLst/>
                <a:uLnTx/>
                <a:uFillTx/>
                <a:latin typeface="Arial" panose="020B0604020202020204" pitchFamily="34" charset="0"/>
                <a:ea typeface="微软雅黑" panose="020B0503020204020204" pitchFamily="34" charset="-122"/>
                <a:sym typeface="Arial" panose="020B0604020202020204" pitchFamily="34" charset="0"/>
              </a:rPr>
              <a:t>点击请替换</a:t>
            </a:r>
            <a:r>
              <a:rPr kumimoji="0" lang="zh-CN" altLang="en-US" sz="1200" b="0" i="0" u="none" strike="noStrike" kern="0" cap="none" spc="0" normalizeH="0" baseline="0" noProof="0" dirty="0">
                <a:ln>
                  <a:noFill/>
                </a:ln>
                <a:solidFill>
                  <a:sysClr val="window" lastClr="FFFFFF"/>
                </a:solidFill>
                <a:effectLst/>
                <a:uLnTx/>
                <a:uFillTx/>
                <a:latin typeface="Arial" panose="020B0604020202020204" pitchFamily="34" charset="0"/>
                <a:ea typeface="微软雅黑" panose="020B0503020204020204" pitchFamily="34" charset="-122"/>
                <a:sym typeface="Arial" panose="020B0604020202020204" pitchFamily="34" charset="0"/>
              </a:rPr>
              <a:t>文字内容</a:t>
            </a:r>
          </a:p>
        </p:txBody>
      </p:sp>
      <p:sp>
        <p:nvSpPr>
          <p:cNvPr id="13" name="矩形 12"/>
          <p:cNvSpPr/>
          <p:nvPr/>
        </p:nvSpPr>
        <p:spPr>
          <a:xfrm>
            <a:off x="323528" y="1367734"/>
            <a:ext cx="4219816" cy="2001725"/>
          </a:xfrm>
          <a:prstGeom prst="rect">
            <a:avLst/>
          </a:prstGeom>
          <a:blipFill dpi="0" rotWithShape="1">
            <a:blip r:embed="rId3" cstate="screen">
              <a:extLst>
                <a:ext uri="{28A0092B-C50C-407E-A947-70E740481C1C}">
                  <a14:useLocalDpi xmlns:a14="http://schemas.microsoft.com/office/drawing/2010/main" xmlns=""/>
                </a:ext>
              </a:extLst>
            </a:blip>
            <a:srcRect/>
            <a:stretch>
              <a:fillRect/>
            </a:stretch>
          </a:bli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solidFill>
                <a:sysClr val="window" lastClr="FFFFFF"/>
              </a:solidFill>
              <a:effectLst/>
              <a:uLnTx/>
              <a:uFillTx/>
              <a:latin typeface="Calibri"/>
              <a:ea typeface="宋体"/>
              <a:cs typeface="+mn-cs"/>
            </a:endParaRPr>
          </a:p>
        </p:txBody>
      </p:sp>
      <p:sp>
        <p:nvSpPr>
          <p:cNvPr id="14" name="原创设计师QQ598969553          _4"/>
          <p:cNvSpPr/>
          <p:nvPr/>
        </p:nvSpPr>
        <p:spPr>
          <a:xfrm>
            <a:off x="3751275" y="2226905"/>
            <a:ext cx="792069" cy="292643"/>
          </a:xfrm>
          <a:prstGeom prst="rect">
            <a:avLst/>
          </a:prstGeom>
          <a:solidFill>
            <a:srgbClr val="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ysClr val="window" lastClr="FFFFFF"/>
              </a:solidFill>
              <a:effectLst/>
              <a:uLnTx/>
              <a:uFillTx/>
              <a:latin typeface="+mn-lt"/>
              <a:ea typeface="+mn-ea"/>
              <a:cs typeface="+mn-cs"/>
            </a:endParaRPr>
          </a:p>
        </p:txBody>
      </p:sp>
      <p:sp>
        <p:nvSpPr>
          <p:cNvPr id="15" name="原创设计师QQ598969553          _5"/>
          <p:cNvSpPr txBox="1"/>
          <p:nvPr/>
        </p:nvSpPr>
        <p:spPr>
          <a:xfrm>
            <a:off x="3817563" y="2175101"/>
            <a:ext cx="1569660" cy="336374"/>
          </a:xfrm>
          <a:prstGeom prst="rect">
            <a:avLst/>
          </a:prstGeom>
          <a:noFill/>
        </p:spPr>
        <p:txBody>
          <a:bodyPr wrap="none" rtlCol="0">
            <a:spAutoFit/>
          </a:bodyPr>
          <a:lstStyle/>
          <a:p>
            <a:pPr marL="0" marR="0" lvl="0" indent="0" defTabSz="914400" eaLnBrk="1" fontAlgn="auto" latinLnBrk="0" hangingPunct="1">
              <a:lnSpc>
                <a:spcPct val="150000"/>
              </a:lnSpc>
              <a:spcBef>
                <a:spcPts val="0"/>
              </a:spcBef>
              <a:spcAft>
                <a:spcPts val="0"/>
              </a:spcAft>
              <a:buClrTx/>
              <a:buSzTx/>
              <a:buFontTx/>
              <a:buNone/>
              <a:tabLst/>
              <a:defRPr/>
            </a:pPr>
            <a:r>
              <a:rPr kumimoji="0" lang="zh-CN" altLang="en-US" sz="1200" b="0" i="0" u="none" strike="noStrike" kern="0" cap="none" spc="0" normalizeH="0" baseline="0" noProof="0" dirty="0">
                <a:ln>
                  <a:noFill/>
                </a:ln>
                <a:solidFill>
                  <a:sysClr val="window" lastClr="FFFFFF"/>
                </a:solidFill>
                <a:effectLst/>
                <a:uLnTx/>
                <a:uFillTx/>
                <a:latin typeface="Arial" panose="020B0604020202020204" pitchFamily="34" charset="0"/>
                <a:ea typeface="微软雅黑" panose="020B0503020204020204" pitchFamily="34" charset="-122"/>
                <a:sym typeface="Arial" panose="020B0604020202020204" pitchFamily="34" charset="0"/>
              </a:rPr>
              <a:t>点击请替</a:t>
            </a:r>
            <a:r>
              <a:rPr kumimoji="0" lang="zh-CN" altLang="en-US" sz="1200" b="0" i="0" u="none" strike="noStrike" kern="0" cap="none" spc="0" normalizeH="0" baseline="0" noProof="0" dirty="0">
                <a:ln>
                  <a:noFill/>
                </a:ln>
                <a:solidFill>
                  <a:sysClr val="window" lastClr="FFFFFF">
                    <a:lumMod val="65000"/>
                  </a:sysClr>
                </a:solidFill>
                <a:effectLst/>
                <a:uLnTx/>
                <a:uFillTx/>
                <a:latin typeface="Arial" panose="020B0604020202020204" pitchFamily="34" charset="0"/>
                <a:ea typeface="微软雅黑" panose="020B0503020204020204" pitchFamily="34" charset="-122"/>
                <a:sym typeface="Arial" panose="020B0604020202020204" pitchFamily="34" charset="0"/>
              </a:rPr>
              <a:t>换文字内容</a:t>
            </a:r>
          </a:p>
        </p:txBody>
      </p:sp>
      <p:sp>
        <p:nvSpPr>
          <p:cNvPr id="16" name="原创设计师QQ598969553          _6"/>
          <p:cNvSpPr txBox="1"/>
          <p:nvPr/>
        </p:nvSpPr>
        <p:spPr>
          <a:xfrm>
            <a:off x="4543344" y="2572097"/>
            <a:ext cx="2491939" cy="424860"/>
          </a:xfrm>
          <a:prstGeom prst="rect">
            <a:avLst/>
          </a:prstGeom>
          <a:noFill/>
        </p:spPr>
        <p:txBody>
          <a:bodyPr wrap="square" rtlCol="0">
            <a:spAutoFit/>
          </a:bodyPr>
          <a:lstStyle/>
          <a:p>
            <a:pPr marL="0" marR="0" lvl="0" indent="0" defTabSz="914400" eaLnBrk="1" fontAlgn="auto" latinLnBrk="0" hangingPunct="1">
              <a:lnSpc>
                <a:spcPct val="150000"/>
              </a:lnSpc>
              <a:spcBef>
                <a:spcPts val="0"/>
              </a:spcBef>
              <a:spcAft>
                <a:spcPts val="0"/>
              </a:spcAft>
              <a:buClrTx/>
              <a:buSzTx/>
              <a:buFontTx/>
              <a:buNone/>
              <a:tabLst/>
              <a:defRPr/>
            </a:pPr>
            <a:r>
              <a:rPr kumimoji="0" lang="zh-CN" altLang="en-US" sz="500" b="0" i="0" u="none" strike="noStrike" kern="0" cap="none" spc="0" normalizeH="0" baseline="0" noProof="0" dirty="0">
                <a:ln>
                  <a:noFill/>
                </a:ln>
                <a:solidFill>
                  <a:sysClr val="window" lastClr="FFFFFF">
                    <a:lumMod val="65000"/>
                  </a:sysClr>
                </a:solidFill>
                <a:effectLst/>
                <a:uLnTx/>
                <a:uFillTx/>
                <a:latin typeface="Arial" panose="020B0604020202020204" pitchFamily="34" charset="0"/>
                <a:ea typeface="微软雅黑" panose="020B0503020204020204" pitchFamily="34" charset="-122"/>
                <a:sym typeface="Arial" panose="020B0604020202020204" pitchFamily="34" charset="0"/>
              </a:rPr>
              <a:t>请替换文字内容，点击添加相关标题文字，修改文字内容，也可以直接复制你的内容到此。请替换文字内容，点击添加相关标题文字，修改文字内容，也可以直接复制你的内容到此。</a:t>
            </a:r>
          </a:p>
        </p:txBody>
      </p:sp>
      <p:sp>
        <p:nvSpPr>
          <p:cNvPr id="17" name="原创设计师QQ598969553          _9"/>
          <p:cNvSpPr txBox="1"/>
          <p:nvPr/>
        </p:nvSpPr>
        <p:spPr>
          <a:xfrm>
            <a:off x="2051406" y="4564563"/>
            <a:ext cx="2491939" cy="424860"/>
          </a:xfrm>
          <a:prstGeom prst="rect">
            <a:avLst/>
          </a:prstGeom>
          <a:noFill/>
        </p:spPr>
        <p:txBody>
          <a:bodyPr wrap="square" rtlCol="0">
            <a:spAutoFit/>
          </a:bodyPr>
          <a:lstStyle/>
          <a:p>
            <a:pPr marL="0" marR="0" lvl="0" indent="0" algn="r" defTabSz="914400" eaLnBrk="1" fontAlgn="auto" latinLnBrk="0" hangingPunct="1">
              <a:lnSpc>
                <a:spcPct val="150000"/>
              </a:lnSpc>
              <a:spcBef>
                <a:spcPts val="0"/>
              </a:spcBef>
              <a:spcAft>
                <a:spcPts val="0"/>
              </a:spcAft>
              <a:buClrTx/>
              <a:buSzTx/>
              <a:buFontTx/>
              <a:buNone/>
              <a:tabLst/>
              <a:defRPr/>
            </a:pPr>
            <a:r>
              <a:rPr kumimoji="0" lang="zh-CN" altLang="en-US" sz="500" b="0" i="0" u="none" strike="noStrike" kern="0" cap="none" spc="0" normalizeH="0" baseline="0" noProof="0" dirty="0">
                <a:ln>
                  <a:noFill/>
                </a:ln>
                <a:solidFill>
                  <a:sysClr val="window" lastClr="FFFFFF">
                    <a:lumMod val="65000"/>
                  </a:sysClr>
                </a:solidFill>
                <a:effectLst/>
                <a:uLnTx/>
                <a:uFillTx/>
                <a:latin typeface="Arial" panose="020B0604020202020204" pitchFamily="34" charset="0"/>
                <a:ea typeface="微软雅黑" panose="020B0503020204020204" pitchFamily="34" charset="-122"/>
                <a:sym typeface="Arial" panose="020B0604020202020204" pitchFamily="34" charset="0"/>
              </a:rPr>
              <a:t>请替换文字内容，点击添加相关标题文字，修改文字内容，也可以直接复制你的内容到此。请替换文字内容，点击添加相关标题文字，修改文字内容，也可以直接复制你的内容到此。</a:t>
            </a:r>
          </a:p>
        </p:txBody>
      </p:sp>
    </p:spTree>
    <p:extLst>
      <p:ext uri="{BB962C8B-B14F-4D97-AF65-F5344CB8AC3E}">
        <p14:creationId xmlns:p14="http://schemas.microsoft.com/office/powerpoint/2010/main" xmlns="" val="424070471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11"/>
          <p:cNvSpPr>
            <a:spLocks/>
          </p:cNvSpPr>
          <p:nvPr/>
        </p:nvSpPr>
        <p:spPr bwMode="auto">
          <a:xfrm>
            <a:off x="4741416" y="764704"/>
            <a:ext cx="4419635" cy="5434530"/>
          </a:xfrm>
          <a:custGeom>
            <a:avLst/>
            <a:gdLst>
              <a:gd name="T0" fmla="*/ 1998 w 4661"/>
              <a:gd name="T1" fmla="*/ 0 h 5613"/>
              <a:gd name="T2" fmla="*/ 4661 w 4661"/>
              <a:gd name="T3" fmla="*/ 0 h 5613"/>
              <a:gd name="T4" fmla="*/ 2660 w 4661"/>
              <a:gd name="T5" fmla="*/ 5613 h 5613"/>
              <a:gd name="T6" fmla="*/ 0 w 4661"/>
              <a:gd name="T7" fmla="*/ 5613 h 5613"/>
              <a:gd name="T8" fmla="*/ 1998 w 4661"/>
              <a:gd name="T9" fmla="*/ 0 h 5613"/>
            </a:gdLst>
            <a:ahLst/>
            <a:cxnLst>
              <a:cxn ang="0">
                <a:pos x="T0" y="T1"/>
              </a:cxn>
              <a:cxn ang="0">
                <a:pos x="T2" y="T3"/>
              </a:cxn>
              <a:cxn ang="0">
                <a:pos x="T4" y="T5"/>
              </a:cxn>
              <a:cxn ang="0">
                <a:pos x="T6" y="T7"/>
              </a:cxn>
              <a:cxn ang="0">
                <a:pos x="T8" y="T9"/>
              </a:cxn>
            </a:cxnLst>
            <a:rect l="0" t="0" r="r" b="b"/>
            <a:pathLst>
              <a:path w="4661" h="5613">
                <a:moveTo>
                  <a:pt x="1998" y="0"/>
                </a:moveTo>
                <a:lnTo>
                  <a:pt x="4661" y="0"/>
                </a:lnTo>
                <a:lnTo>
                  <a:pt x="2660" y="5613"/>
                </a:lnTo>
                <a:lnTo>
                  <a:pt x="0" y="5613"/>
                </a:lnTo>
                <a:lnTo>
                  <a:pt x="1998" y="0"/>
                </a:lnTo>
                <a:close/>
              </a:path>
            </a:pathLst>
          </a:custGeom>
          <a:solidFill>
            <a:sysClr val="windowText" lastClr="000000">
              <a:alpha val="60000"/>
            </a:sysClr>
          </a:solidFill>
          <a:ln>
            <a:noFill/>
          </a:ln>
          <a:effectLst/>
          <a:extLst/>
        </p:spPr>
        <p:txBody>
          <a:bodyPr vert="horz" wrap="square" lIns="45317" tIns="22659" rIns="45317" bIns="22659"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solidFill>
                <a:sysClr val="windowText" lastClr="000000"/>
              </a:solidFill>
              <a:effectLst/>
              <a:uLnTx/>
              <a:uFillTx/>
              <a:ea typeface="微软雅黑" panose="020B0503020204020204" pitchFamily="34" charset="-122"/>
            </a:endParaRPr>
          </a:p>
        </p:txBody>
      </p:sp>
      <p:sp>
        <p:nvSpPr>
          <p:cNvPr id="7" name="TextBox 6"/>
          <p:cNvSpPr txBox="1"/>
          <p:nvPr/>
        </p:nvSpPr>
        <p:spPr>
          <a:xfrm>
            <a:off x="6397100" y="2402673"/>
            <a:ext cx="1883487" cy="261204"/>
          </a:xfrm>
          <a:prstGeom prst="rect">
            <a:avLst/>
          </a:prstGeom>
          <a:noFill/>
        </p:spPr>
        <p:txBody>
          <a:bodyPr wrap="square" lIns="45317" tIns="22659" rIns="45317" bIns="22659" rtlCol="0">
            <a:spAutoFit/>
          </a:bodyPr>
          <a:lstStyle/>
          <a:p>
            <a:pPr marL="0" marR="0" lvl="0" indent="0" defTabSz="914400" eaLnBrk="1" fontAlgn="auto" latinLnBrk="0" hangingPunct="1">
              <a:lnSpc>
                <a:spcPct val="100000"/>
              </a:lnSpc>
              <a:spcBef>
                <a:spcPts val="0"/>
              </a:spcBef>
              <a:spcAft>
                <a:spcPts val="0"/>
              </a:spcAft>
              <a:buClrTx/>
              <a:buSzTx/>
              <a:buFontTx/>
              <a:buNone/>
              <a:tabLst>
                <a:tab pos="990600" algn="l"/>
              </a:tabLst>
              <a:defRPr/>
            </a:pPr>
            <a:r>
              <a:rPr kumimoji="0" lang="zh-CN" altLang="en-US" sz="1400" b="1" i="0" u="none" strike="noStrike" kern="0" cap="none" spc="0" normalizeH="0" baseline="0" noProof="0" dirty="0" smtClean="0">
                <a:ln w="12700" cmpd="sng">
                  <a:noFill/>
                  <a:prstDash val="solid"/>
                </a:ln>
                <a:solidFill>
                  <a:sysClr val="window" lastClr="FFFFFF"/>
                </a:solidFill>
                <a:effectLst/>
                <a:uLnTx/>
                <a:uFillTx/>
                <a:latin typeface="微软雅黑" panose="020B0503020204020204" pitchFamily="34" charset="-122"/>
                <a:ea typeface="微软雅黑" panose="020B0503020204020204" pitchFamily="34" charset="-122"/>
                <a:cs typeface="华文黑体"/>
              </a:rPr>
              <a:t>添加相关标题文字</a:t>
            </a:r>
            <a:endParaRPr kumimoji="0" lang="en-SG" altLang="zh-CN" sz="1400" b="1" i="0" u="none" strike="noStrike" kern="0" cap="none" spc="0" normalizeH="0" baseline="0" noProof="0" dirty="0">
              <a:ln w="12700" cmpd="sng">
                <a:noFill/>
                <a:prstDash val="solid"/>
              </a:ln>
              <a:solidFill>
                <a:sysClr val="window" lastClr="FFFFFF"/>
              </a:solidFill>
              <a:effectLst/>
              <a:uLnTx/>
              <a:uFillTx/>
              <a:latin typeface="微软雅黑" panose="020B0503020204020204" pitchFamily="34" charset="-122"/>
              <a:ea typeface="微软雅黑" panose="020B0503020204020204" pitchFamily="34" charset="-122"/>
              <a:cs typeface="华文黑体"/>
            </a:endParaRPr>
          </a:p>
        </p:txBody>
      </p:sp>
      <p:sp>
        <p:nvSpPr>
          <p:cNvPr id="8" name="TextBox 7"/>
          <p:cNvSpPr txBox="1"/>
          <p:nvPr/>
        </p:nvSpPr>
        <p:spPr>
          <a:xfrm>
            <a:off x="6397100" y="2196218"/>
            <a:ext cx="1989623" cy="215038"/>
          </a:xfrm>
          <a:prstGeom prst="rect">
            <a:avLst/>
          </a:prstGeom>
          <a:noFill/>
        </p:spPr>
        <p:txBody>
          <a:bodyPr wrap="square" lIns="45317" tIns="22659" rIns="45317" bIns="22659"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50" b="0" i="0" u="none" strike="noStrike" kern="0" cap="none" spc="0" normalizeH="0" baseline="0" noProof="0" dirty="0" smtClean="0">
                <a:ln>
                  <a:noFill/>
                </a:ln>
                <a:solidFill>
                  <a:sysClr val="window" lastClr="FFFFFF"/>
                </a:solidFill>
                <a:effectLst/>
                <a:uLnTx/>
                <a:uFillTx/>
                <a:latin typeface="Calibri Light"/>
                <a:ea typeface="微软雅黑" panose="020B0503020204020204" pitchFamily="34" charset="-122"/>
                <a:cs typeface="Microsoft Himalaya" panose="01010100010101010101" pitchFamily="2" charset="0"/>
              </a:rPr>
              <a:t>ADD RELATED TITLE WORDS</a:t>
            </a:r>
            <a:endParaRPr kumimoji="0" lang="zh-CN" altLang="en-US" sz="1050" b="0" i="0" u="none" strike="noStrike" kern="0" cap="none" spc="0" normalizeH="0" baseline="0" noProof="0" dirty="0">
              <a:ln>
                <a:noFill/>
              </a:ln>
              <a:solidFill>
                <a:sysClr val="window" lastClr="FFFFFF"/>
              </a:solidFill>
              <a:effectLst/>
              <a:uLnTx/>
              <a:uFillTx/>
              <a:latin typeface="Calibri Light"/>
              <a:ea typeface="微软雅黑" panose="020B0503020204020204" pitchFamily="34" charset="-122"/>
              <a:cs typeface="Microsoft Himalaya" panose="01010100010101010101" pitchFamily="2" charset="0"/>
            </a:endParaRPr>
          </a:p>
        </p:txBody>
      </p:sp>
      <p:sp>
        <p:nvSpPr>
          <p:cNvPr id="9" name="TextBox 8"/>
          <p:cNvSpPr txBox="1"/>
          <p:nvPr/>
        </p:nvSpPr>
        <p:spPr>
          <a:xfrm>
            <a:off x="5656242" y="3469928"/>
            <a:ext cx="1393414" cy="1553866"/>
          </a:xfrm>
          <a:prstGeom prst="rect">
            <a:avLst/>
          </a:prstGeom>
          <a:noFill/>
        </p:spPr>
        <p:txBody>
          <a:bodyPr wrap="none" lIns="45317" tIns="22659" rIns="45317" bIns="22659"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9600" b="0" i="0" u="none" strike="noStrike" kern="0" cap="none" spc="-149" normalizeH="0" baseline="0" noProof="0" dirty="0" smtClean="0">
                <a:ln>
                  <a:noFill/>
                </a:ln>
                <a:solidFill>
                  <a:sysClr val="window" lastClr="FFFFFF"/>
                </a:solidFill>
                <a:effectLst/>
                <a:uLnTx/>
                <a:uFillTx/>
                <a:latin typeface="Impact" panose="020B0806030902050204" pitchFamily="34" charset="0"/>
                <a:ea typeface="微软雅黑" panose="020B0503020204020204" pitchFamily="34" charset="-122"/>
                <a:cs typeface="Raavi" pitchFamily="34" charset="0"/>
              </a:rPr>
              <a:t>03</a:t>
            </a:r>
            <a:endParaRPr kumimoji="0" lang="zh-CN" altLang="en-US" sz="9600" b="0" i="0" u="none" strike="noStrike" kern="0" cap="none" spc="-149" normalizeH="0" baseline="0" noProof="0" dirty="0">
              <a:ln>
                <a:noFill/>
              </a:ln>
              <a:solidFill>
                <a:sysClr val="window" lastClr="FFFFFF"/>
              </a:solidFill>
              <a:effectLst/>
              <a:uLnTx/>
              <a:uFillTx/>
              <a:latin typeface="Impact" panose="020B0806030902050204" pitchFamily="34" charset="0"/>
              <a:ea typeface="微软雅黑" panose="020B0503020204020204" pitchFamily="34" charset="-122"/>
              <a:cs typeface="Raavi" pitchFamily="34" charset="0"/>
            </a:endParaRPr>
          </a:p>
        </p:txBody>
      </p:sp>
    </p:spTree>
    <p:extLst>
      <p:ext uri="{BB962C8B-B14F-4D97-AF65-F5344CB8AC3E}">
        <p14:creationId xmlns:p14="http://schemas.microsoft.com/office/powerpoint/2010/main" xmlns="" val="404605290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8" name="Group 3"/>
          <p:cNvGrpSpPr/>
          <p:nvPr/>
        </p:nvGrpSpPr>
        <p:grpSpPr>
          <a:xfrm>
            <a:off x="511084" y="2623126"/>
            <a:ext cx="7995040" cy="1719440"/>
            <a:chOff x="1050566" y="2772576"/>
            <a:chExt cx="10090868" cy="2170176"/>
          </a:xfrm>
          <a:solidFill>
            <a:srgbClr val="0170C1"/>
          </a:solidFill>
        </p:grpSpPr>
        <p:sp>
          <p:nvSpPr>
            <p:cNvPr id="49" name="Block Arc 49"/>
            <p:cNvSpPr/>
            <p:nvPr/>
          </p:nvSpPr>
          <p:spPr>
            <a:xfrm>
              <a:off x="1050566" y="2786644"/>
              <a:ext cx="2156108" cy="2156108"/>
            </a:xfrm>
            <a:prstGeom prst="blockArc">
              <a:avLst>
                <a:gd name="adj1" fmla="val 10800000"/>
                <a:gd name="adj2" fmla="val 0"/>
                <a:gd name="adj3" fmla="val 8077"/>
              </a:avLst>
            </a:prstGeom>
            <a:solidFill>
              <a:srgbClr val="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200" b="0" i="0" u="none" strike="noStrike" kern="0" cap="none" spc="0" normalizeH="0" baseline="0" noProof="0">
                <a:ln>
                  <a:noFill/>
                </a:ln>
                <a:solidFill>
                  <a:sysClr val="windowText" lastClr="000000"/>
                </a:solidFill>
                <a:effectLst/>
                <a:uLnTx/>
                <a:uFillTx/>
                <a:latin typeface="Franklin Gothic Medium" panose="020B0603020102020204" pitchFamily="34" charset="0"/>
                <a:ea typeface="微软雅黑" panose="020B0503020204020204" pitchFamily="34" charset="-122"/>
                <a:cs typeface="Arial" panose="020B0604020202020204" pitchFamily="34" charset="0"/>
              </a:endParaRPr>
            </a:p>
          </p:txBody>
        </p:sp>
        <p:sp>
          <p:nvSpPr>
            <p:cNvPr id="50" name="Block Arc 50"/>
            <p:cNvSpPr/>
            <p:nvPr/>
          </p:nvSpPr>
          <p:spPr>
            <a:xfrm flipV="1">
              <a:off x="3034256" y="2772576"/>
              <a:ext cx="2156108" cy="2156108"/>
            </a:xfrm>
            <a:prstGeom prst="blockArc">
              <a:avLst>
                <a:gd name="adj1" fmla="val 10800000"/>
                <a:gd name="adj2" fmla="val 0"/>
                <a:gd name="adj3" fmla="val 8077"/>
              </a:avLst>
            </a:prstGeom>
            <a:solidFill>
              <a:srgbClr val="7F7F7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200" b="0" i="0" u="none" strike="noStrike" kern="0" cap="none" spc="0" normalizeH="0" baseline="0" noProof="0">
                <a:ln>
                  <a:noFill/>
                </a:ln>
                <a:solidFill>
                  <a:sysClr val="windowText" lastClr="000000"/>
                </a:solidFill>
                <a:effectLst/>
                <a:uLnTx/>
                <a:uFillTx/>
                <a:latin typeface="Franklin Gothic Medium" panose="020B0603020102020204" pitchFamily="34" charset="0"/>
                <a:ea typeface="微软雅黑" panose="020B0503020204020204" pitchFamily="34" charset="-122"/>
                <a:cs typeface="Arial" panose="020B0604020202020204" pitchFamily="34" charset="0"/>
              </a:endParaRPr>
            </a:p>
          </p:txBody>
        </p:sp>
        <p:sp>
          <p:nvSpPr>
            <p:cNvPr id="51" name="Block Arc 51"/>
            <p:cNvSpPr/>
            <p:nvPr/>
          </p:nvSpPr>
          <p:spPr>
            <a:xfrm>
              <a:off x="5017946" y="2786644"/>
              <a:ext cx="2156108" cy="2156108"/>
            </a:xfrm>
            <a:prstGeom prst="blockArc">
              <a:avLst>
                <a:gd name="adj1" fmla="val 10800000"/>
                <a:gd name="adj2" fmla="val 0"/>
                <a:gd name="adj3" fmla="val 8077"/>
              </a:avLst>
            </a:prstGeom>
            <a:solidFill>
              <a:srgbClr val="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200" b="0" i="0" u="none" strike="noStrike" kern="0" cap="none" spc="0" normalizeH="0" baseline="0" noProof="0">
                <a:ln>
                  <a:noFill/>
                </a:ln>
                <a:solidFill>
                  <a:sysClr val="windowText" lastClr="000000"/>
                </a:solidFill>
                <a:effectLst/>
                <a:uLnTx/>
                <a:uFillTx/>
                <a:latin typeface="Franklin Gothic Medium" panose="020B0603020102020204" pitchFamily="34" charset="0"/>
                <a:ea typeface="微软雅黑" panose="020B0503020204020204" pitchFamily="34" charset="-122"/>
                <a:cs typeface="Arial" panose="020B0604020202020204" pitchFamily="34" charset="0"/>
              </a:endParaRPr>
            </a:p>
          </p:txBody>
        </p:sp>
        <p:sp>
          <p:nvSpPr>
            <p:cNvPr id="52" name="Block Arc 52"/>
            <p:cNvSpPr/>
            <p:nvPr/>
          </p:nvSpPr>
          <p:spPr>
            <a:xfrm flipV="1">
              <a:off x="7001636" y="2772576"/>
              <a:ext cx="2156108" cy="2156108"/>
            </a:xfrm>
            <a:prstGeom prst="blockArc">
              <a:avLst>
                <a:gd name="adj1" fmla="val 10800000"/>
                <a:gd name="adj2" fmla="val 0"/>
                <a:gd name="adj3" fmla="val 8077"/>
              </a:avLst>
            </a:prstGeom>
            <a:solidFill>
              <a:srgbClr val="7F7F7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200" b="0" i="0" u="none" strike="noStrike" kern="0" cap="none" spc="0" normalizeH="0" baseline="0" noProof="0">
                <a:ln>
                  <a:noFill/>
                </a:ln>
                <a:solidFill>
                  <a:sysClr val="windowText" lastClr="000000"/>
                </a:solidFill>
                <a:effectLst/>
                <a:uLnTx/>
                <a:uFillTx/>
                <a:latin typeface="Franklin Gothic Medium" panose="020B0603020102020204" pitchFamily="34" charset="0"/>
                <a:ea typeface="微软雅黑" panose="020B0503020204020204" pitchFamily="34" charset="-122"/>
                <a:cs typeface="Arial" panose="020B0604020202020204" pitchFamily="34" charset="0"/>
              </a:endParaRPr>
            </a:p>
          </p:txBody>
        </p:sp>
        <p:sp>
          <p:nvSpPr>
            <p:cNvPr id="53" name="Block Arc 53"/>
            <p:cNvSpPr/>
            <p:nvPr/>
          </p:nvSpPr>
          <p:spPr>
            <a:xfrm>
              <a:off x="8985326" y="2786644"/>
              <a:ext cx="2156108" cy="2156108"/>
            </a:xfrm>
            <a:prstGeom prst="blockArc">
              <a:avLst>
                <a:gd name="adj1" fmla="val 10800000"/>
                <a:gd name="adj2" fmla="val 0"/>
                <a:gd name="adj3" fmla="val 8077"/>
              </a:avLst>
            </a:prstGeom>
            <a:solidFill>
              <a:srgbClr val="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200" b="0" i="0" u="none" strike="noStrike" kern="0" cap="none" spc="0" normalizeH="0" baseline="0" noProof="0">
                <a:ln>
                  <a:noFill/>
                </a:ln>
                <a:solidFill>
                  <a:sysClr val="windowText" lastClr="000000"/>
                </a:solidFill>
                <a:effectLst/>
                <a:uLnTx/>
                <a:uFillTx/>
                <a:latin typeface="Franklin Gothic Medium" panose="020B0603020102020204" pitchFamily="34" charset="0"/>
                <a:ea typeface="微软雅黑" panose="020B0503020204020204" pitchFamily="34" charset="-122"/>
                <a:cs typeface="Arial" panose="020B0604020202020204" pitchFamily="34" charset="0"/>
              </a:endParaRPr>
            </a:p>
          </p:txBody>
        </p:sp>
      </p:grpSp>
      <p:grpSp>
        <p:nvGrpSpPr>
          <p:cNvPr id="54" name="Group 7"/>
          <p:cNvGrpSpPr/>
          <p:nvPr/>
        </p:nvGrpSpPr>
        <p:grpSpPr>
          <a:xfrm>
            <a:off x="5598147" y="2995129"/>
            <a:ext cx="964287" cy="964287"/>
            <a:chOff x="7471157" y="3242097"/>
            <a:chExt cx="1217066" cy="1217066"/>
          </a:xfrm>
        </p:grpSpPr>
        <p:sp>
          <p:nvSpPr>
            <p:cNvPr id="55" name="Oval 58"/>
            <p:cNvSpPr/>
            <p:nvPr/>
          </p:nvSpPr>
          <p:spPr>
            <a:xfrm>
              <a:off x="7471157" y="3242097"/>
              <a:ext cx="1217066" cy="1217066"/>
            </a:xfrm>
            <a:prstGeom prst="ellipse">
              <a:avLst/>
            </a:prstGeom>
            <a:solidFill>
              <a:srgbClr val="7F7F7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200" b="0" i="0" u="none" strike="noStrike" kern="0" cap="none" spc="0" normalizeH="0" baseline="0" noProof="0">
                <a:ln>
                  <a:noFill/>
                </a:ln>
                <a:solidFill>
                  <a:sysClr val="window" lastClr="FFFFFF"/>
                </a:solidFill>
                <a:effectLst/>
                <a:uLnTx/>
                <a:uFillTx/>
                <a:latin typeface="Franklin Gothic Medium" panose="020B0603020102020204" pitchFamily="34" charset="0"/>
                <a:ea typeface="微软雅黑" panose="020B0503020204020204" pitchFamily="34" charset="-122"/>
                <a:cs typeface="Arial" panose="020B0604020202020204" pitchFamily="34" charset="0"/>
              </a:endParaRPr>
            </a:p>
          </p:txBody>
        </p:sp>
        <p:sp>
          <p:nvSpPr>
            <p:cNvPr id="56" name="Freeform 60"/>
            <p:cNvSpPr>
              <a:spLocks noEditPoints="1"/>
            </p:cNvSpPr>
            <p:nvPr/>
          </p:nvSpPr>
          <p:spPr bwMode="auto">
            <a:xfrm>
              <a:off x="7885731" y="3639946"/>
              <a:ext cx="387918" cy="438717"/>
            </a:xfrm>
            <a:custGeom>
              <a:avLst/>
              <a:gdLst>
                <a:gd name="T0" fmla="*/ 20 w 78"/>
                <a:gd name="T1" fmla="*/ 7 h 88"/>
                <a:gd name="T2" fmla="*/ 20 w 78"/>
                <a:gd name="T3" fmla="*/ 11 h 88"/>
                <a:gd name="T4" fmla="*/ 5 w 78"/>
                <a:gd name="T5" fmla="*/ 6 h 88"/>
                <a:gd name="T6" fmla="*/ 1 w 78"/>
                <a:gd name="T7" fmla="*/ 8 h 88"/>
                <a:gd name="T8" fmla="*/ 0 w 78"/>
                <a:gd name="T9" fmla="*/ 20 h 88"/>
                <a:gd name="T10" fmla="*/ 3 w 78"/>
                <a:gd name="T11" fmla="*/ 38 h 88"/>
                <a:gd name="T12" fmla="*/ 17 w 78"/>
                <a:gd name="T13" fmla="*/ 49 h 88"/>
                <a:gd name="T14" fmla="*/ 20 w 78"/>
                <a:gd name="T15" fmla="*/ 50 h 88"/>
                <a:gd name="T16" fmla="*/ 20 w 78"/>
                <a:gd name="T17" fmla="*/ 49 h 88"/>
                <a:gd name="T18" fmla="*/ 31 w 78"/>
                <a:gd name="T19" fmla="*/ 52 h 88"/>
                <a:gd name="T20" fmla="*/ 31 w 78"/>
                <a:gd name="T21" fmla="*/ 64 h 88"/>
                <a:gd name="T22" fmla="*/ 27 w 78"/>
                <a:gd name="T23" fmla="*/ 64 h 88"/>
                <a:gd name="T24" fmla="*/ 27 w 78"/>
                <a:gd name="T25" fmla="*/ 68 h 88"/>
                <a:gd name="T26" fmla="*/ 15 w 78"/>
                <a:gd name="T27" fmla="*/ 68 h 88"/>
                <a:gd name="T28" fmla="*/ 15 w 78"/>
                <a:gd name="T29" fmla="*/ 88 h 88"/>
                <a:gd name="T30" fmla="*/ 64 w 78"/>
                <a:gd name="T31" fmla="*/ 88 h 88"/>
                <a:gd name="T32" fmla="*/ 64 w 78"/>
                <a:gd name="T33" fmla="*/ 68 h 88"/>
                <a:gd name="T34" fmla="*/ 52 w 78"/>
                <a:gd name="T35" fmla="*/ 68 h 88"/>
                <a:gd name="T36" fmla="*/ 52 w 78"/>
                <a:gd name="T37" fmla="*/ 64 h 88"/>
                <a:gd name="T38" fmla="*/ 47 w 78"/>
                <a:gd name="T39" fmla="*/ 64 h 88"/>
                <a:gd name="T40" fmla="*/ 47 w 78"/>
                <a:gd name="T41" fmla="*/ 52 h 88"/>
                <a:gd name="T42" fmla="*/ 58 w 78"/>
                <a:gd name="T43" fmla="*/ 49 h 88"/>
                <a:gd name="T44" fmla="*/ 58 w 78"/>
                <a:gd name="T45" fmla="*/ 50 h 88"/>
                <a:gd name="T46" fmla="*/ 61 w 78"/>
                <a:gd name="T47" fmla="*/ 49 h 88"/>
                <a:gd name="T48" fmla="*/ 75 w 78"/>
                <a:gd name="T49" fmla="*/ 38 h 88"/>
                <a:gd name="T50" fmla="*/ 78 w 78"/>
                <a:gd name="T51" fmla="*/ 20 h 88"/>
                <a:gd name="T52" fmla="*/ 77 w 78"/>
                <a:gd name="T53" fmla="*/ 8 h 88"/>
                <a:gd name="T54" fmla="*/ 73 w 78"/>
                <a:gd name="T55" fmla="*/ 6 h 88"/>
                <a:gd name="T56" fmla="*/ 58 w 78"/>
                <a:gd name="T57" fmla="*/ 11 h 88"/>
                <a:gd name="T58" fmla="*/ 58 w 78"/>
                <a:gd name="T59" fmla="*/ 7 h 88"/>
                <a:gd name="T60" fmla="*/ 60 w 78"/>
                <a:gd name="T61" fmla="*/ 7 h 88"/>
                <a:gd name="T62" fmla="*/ 60 w 78"/>
                <a:gd name="T63" fmla="*/ 0 h 88"/>
                <a:gd name="T64" fmla="*/ 17 w 78"/>
                <a:gd name="T65" fmla="*/ 0 h 88"/>
                <a:gd name="T66" fmla="*/ 17 w 78"/>
                <a:gd name="T67" fmla="*/ 7 h 88"/>
                <a:gd name="T68" fmla="*/ 20 w 78"/>
                <a:gd name="T69" fmla="*/ 7 h 88"/>
                <a:gd name="T70" fmla="*/ 63 w 78"/>
                <a:gd name="T71" fmla="*/ 42 h 88"/>
                <a:gd name="T72" fmla="*/ 59 w 78"/>
                <a:gd name="T73" fmla="*/ 20 h 88"/>
                <a:gd name="T74" fmla="*/ 61 w 78"/>
                <a:gd name="T75" fmla="*/ 22 h 88"/>
                <a:gd name="T76" fmla="*/ 66 w 78"/>
                <a:gd name="T77" fmla="*/ 18 h 88"/>
                <a:gd name="T78" fmla="*/ 64 w 78"/>
                <a:gd name="T79" fmla="*/ 16 h 88"/>
                <a:gd name="T80" fmla="*/ 71 w 78"/>
                <a:gd name="T81" fmla="*/ 13 h 88"/>
                <a:gd name="T82" fmla="*/ 72 w 78"/>
                <a:gd name="T83" fmla="*/ 20 h 88"/>
                <a:gd name="T84" fmla="*/ 69 w 78"/>
                <a:gd name="T85" fmla="*/ 36 h 88"/>
                <a:gd name="T86" fmla="*/ 63 w 78"/>
                <a:gd name="T87" fmla="*/ 42 h 88"/>
                <a:gd name="T88" fmla="*/ 19 w 78"/>
                <a:gd name="T89" fmla="*/ 20 h 88"/>
                <a:gd name="T90" fmla="*/ 15 w 78"/>
                <a:gd name="T91" fmla="*/ 42 h 88"/>
                <a:gd name="T92" fmla="*/ 9 w 78"/>
                <a:gd name="T93" fmla="*/ 36 h 88"/>
                <a:gd name="T94" fmla="*/ 6 w 78"/>
                <a:gd name="T95" fmla="*/ 20 h 88"/>
                <a:gd name="T96" fmla="*/ 7 w 78"/>
                <a:gd name="T97" fmla="*/ 13 h 88"/>
                <a:gd name="T98" fmla="*/ 14 w 78"/>
                <a:gd name="T99" fmla="*/ 16 h 88"/>
                <a:gd name="T100" fmla="*/ 12 w 78"/>
                <a:gd name="T101" fmla="*/ 18 h 88"/>
                <a:gd name="T102" fmla="*/ 17 w 78"/>
                <a:gd name="T103" fmla="*/ 22 h 88"/>
                <a:gd name="T104" fmla="*/ 19 w 78"/>
                <a:gd name="T105" fmla="*/ 20 h 88"/>
                <a:gd name="T106" fmla="*/ 32 w 78"/>
                <a:gd name="T107" fmla="*/ 10 h 88"/>
                <a:gd name="T108" fmla="*/ 32 w 78"/>
                <a:gd name="T109" fmla="*/ 45 h 88"/>
                <a:gd name="T110" fmla="*/ 25 w 78"/>
                <a:gd name="T111" fmla="*/ 41 h 88"/>
                <a:gd name="T112" fmla="*/ 28 w 78"/>
                <a:gd name="T113" fmla="*/ 14 h 88"/>
                <a:gd name="T114" fmla="*/ 28 w 78"/>
                <a:gd name="T115" fmla="*/ 10 h 88"/>
                <a:gd name="T116" fmla="*/ 32 w 78"/>
                <a:gd name="T117" fmla="*/ 1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78" h="88">
                  <a:moveTo>
                    <a:pt x="20" y="7"/>
                  </a:moveTo>
                  <a:cubicBezTo>
                    <a:pt x="20" y="8"/>
                    <a:pt x="21" y="10"/>
                    <a:pt x="20" y="11"/>
                  </a:cubicBezTo>
                  <a:cubicBezTo>
                    <a:pt x="5" y="6"/>
                    <a:pt x="5" y="6"/>
                    <a:pt x="5" y="6"/>
                  </a:cubicBezTo>
                  <a:cubicBezTo>
                    <a:pt x="1" y="8"/>
                    <a:pt x="1" y="8"/>
                    <a:pt x="1" y="8"/>
                  </a:cubicBezTo>
                  <a:cubicBezTo>
                    <a:pt x="0" y="11"/>
                    <a:pt x="0" y="16"/>
                    <a:pt x="0" y="20"/>
                  </a:cubicBezTo>
                  <a:cubicBezTo>
                    <a:pt x="0" y="26"/>
                    <a:pt x="1" y="33"/>
                    <a:pt x="3" y="38"/>
                  </a:cubicBezTo>
                  <a:cubicBezTo>
                    <a:pt x="6" y="44"/>
                    <a:pt x="10" y="48"/>
                    <a:pt x="17" y="49"/>
                  </a:cubicBezTo>
                  <a:cubicBezTo>
                    <a:pt x="18" y="50"/>
                    <a:pt x="19" y="50"/>
                    <a:pt x="20" y="50"/>
                  </a:cubicBezTo>
                  <a:cubicBezTo>
                    <a:pt x="20" y="49"/>
                    <a:pt x="20" y="49"/>
                    <a:pt x="20" y="49"/>
                  </a:cubicBezTo>
                  <a:cubicBezTo>
                    <a:pt x="22" y="51"/>
                    <a:pt x="26" y="52"/>
                    <a:pt x="31" y="52"/>
                  </a:cubicBezTo>
                  <a:cubicBezTo>
                    <a:pt x="31" y="64"/>
                    <a:pt x="31" y="64"/>
                    <a:pt x="31" y="64"/>
                  </a:cubicBezTo>
                  <a:cubicBezTo>
                    <a:pt x="27" y="64"/>
                    <a:pt x="27" y="64"/>
                    <a:pt x="27" y="64"/>
                  </a:cubicBezTo>
                  <a:cubicBezTo>
                    <a:pt x="27" y="68"/>
                    <a:pt x="27" y="68"/>
                    <a:pt x="27" y="68"/>
                  </a:cubicBezTo>
                  <a:cubicBezTo>
                    <a:pt x="15" y="68"/>
                    <a:pt x="15" y="68"/>
                    <a:pt x="15" y="68"/>
                  </a:cubicBezTo>
                  <a:cubicBezTo>
                    <a:pt x="15" y="88"/>
                    <a:pt x="15" y="88"/>
                    <a:pt x="15" y="88"/>
                  </a:cubicBezTo>
                  <a:cubicBezTo>
                    <a:pt x="64" y="88"/>
                    <a:pt x="64" y="88"/>
                    <a:pt x="64" y="88"/>
                  </a:cubicBezTo>
                  <a:cubicBezTo>
                    <a:pt x="64" y="68"/>
                    <a:pt x="64" y="68"/>
                    <a:pt x="64" y="68"/>
                  </a:cubicBezTo>
                  <a:cubicBezTo>
                    <a:pt x="52" y="68"/>
                    <a:pt x="52" y="68"/>
                    <a:pt x="52" y="68"/>
                  </a:cubicBezTo>
                  <a:cubicBezTo>
                    <a:pt x="52" y="64"/>
                    <a:pt x="52" y="64"/>
                    <a:pt x="52" y="64"/>
                  </a:cubicBezTo>
                  <a:cubicBezTo>
                    <a:pt x="47" y="64"/>
                    <a:pt x="47" y="64"/>
                    <a:pt x="47" y="64"/>
                  </a:cubicBezTo>
                  <a:cubicBezTo>
                    <a:pt x="47" y="52"/>
                    <a:pt x="47" y="52"/>
                    <a:pt x="47" y="52"/>
                  </a:cubicBezTo>
                  <a:cubicBezTo>
                    <a:pt x="52" y="52"/>
                    <a:pt x="56" y="51"/>
                    <a:pt x="58" y="49"/>
                  </a:cubicBezTo>
                  <a:cubicBezTo>
                    <a:pt x="58" y="50"/>
                    <a:pt x="58" y="50"/>
                    <a:pt x="58" y="50"/>
                  </a:cubicBezTo>
                  <a:cubicBezTo>
                    <a:pt x="59" y="50"/>
                    <a:pt x="60" y="50"/>
                    <a:pt x="61" y="49"/>
                  </a:cubicBezTo>
                  <a:cubicBezTo>
                    <a:pt x="68" y="48"/>
                    <a:pt x="72" y="44"/>
                    <a:pt x="75" y="38"/>
                  </a:cubicBezTo>
                  <a:cubicBezTo>
                    <a:pt x="77" y="33"/>
                    <a:pt x="78" y="26"/>
                    <a:pt x="78" y="20"/>
                  </a:cubicBezTo>
                  <a:cubicBezTo>
                    <a:pt x="78" y="16"/>
                    <a:pt x="78" y="11"/>
                    <a:pt x="77" y="8"/>
                  </a:cubicBezTo>
                  <a:cubicBezTo>
                    <a:pt x="73" y="6"/>
                    <a:pt x="73" y="6"/>
                    <a:pt x="73" y="6"/>
                  </a:cubicBezTo>
                  <a:cubicBezTo>
                    <a:pt x="58" y="11"/>
                    <a:pt x="58" y="11"/>
                    <a:pt x="58" y="11"/>
                  </a:cubicBezTo>
                  <a:cubicBezTo>
                    <a:pt x="57" y="10"/>
                    <a:pt x="58" y="8"/>
                    <a:pt x="58" y="7"/>
                  </a:cubicBezTo>
                  <a:cubicBezTo>
                    <a:pt x="60" y="7"/>
                    <a:pt x="60" y="7"/>
                    <a:pt x="60" y="7"/>
                  </a:cubicBezTo>
                  <a:cubicBezTo>
                    <a:pt x="60" y="0"/>
                    <a:pt x="60" y="0"/>
                    <a:pt x="60" y="0"/>
                  </a:cubicBezTo>
                  <a:cubicBezTo>
                    <a:pt x="17" y="0"/>
                    <a:pt x="17" y="0"/>
                    <a:pt x="17" y="0"/>
                  </a:cubicBezTo>
                  <a:cubicBezTo>
                    <a:pt x="17" y="7"/>
                    <a:pt x="17" y="7"/>
                    <a:pt x="17" y="7"/>
                  </a:cubicBezTo>
                  <a:cubicBezTo>
                    <a:pt x="20" y="7"/>
                    <a:pt x="20" y="7"/>
                    <a:pt x="20" y="7"/>
                  </a:cubicBezTo>
                  <a:close/>
                  <a:moveTo>
                    <a:pt x="63" y="42"/>
                  </a:moveTo>
                  <a:cubicBezTo>
                    <a:pt x="64" y="36"/>
                    <a:pt x="60" y="28"/>
                    <a:pt x="59" y="20"/>
                  </a:cubicBezTo>
                  <a:cubicBezTo>
                    <a:pt x="61" y="22"/>
                    <a:pt x="61" y="22"/>
                    <a:pt x="61" y="22"/>
                  </a:cubicBezTo>
                  <a:cubicBezTo>
                    <a:pt x="66" y="18"/>
                    <a:pt x="66" y="18"/>
                    <a:pt x="66" y="18"/>
                  </a:cubicBezTo>
                  <a:cubicBezTo>
                    <a:pt x="64" y="16"/>
                    <a:pt x="64" y="16"/>
                    <a:pt x="64" y="16"/>
                  </a:cubicBezTo>
                  <a:cubicBezTo>
                    <a:pt x="71" y="13"/>
                    <a:pt x="71" y="13"/>
                    <a:pt x="71" y="13"/>
                  </a:cubicBezTo>
                  <a:cubicBezTo>
                    <a:pt x="72" y="15"/>
                    <a:pt x="72" y="18"/>
                    <a:pt x="72" y="20"/>
                  </a:cubicBezTo>
                  <a:cubicBezTo>
                    <a:pt x="71" y="26"/>
                    <a:pt x="71" y="31"/>
                    <a:pt x="69" y="36"/>
                  </a:cubicBezTo>
                  <a:cubicBezTo>
                    <a:pt x="67" y="39"/>
                    <a:pt x="65" y="41"/>
                    <a:pt x="63" y="42"/>
                  </a:cubicBezTo>
                  <a:close/>
                  <a:moveTo>
                    <a:pt x="19" y="20"/>
                  </a:moveTo>
                  <a:cubicBezTo>
                    <a:pt x="17" y="28"/>
                    <a:pt x="14" y="36"/>
                    <a:pt x="15" y="42"/>
                  </a:cubicBezTo>
                  <a:cubicBezTo>
                    <a:pt x="13" y="41"/>
                    <a:pt x="11" y="39"/>
                    <a:pt x="9" y="36"/>
                  </a:cubicBezTo>
                  <a:cubicBezTo>
                    <a:pt x="7" y="31"/>
                    <a:pt x="6" y="26"/>
                    <a:pt x="6" y="20"/>
                  </a:cubicBezTo>
                  <a:cubicBezTo>
                    <a:pt x="6" y="18"/>
                    <a:pt x="6" y="15"/>
                    <a:pt x="7" y="13"/>
                  </a:cubicBezTo>
                  <a:cubicBezTo>
                    <a:pt x="14" y="16"/>
                    <a:pt x="14" y="16"/>
                    <a:pt x="14" y="16"/>
                  </a:cubicBezTo>
                  <a:cubicBezTo>
                    <a:pt x="12" y="18"/>
                    <a:pt x="12" y="18"/>
                    <a:pt x="12" y="18"/>
                  </a:cubicBezTo>
                  <a:cubicBezTo>
                    <a:pt x="17" y="22"/>
                    <a:pt x="17" y="22"/>
                    <a:pt x="17" y="22"/>
                  </a:cubicBezTo>
                  <a:cubicBezTo>
                    <a:pt x="19" y="20"/>
                    <a:pt x="19" y="20"/>
                    <a:pt x="19" y="20"/>
                  </a:cubicBezTo>
                  <a:close/>
                  <a:moveTo>
                    <a:pt x="32" y="10"/>
                  </a:moveTo>
                  <a:cubicBezTo>
                    <a:pt x="32" y="45"/>
                    <a:pt x="32" y="45"/>
                    <a:pt x="32" y="45"/>
                  </a:cubicBezTo>
                  <a:cubicBezTo>
                    <a:pt x="32" y="45"/>
                    <a:pt x="27" y="45"/>
                    <a:pt x="25" y="41"/>
                  </a:cubicBezTo>
                  <a:cubicBezTo>
                    <a:pt x="24" y="37"/>
                    <a:pt x="28" y="16"/>
                    <a:pt x="28" y="14"/>
                  </a:cubicBezTo>
                  <a:cubicBezTo>
                    <a:pt x="28" y="13"/>
                    <a:pt x="28" y="10"/>
                    <a:pt x="28" y="10"/>
                  </a:cubicBezTo>
                  <a:lnTo>
                    <a:pt x="32" y="10"/>
                  </a:lnTo>
                  <a:close/>
                </a:path>
              </a:pathLst>
            </a:custGeom>
            <a:solidFill>
              <a:sysClr val="window" lastClr="FFFFFF"/>
            </a:solidFill>
            <a:ln>
              <a:noFill/>
            </a:ln>
          </p:spPr>
          <p:txBody>
            <a:bodyPr vert="horz" wrap="square" lIns="96429" tIns="48214" rIns="96429" bIns="48214"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400" b="0" i="0" u="none" strike="noStrike" kern="1200" cap="none" spc="0" normalizeH="0" baseline="0" noProof="0">
                <a:ln>
                  <a:noFill/>
                </a:ln>
                <a:solidFill>
                  <a:prstClr val="black"/>
                </a:solidFill>
                <a:effectLst/>
                <a:uLnTx/>
                <a:uFillTx/>
                <a:latin typeface="Franklin Gothic Medium" panose="020B0603020102020204" pitchFamily="34" charset="0"/>
                <a:ea typeface="微软雅黑" panose="020B0503020204020204" pitchFamily="34" charset="-122"/>
                <a:cs typeface="Arial" panose="020B0604020202020204" pitchFamily="34" charset="0"/>
              </a:endParaRPr>
            </a:p>
          </p:txBody>
        </p:sp>
      </p:grpSp>
      <p:grpSp>
        <p:nvGrpSpPr>
          <p:cNvPr id="57" name="Group 8"/>
          <p:cNvGrpSpPr/>
          <p:nvPr/>
        </p:nvGrpSpPr>
        <p:grpSpPr>
          <a:xfrm>
            <a:off x="7169834" y="2995129"/>
            <a:ext cx="964287" cy="964287"/>
            <a:chOff x="9454847" y="3242097"/>
            <a:chExt cx="1217066" cy="1217066"/>
          </a:xfrm>
        </p:grpSpPr>
        <p:sp>
          <p:nvSpPr>
            <p:cNvPr id="58" name="Oval 59"/>
            <p:cNvSpPr/>
            <p:nvPr/>
          </p:nvSpPr>
          <p:spPr>
            <a:xfrm>
              <a:off x="9454847" y="3242097"/>
              <a:ext cx="1217066" cy="1217066"/>
            </a:xfrm>
            <a:prstGeom prst="ellipse">
              <a:avLst/>
            </a:prstGeom>
            <a:solidFill>
              <a:srgbClr val="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200" b="0" i="0" u="none" strike="noStrike" kern="0" cap="none" spc="0" normalizeH="0" baseline="0" noProof="0">
                <a:ln>
                  <a:noFill/>
                </a:ln>
                <a:solidFill>
                  <a:sysClr val="window" lastClr="FFFFFF"/>
                </a:solidFill>
                <a:effectLst/>
                <a:uLnTx/>
                <a:uFillTx/>
                <a:latin typeface="Franklin Gothic Medium" panose="020B0603020102020204" pitchFamily="34" charset="0"/>
                <a:ea typeface="微软雅黑" panose="020B0503020204020204" pitchFamily="34" charset="-122"/>
                <a:cs typeface="Arial" panose="020B0604020202020204" pitchFamily="34" charset="0"/>
              </a:endParaRPr>
            </a:p>
          </p:txBody>
        </p:sp>
        <p:sp>
          <p:nvSpPr>
            <p:cNvPr id="59" name="Freeform 61"/>
            <p:cNvSpPr>
              <a:spLocks noEditPoints="1"/>
            </p:cNvSpPr>
            <p:nvPr/>
          </p:nvSpPr>
          <p:spPr bwMode="auto">
            <a:xfrm>
              <a:off x="9854412" y="3611644"/>
              <a:ext cx="417935" cy="477972"/>
            </a:xfrm>
            <a:custGeom>
              <a:avLst/>
              <a:gdLst>
                <a:gd name="T0" fmla="*/ 50 w 84"/>
                <a:gd name="T1" fmla="*/ 92 h 96"/>
                <a:gd name="T2" fmla="*/ 57 w 84"/>
                <a:gd name="T3" fmla="*/ 81 h 96"/>
                <a:gd name="T4" fmla="*/ 56 w 84"/>
                <a:gd name="T5" fmla="*/ 75 h 96"/>
                <a:gd name="T6" fmla="*/ 43 w 84"/>
                <a:gd name="T7" fmla="*/ 63 h 96"/>
                <a:gd name="T8" fmla="*/ 38 w 84"/>
                <a:gd name="T9" fmla="*/ 62 h 96"/>
                <a:gd name="T10" fmla="*/ 30 w 84"/>
                <a:gd name="T11" fmla="*/ 67 h 96"/>
                <a:gd name="T12" fmla="*/ 17 w 84"/>
                <a:gd name="T13" fmla="*/ 35 h 96"/>
                <a:gd name="T14" fmla="*/ 26 w 84"/>
                <a:gd name="T15" fmla="*/ 31 h 96"/>
                <a:gd name="T16" fmla="*/ 27 w 84"/>
                <a:gd name="T17" fmla="*/ 25 h 96"/>
                <a:gd name="T18" fmla="*/ 22 w 84"/>
                <a:gd name="T19" fmla="*/ 8 h 96"/>
                <a:gd name="T20" fmla="*/ 18 w 84"/>
                <a:gd name="T21" fmla="*/ 4 h 96"/>
                <a:gd name="T22" fmla="*/ 4 w 84"/>
                <a:gd name="T23" fmla="*/ 6 h 96"/>
                <a:gd name="T24" fmla="*/ 0 w 84"/>
                <a:gd name="T25" fmla="*/ 10 h 96"/>
                <a:gd name="T26" fmla="*/ 43 w 84"/>
                <a:gd name="T27" fmla="*/ 94 h 96"/>
                <a:gd name="T28" fmla="*/ 50 w 84"/>
                <a:gd name="T29" fmla="*/ 92 h 96"/>
                <a:gd name="T30" fmla="*/ 45 w 84"/>
                <a:gd name="T31" fmla="*/ 53 h 96"/>
                <a:gd name="T32" fmla="*/ 32 w 84"/>
                <a:gd name="T33" fmla="*/ 53 h 96"/>
                <a:gd name="T34" fmla="*/ 32 w 84"/>
                <a:gd name="T35" fmla="*/ 50 h 96"/>
                <a:gd name="T36" fmla="*/ 40 w 84"/>
                <a:gd name="T37" fmla="*/ 38 h 96"/>
                <a:gd name="T38" fmla="*/ 42 w 84"/>
                <a:gd name="T39" fmla="*/ 32 h 96"/>
                <a:gd name="T40" fmla="*/ 41 w 84"/>
                <a:gd name="T41" fmla="*/ 30 h 96"/>
                <a:gd name="T42" fmla="*/ 40 w 84"/>
                <a:gd name="T43" fmla="*/ 31 h 96"/>
                <a:gd name="T44" fmla="*/ 39 w 84"/>
                <a:gd name="T45" fmla="*/ 36 h 96"/>
                <a:gd name="T46" fmla="*/ 34 w 84"/>
                <a:gd name="T47" fmla="*/ 36 h 96"/>
                <a:gd name="T48" fmla="*/ 34 w 84"/>
                <a:gd name="T49" fmla="*/ 31 h 96"/>
                <a:gd name="T50" fmla="*/ 42 w 84"/>
                <a:gd name="T51" fmla="*/ 26 h 96"/>
                <a:gd name="T52" fmla="*/ 47 w 84"/>
                <a:gd name="T53" fmla="*/ 28 h 96"/>
                <a:gd name="T54" fmla="*/ 47 w 84"/>
                <a:gd name="T55" fmla="*/ 34 h 96"/>
                <a:gd name="T56" fmla="*/ 47 w 84"/>
                <a:gd name="T57" fmla="*/ 37 h 96"/>
                <a:gd name="T58" fmla="*/ 38 w 84"/>
                <a:gd name="T59" fmla="*/ 50 h 96"/>
                <a:gd name="T60" fmla="*/ 46 w 84"/>
                <a:gd name="T61" fmla="*/ 50 h 96"/>
                <a:gd name="T62" fmla="*/ 45 w 84"/>
                <a:gd name="T63" fmla="*/ 53 h 96"/>
                <a:gd name="T64" fmla="*/ 63 w 84"/>
                <a:gd name="T65" fmla="*/ 50 h 96"/>
                <a:gd name="T66" fmla="*/ 60 w 84"/>
                <a:gd name="T67" fmla="*/ 50 h 96"/>
                <a:gd name="T68" fmla="*/ 60 w 84"/>
                <a:gd name="T69" fmla="*/ 53 h 96"/>
                <a:gd name="T70" fmla="*/ 54 w 84"/>
                <a:gd name="T71" fmla="*/ 53 h 96"/>
                <a:gd name="T72" fmla="*/ 54 w 84"/>
                <a:gd name="T73" fmla="*/ 50 h 96"/>
                <a:gd name="T74" fmla="*/ 46 w 84"/>
                <a:gd name="T75" fmla="*/ 50 h 96"/>
                <a:gd name="T76" fmla="*/ 47 w 84"/>
                <a:gd name="T77" fmla="*/ 46 h 96"/>
                <a:gd name="T78" fmla="*/ 55 w 84"/>
                <a:gd name="T79" fmla="*/ 26 h 96"/>
                <a:gd name="T80" fmla="*/ 63 w 84"/>
                <a:gd name="T81" fmla="*/ 26 h 96"/>
                <a:gd name="T82" fmla="*/ 61 w 84"/>
                <a:gd name="T83" fmla="*/ 46 h 96"/>
                <a:gd name="T84" fmla="*/ 63 w 84"/>
                <a:gd name="T85" fmla="*/ 46 h 96"/>
                <a:gd name="T86" fmla="*/ 63 w 84"/>
                <a:gd name="T87" fmla="*/ 50 h 96"/>
                <a:gd name="T88" fmla="*/ 55 w 84"/>
                <a:gd name="T89" fmla="*/ 46 h 96"/>
                <a:gd name="T90" fmla="*/ 52 w 84"/>
                <a:gd name="T91" fmla="*/ 46 h 96"/>
                <a:gd name="T92" fmla="*/ 56 w 84"/>
                <a:gd name="T93" fmla="*/ 35 h 96"/>
                <a:gd name="T94" fmla="*/ 55 w 84"/>
                <a:gd name="T95" fmla="*/ 46 h 96"/>
                <a:gd name="T96" fmla="*/ 43 w 84"/>
                <a:gd name="T97" fmla="*/ 0 h 96"/>
                <a:gd name="T98" fmla="*/ 72 w 84"/>
                <a:gd name="T99" fmla="*/ 12 h 96"/>
                <a:gd name="T100" fmla="*/ 84 w 84"/>
                <a:gd name="T101" fmla="*/ 41 h 96"/>
                <a:gd name="T102" fmla="*/ 72 w 84"/>
                <a:gd name="T103" fmla="*/ 71 h 96"/>
                <a:gd name="T104" fmla="*/ 65 w 84"/>
                <a:gd name="T105" fmla="*/ 76 h 96"/>
                <a:gd name="T106" fmla="*/ 63 w 84"/>
                <a:gd name="T107" fmla="*/ 73 h 96"/>
                <a:gd name="T108" fmla="*/ 59 w 84"/>
                <a:gd name="T109" fmla="*/ 69 h 96"/>
                <a:gd name="T110" fmla="*/ 66 w 84"/>
                <a:gd name="T111" fmla="*/ 64 h 96"/>
                <a:gd name="T112" fmla="*/ 75 w 84"/>
                <a:gd name="T113" fmla="*/ 41 h 96"/>
                <a:gd name="T114" fmla="*/ 66 w 84"/>
                <a:gd name="T115" fmla="*/ 19 h 96"/>
                <a:gd name="T116" fmla="*/ 43 w 84"/>
                <a:gd name="T117" fmla="*/ 10 h 96"/>
                <a:gd name="T118" fmla="*/ 31 w 84"/>
                <a:gd name="T119" fmla="*/ 12 h 96"/>
                <a:gd name="T120" fmla="*/ 29 w 84"/>
                <a:gd name="T121" fmla="*/ 6 h 96"/>
                <a:gd name="T122" fmla="*/ 28 w 84"/>
                <a:gd name="T123" fmla="*/ 3 h 96"/>
                <a:gd name="T124" fmla="*/ 43 w 84"/>
                <a:gd name="T125" fmla="*/ 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84" h="96">
                  <a:moveTo>
                    <a:pt x="50" y="92"/>
                  </a:moveTo>
                  <a:cubicBezTo>
                    <a:pt x="52" y="88"/>
                    <a:pt x="55" y="84"/>
                    <a:pt x="57" y="81"/>
                  </a:cubicBezTo>
                  <a:cubicBezTo>
                    <a:pt x="58" y="79"/>
                    <a:pt x="58" y="77"/>
                    <a:pt x="56" y="75"/>
                  </a:cubicBezTo>
                  <a:cubicBezTo>
                    <a:pt x="52" y="71"/>
                    <a:pt x="48" y="67"/>
                    <a:pt x="43" y="63"/>
                  </a:cubicBezTo>
                  <a:cubicBezTo>
                    <a:pt x="41" y="61"/>
                    <a:pt x="40" y="61"/>
                    <a:pt x="38" y="62"/>
                  </a:cubicBezTo>
                  <a:cubicBezTo>
                    <a:pt x="35" y="63"/>
                    <a:pt x="33" y="65"/>
                    <a:pt x="30" y="67"/>
                  </a:cubicBezTo>
                  <a:cubicBezTo>
                    <a:pt x="21" y="53"/>
                    <a:pt x="19" y="45"/>
                    <a:pt x="17" y="35"/>
                  </a:cubicBezTo>
                  <a:cubicBezTo>
                    <a:pt x="20" y="34"/>
                    <a:pt x="23" y="32"/>
                    <a:pt x="26" y="31"/>
                  </a:cubicBezTo>
                  <a:cubicBezTo>
                    <a:pt x="27" y="30"/>
                    <a:pt x="28" y="28"/>
                    <a:pt x="27" y="25"/>
                  </a:cubicBezTo>
                  <a:cubicBezTo>
                    <a:pt x="26" y="20"/>
                    <a:pt x="24" y="14"/>
                    <a:pt x="22" y="8"/>
                  </a:cubicBezTo>
                  <a:cubicBezTo>
                    <a:pt x="22" y="6"/>
                    <a:pt x="20" y="4"/>
                    <a:pt x="18" y="4"/>
                  </a:cubicBezTo>
                  <a:cubicBezTo>
                    <a:pt x="14" y="5"/>
                    <a:pt x="9" y="5"/>
                    <a:pt x="4" y="6"/>
                  </a:cubicBezTo>
                  <a:cubicBezTo>
                    <a:pt x="0" y="6"/>
                    <a:pt x="0" y="7"/>
                    <a:pt x="0" y="10"/>
                  </a:cubicBezTo>
                  <a:cubicBezTo>
                    <a:pt x="1" y="46"/>
                    <a:pt x="15" y="78"/>
                    <a:pt x="43" y="94"/>
                  </a:cubicBezTo>
                  <a:cubicBezTo>
                    <a:pt x="46" y="96"/>
                    <a:pt x="47" y="96"/>
                    <a:pt x="50" y="92"/>
                  </a:cubicBezTo>
                  <a:close/>
                  <a:moveTo>
                    <a:pt x="45" y="53"/>
                  </a:moveTo>
                  <a:cubicBezTo>
                    <a:pt x="32" y="53"/>
                    <a:pt x="32" y="53"/>
                    <a:pt x="32" y="53"/>
                  </a:cubicBezTo>
                  <a:cubicBezTo>
                    <a:pt x="32" y="50"/>
                    <a:pt x="32" y="50"/>
                    <a:pt x="32" y="50"/>
                  </a:cubicBezTo>
                  <a:cubicBezTo>
                    <a:pt x="40" y="38"/>
                    <a:pt x="40" y="38"/>
                    <a:pt x="40" y="38"/>
                  </a:cubicBezTo>
                  <a:cubicBezTo>
                    <a:pt x="41" y="36"/>
                    <a:pt x="42" y="34"/>
                    <a:pt x="42" y="32"/>
                  </a:cubicBezTo>
                  <a:cubicBezTo>
                    <a:pt x="42" y="31"/>
                    <a:pt x="42" y="30"/>
                    <a:pt x="41" y="30"/>
                  </a:cubicBezTo>
                  <a:cubicBezTo>
                    <a:pt x="40" y="30"/>
                    <a:pt x="40" y="31"/>
                    <a:pt x="40" y="31"/>
                  </a:cubicBezTo>
                  <a:cubicBezTo>
                    <a:pt x="39" y="36"/>
                    <a:pt x="39" y="36"/>
                    <a:pt x="39" y="36"/>
                  </a:cubicBezTo>
                  <a:cubicBezTo>
                    <a:pt x="34" y="36"/>
                    <a:pt x="34" y="36"/>
                    <a:pt x="34" y="36"/>
                  </a:cubicBezTo>
                  <a:cubicBezTo>
                    <a:pt x="34" y="31"/>
                    <a:pt x="34" y="31"/>
                    <a:pt x="34" y="31"/>
                  </a:cubicBezTo>
                  <a:cubicBezTo>
                    <a:pt x="35" y="28"/>
                    <a:pt x="37" y="26"/>
                    <a:pt x="42" y="26"/>
                  </a:cubicBezTo>
                  <a:cubicBezTo>
                    <a:pt x="44" y="26"/>
                    <a:pt x="46" y="27"/>
                    <a:pt x="47" y="28"/>
                  </a:cubicBezTo>
                  <a:cubicBezTo>
                    <a:pt x="48" y="29"/>
                    <a:pt x="48" y="31"/>
                    <a:pt x="47" y="34"/>
                  </a:cubicBezTo>
                  <a:cubicBezTo>
                    <a:pt x="47" y="35"/>
                    <a:pt x="47" y="36"/>
                    <a:pt x="47" y="37"/>
                  </a:cubicBezTo>
                  <a:cubicBezTo>
                    <a:pt x="38" y="50"/>
                    <a:pt x="38" y="50"/>
                    <a:pt x="38" y="50"/>
                  </a:cubicBezTo>
                  <a:cubicBezTo>
                    <a:pt x="46" y="50"/>
                    <a:pt x="46" y="50"/>
                    <a:pt x="46" y="50"/>
                  </a:cubicBezTo>
                  <a:cubicBezTo>
                    <a:pt x="45" y="53"/>
                    <a:pt x="45" y="53"/>
                    <a:pt x="45" y="53"/>
                  </a:cubicBezTo>
                  <a:close/>
                  <a:moveTo>
                    <a:pt x="63" y="50"/>
                  </a:moveTo>
                  <a:cubicBezTo>
                    <a:pt x="60" y="50"/>
                    <a:pt x="60" y="50"/>
                    <a:pt x="60" y="50"/>
                  </a:cubicBezTo>
                  <a:cubicBezTo>
                    <a:pt x="60" y="53"/>
                    <a:pt x="60" y="53"/>
                    <a:pt x="60" y="53"/>
                  </a:cubicBezTo>
                  <a:cubicBezTo>
                    <a:pt x="54" y="53"/>
                    <a:pt x="54" y="53"/>
                    <a:pt x="54" y="53"/>
                  </a:cubicBezTo>
                  <a:cubicBezTo>
                    <a:pt x="54" y="50"/>
                    <a:pt x="54" y="50"/>
                    <a:pt x="54" y="50"/>
                  </a:cubicBezTo>
                  <a:cubicBezTo>
                    <a:pt x="46" y="50"/>
                    <a:pt x="46" y="50"/>
                    <a:pt x="46" y="50"/>
                  </a:cubicBezTo>
                  <a:cubicBezTo>
                    <a:pt x="47" y="46"/>
                    <a:pt x="47" y="46"/>
                    <a:pt x="47" y="46"/>
                  </a:cubicBezTo>
                  <a:cubicBezTo>
                    <a:pt x="55" y="26"/>
                    <a:pt x="55" y="26"/>
                    <a:pt x="55" y="26"/>
                  </a:cubicBezTo>
                  <a:cubicBezTo>
                    <a:pt x="63" y="26"/>
                    <a:pt x="63" y="26"/>
                    <a:pt x="63" y="26"/>
                  </a:cubicBezTo>
                  <a:cubicBezTo>
                    <a:pt x="61" y="46"/>
                    <a:pt x="61" y="46"/>
                    <a:pt x="61" y="46"/>
                  </a:cubicBezTo>
                  <a:cubicBezTo>
                    <a:pt x="63" y="46"/>
                    <a:pt x="63" y="46"/>
                    <a:pt x="63" y="46"/>
                  </a:cubicBezTo>
                  <a:cubicBezTo>
                    <a:pt x="63" y="50"/>
                    <a:pt x="63" y="50"/>
                    <a:pt x="63" y="50"/>
                  </a:cubicBezTo>
                  <a:close/>
                  <a:moveTo>
                    <a:pt x="55" y="46"/>
                  </a:moveTo>
                  <a:cubicBezTo>
                    <a:pt x="52" y="46"/>
                    <a:pt x="52" y="46"/>
                    <a:pt x="52" y="46"/>
                  </a:cubicBezTo>
                  <a:cubicBezTo>
                    <a:pt x="56" y="35"/>
                    <a:pt x="56" y="35"/>
                    <a:pt x="56" y="35"/>
                  </a:cubicBezTo>
                  <a:cubicBezTo>
                    <a:pt x="55" y="46"/>
                    <a:pt x="55" y="46"/>
                    <a:pt x="55" y="46"/>
                  </a:cubicBezTo>
                  <a:close/>
                  <a:moveTo>
                    <a:pt x="43" y="0"/>
                  </a:moveTo>
                  <a:cubicBezTo>
                    <a:pt x="54" y="0"/>
                    <a:pt x="65" y="5"/>
                    <a:pt x="72" y="12"/>
                  </a:cubicBezTo>
                  <a:cubicBezTo>
                    <a:pt x="80" y="20"/>
                    <a:pt x="84" y="30"/>
                    <a:pt x="84" y="41"/>
                  </a:cubicBezTo>
                  <a:cubicBezTo>
                    <a:pt x="84" y="53"/>
                    <a:pt x="80" y="63"/>
                    <a:pt x="72" y="71"/>
                  </a:cubicBezTo>
                  <a:cubicBezTo>
                    <a:pt x="70" y="73"/>
                    <a:pt x="68" y="75"/>
                    <a:pt x="65" y="76"/>
                  </a:cubicBezTo>
                  <a:cubicBezTo>
                    <a:pt x="65" y="75"/>
                    <a:pt x="64" y="74"/>
                    <a:pt x="63" y="73"/>
                  </a:cubicBezTo>
                  <a:cubicBezTo>
                    <a:pt x="59" y="69"/>
                    <a:pt x="59" y="69"/>
                    <a:pt x="59" y="69"/>
                  </a:cubicBezTo>
                  <a:cubicBezTo>
                    <a:pt x="61" y="68"/>
                    <a:pt x="64" y="66"/>
                    <a:pt x="66" y="64"/>
                  </a:cubicBezTo>
                  <a:cubicBezTo>
                    <a:pt x="71" y="58"/>
                    <a:pt x="75" y="50"/>
                    <a:pt x="75" y="41"/>
                  </a:cubicBezTo>
                  <a:cubicBezTo>
                    <a:pt x="75" y="33"/>
                    <a:pt x="71" y="25"/>
                    <a:pt x="66" y="19"/>
                  </a:cubicBezTo>
                  <a:cubicBezTo>
                    <a:pt x="60" y="13"/>
                    <a:pt x="52" y="10"/>
                    <a:pt x="43" y="10"/>
                  </a:cubicBezTo>
                  <a:cubicBezTo>
                    <a:pt x="39" y="10"/>
                    <a:pt x="35" y="11"/>
                    <a:pt x="31" y="12"/>
                  </a:cubicBezTo>
                  <a:cubicBezTo>
                    <a:pt x="29" y="6"/>
                    <a:pt x="29" y="6"/>
                    <a:pt x="29" y="6"/>
                  </a:cubicBezTo>
                  <a:cubicBezTo>
                    <a:pt x="29" y="5"/>
                    <a:pt x="28" y="4"/>
                    <a:pt x="28" y="3"/>
                  </a:cubicBezTo>
                  <a:cubicBezTo>
                    <a:pt x="33" y="1"/>
                    <a:pt x="38" y="0"/>
                    <a:pt x="43" y="0"/>
                  </a:cubicBezTo>
                  <a:close/>
                </a:path>
              </a:pathLst>
            </a:custGeom>
            <a:solidFill>
              <a:sysClr val="window" lastClr="FFFFFF"/>
            </a:solidFill>
            <a:ln>
              <a:noFill/>
            </a:ln>
            <a:extLst/>
          </p:spPr>
          <p:txBody>
            <a:bodyPr vert="horz" wrap="square" lIns="96429" tIns="48214" rIns="96429" bIns="48214"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400" b="0" i="0" u="none" strike="noStrike" kern="1200" cap="none" spc="0" normalizeH="0" baseline="0" noProof="0">
                <a:ln>
                  <a:noFill/>
                </a:ln>
                <a:solidFill>
                  <a:prstClr val="black"/>
                </a:solidFill>
                <a:effectLst/>
                <a:uLnTx/>
                <a:uFillTx/>
                <a:latin typeface="Franklin Gothic Medium" panose="020B0603020102020204" pitchFamily="34" charset="0"/>
                <a:ea typeface="微软雅黑" panose="020B0503020204020204" pitchFamily="34" charset="-122"/>
                <a:cs typeface="Arial" panose="020B0604020202020204" pitchFamily="34" charset="0"/>
              </a:endParaRPr>
            </a:p>
          </p:txBody>
        </p:sp>
      </p:grpSp>
      <p:grpSp>
        <p:nvGrpSpPr>
          <p:cNvPr id="60" name="Group 5"/>
          <p:cNvGrpSpPr/>
          <p:nvPr/>
        </p:nvGrpSpPr>
        <p:grpSpPr>
          <a:xfrm>
            <a:off x="2454774" y="2995129"/>
            <a:ext cx="964287" cy="964287"/>
            <a:chOff x="3503777" y="3242097"/>
            <a:chExt cx="1217066" cy="1217066"/>
          </a:xfrm>
        </p:grpSpPr>
        <p:sp>
          <p:nvSpPr>
            <p:cNvPr id="61" name="Oval 56"/>
            <p:cNvSpPr/>
            <p:nvPr/>
          </p:nvSpPr>
          <p:spPr>
            <a:xfrm>
              <a:off x="3503777" y="3242097"/>
              <a:ext cx="1217066" cy="1217066"/>
            </a:xfrm>
            <a:prstGeom prst="ellipse">
              <a:avLst/>
            </a:prstGeom>
            <a:solidFill>
              <a:srgbClr val="7F7F7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200" b="0" i="0" u="none" strike="noStrike" kern="0" cap="none" spc="0" normalizeH="0" baseline="0" noProof="0">
                <a:ln>
                  <a:noFill/>
                </a:ln>
                <a:solidFill>
                  <a:sysClr val="window" lastClr="FFFFFF"/>
                </a:solidFill>
                <a:effectLst/>
                <a:uLnTx/>
                <a:uFillTx/>
                <a:latin typeface="Franklin Gothic Medium" panose="020B0603020102020204" pitchFamily="34" charset="0"/>
                <a:ea typeface="微软雅黑" panose="020B0503020204020204" pitchFamily="34" charset="-122"/>
                <a:cs typeface="Arial" panose="020B0604020202020204" pitchFamily="34" charset="0"/>
              </a:endParaRPr>
            </a:p>
          </p:txBody>
        </p:sp>
        <p:sp>
          <p:nvSpPr>
            <p:cNvPr id="62" name="Freeform 62"/>
            <p:cNvSpPr>
              <a:spLocks noEditPoints="1"/>
            </p:cNvSpPr>
            <p:nvPr/>
          </p:nvSpPr>
          <p:spPr bwMode="auto">
            <a:xfrm>
              <a:off x="3944905" y="3598612"/>
              <a:ext cx="334809" cy="528770"/>
            </a:xfrm>
            <a:custGeom>
              <a:avLst/>
              <a:gdLst>
                <a:gd name="T0" fmla="*/ 57 w 67"/>
                <a:gd name="T1" fmla="*/ 10 h 106"/>
                <a:gd name="T2" fmla="*/ 62 w 67"/>
                <a:gd name="T3" fmla="*/ 51 h 106"/>
                <a:gd name="T4" fmla="*/ 51 w 67"/>
                <a:gd name="T5" fmla="*/ 66 h 106"/>
                <a:gd name="T6" fmla="*/ 55 w 67"/>
                <a:gd name="T7" fmla="*/ 65 h 106"/>
                <a:gd name="T8" fmla="*/ 57 w 67"/>
                <a:gd name="T9" fmla="*/ 73 h 106"/>
                <a:gd name="T10" fmla="*/ 56 w 67"/>
                <a:gd name="T11" fmla="*/ 80 h 106"/>
                <a:gd name="T12" fmla="*/ 57 w 67"/>
                <a:gd name="T13" fmla="*/ 86 h 106"/>
                <a:gd name="T14" fmla="*/ 55 w 67"/>
                <a:gd name="T15" fmla="*/ 93 h 106"/>
                <a:gd name="T16" fmla="*/ 15 w 67"/>
                <a:gd name="T17" fmla="*/ 97 h 106"/>
                <a:gd name="T18" fmla="*/ 12 w 67"/>
                <a:gd name="T19" fmla="*/ 95 h 106"/>
                <a:gd name="T20" fmla="*/ 12 w 67"/>
                <a:gd name="T21" fmla="*/ 83 h 106"/>
                <a:gd name="T22" fmla="*/ 12 w 67"/>
                <a:gd name="T23" fmla="*/ 82 h 106"/>
                <a:gd name="T24" fmla="*/ 12 w 67"/>
                <a:gd name="T25" fmla="*/ 71 h 106"/>
                <a:gd name="T26" fmla="*/ 15 w 67"/>
                <a:gd name="T27" fmla="*/ 69 h 106"/>
                <a:gd name="T28" fmla="*/ 16 w 67"/>
                <a:gd name="T29" fmla="*/ 63 h 106"/>
                <a:gd name="T30" fmla="*/ 0 w 67"/>
                <a:gd name="T31" fmla="*/ 34 h 106"/>
                <a:gd name="T32" fmla="*/ 33 w 67"/>
                <a:gd name="T33" fmla="*/ 0 h 106"/>
                <a:gd name="T34" fmla="*/ 28 w 67"/>
                <a:gd name="T35" fmla="*/ 41 h 106"/>
                <a:gd name="T36" fmla="*/ 30 w 67"/>
                <a:gd name="T37" fmla="*/ 39 h 106"/>
                <a:gd name="T38" fmla="*/ 33 w 67"/>
                <a:gd name="T39" fmla="*/ 41 h 106"/>
                <a:gd name="T40" fmla="*/ 36 w 67"/>
                <a:gd name="T41" fmla="*/ 39 h 106"/>
                <a:gd name="T42" fmla="*/ 39 w 67"/>
                <a:gd name="T43" fmla="*/ 41 h 106"/>
                <a:gd name="T44" fmla="*/ 43 w 67"/>
                <a:gd name="T45" fmla="*/ 38 h 106"/>
                <a:gd name="T46" fmla="*/ 39 w 67"/>
                <a:gd name="T47" fmla="*/ 52 h 106"/>
                <a:gd name="T48" fmla="*/ 44 w 67"/>
                <a:gd name="T49" fmla="*/ 66 h 106"/>
                <a:gd name="T50" fmla="*/ 44 w 67"/>
                <a:gd name="T51" fmla="*/ 58 h 106"/>
                <a:gd name="T52" fmla="*/ 56 w 67"/>
                <a:gd name="T53" fmla="*/ 47 h 106"/>
                <a:gd name="T54" fmla="*/ 52 w 67"/>
                <a:gd name="T55" fmla="*/ 15 h 106"/>
                <a:gd name="T56" fmla="*/ 15 w 67"/>
                <a:gd name="T57" fmla="*/ 15 h 106"/>
                <a:gd name="T58" fmla="*/ 11 w 67"/>
                <a:gd name="T59" fmla="*/ 48 h 106"/>
                <a:gd name="T60" fmla="*/ 23 w 67"/>
                <a:gd name="T61" fmla="*/ 59 h 106"/>
                <a:gd name="T62" fmla="*/ 23 w 67"/>
                <a:gd name="T63" fmla="*/ 67 h 106"/>
                <a:gd name="T64" fmla="*/ 29 w 67"/>
                <a:gd name="T65" fmla="*/ 52 h 106"/>
                <a:gd name="T66" fmla="*/ 25 w 67"/>
                <a:gd name="T67" fmla="*/ 38 h 106"/>
                <a:gd name="T68" fmla="*/ 40 w 67"/>
                <a:gd name="T69" fmla="*/ 43 h 106"/>
                <a:gd name="T70" fmla="*/ 36 w 67"/>
                <a:gd name="T71" fmla="*/ 42 h 106"/>
                <a:gd name="T72" fmla="*/ 30 w 67"/>
                <a:gd name="T73" fmla="*/ 42 h 106"/>
                <a:gd name="T74" fmla="*/ 27 w 67"/>
                <a:gd name="T75" fmla="*/ 42 h 106"/>
                <a:gd name="T76" fmla="*/ 32 w 67"/>
                <a:gd name="T77" fmla="*/ 51 h 106"/>
                <a:gd name="T78" fmla="*/ 32 w 67"/>
                <a:gd name="T79" fmla="*/ 67 h 106"/>
                <a:gd name="T80" fmla="*/ 35 w 67"/>
                <a:gd name="T81" fmla="*/ 51 h 106"/>
                <a:gd name="T82" fmla="*/ 35 w 67"/>
                <a:gd name="T83" fmla="*/ 50 h 106"/>
                <a:gd name="T84" fmla="*/ 43 w 67"/>
                <a:gd name="T85" fmla="*/ 96 h 106"/>
                <a:gd name="T86" fmla="*/ 34 w 67"/>
                <a:gd name="T87" fmla="*/ 106 h 106"/>
                <a:gd name="T88" fmla="*/ 43 w 67"/>
                <a:gd name="T89" fmla="*/ 96 h 106"/>
                <a:gd name="T90" fmla="*/ 17 w 67"/>
                <a:gd name="T91" fmla="*/ 88 h 106"/>
                <a:gd name="T92" fmla="*/ 17 w 67"/>
                <a:gd name="T93" fmla="*/ 90 h 106"/>
                <a:gd name="T94" fmla="*/ 50 w 67"/>
                <a:gd name="T95" fmla="*/ 86 h 106"/>
                <a:gd name="T96" fmla="*/ 50 w 67"/>
                <a:gd name="T97" fmla="*/ 73 h 106"/>
                <a:gd name="T98" fmla="*/ 17 w 67"/>
                <a:gd name="T99" fmla="*/ 77 h 106"/>
                <a:gd name="T100" fmla="*/ 50 w 67"/>
                <a:gd name="T101" fmla="*/ 74 h 106"/>
                <a:gd name="T102" fmla="*/ 50 w 67"/>
                <a:gd name="T103" fmla="*/ 73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7" h="106">
                  <a:moveTo>
                    <a:pt x="33" y="0"/>
                  </a:moveTo>
                  <a:cubicBezTo>
                    <a:pt x="43" y="0"/>
                    <a:pt x="51" y="4"/>
                    <a:pt x="57" y="10"/>
                  </a:cubicBezTo>
                  <a:cubicBezTo>
                    <a:pt x="63" y="16"/>
                    <a:pt x="67" y="25"/>
                    <a:pt x="67" y="34"/>
                  </a:cubicBezTo>
                  <a:cubicBezTo>
                    <a:pt x="67" y="40"/>
                    <a:pt x="65" y="46"/>
                    <a:pt x="62" y="51"/>
                  </a:cubicBezTo>
                  <a:cubicBezTo>
                    <a:pt x="59" y="56"/>
                    <a:pt x="56" y="59"/>
                    <a:pt x="51" y="62"/>
                  </a:cubicBezTo>
                  <a:cubicBezTo>
                    <a:pt x="51" y="66"/>
                    <a:pt x="51" y="66"/>
                    <a:pt x="51" y="66"/>
                  </a:cubicBezTo>
                  <a:cubicBezTo>
                    <a:pt x="53" y="66"/>
                    <a:pt x="53" y="66"/>
                    <a:pt x="53" y="66"/>
                  </a:cubicBezTo>
                  <a:cubicBezTo>
                    <a:pt x="55" y="65"/>
                    <a:pt x="55" y="65"/>
                    <a:pt x="55" y="65"/>
                  </a:cubicBezTo>
                  <a:cubicBezTo>
                    <a:pt x="56" y="68"/>
                    <a:pt x="56" y="68"/>
                    <a:pt x="56" y="68"/>
                  </a:cubicBezTo>
                  <a:cubicBezTo>
                    <a:pt x="57" y="70"/>
                    <a:pt x="57" y="72"/>
                    <a:pt x="57" y="73"/>
                  </a:cubicBezTo>
                  <a:cubicBezTo>
                    <a:pt x="57" y="75"/>
                    <a:pt x="57" y="77"/>
                    <a:pt x="56" y="79"/>
                  </a:cubicBezTo>
                  <a:cubicBezTo>
                    <a:pt x="56" y="80"/>
                    <a:pt x="56" y="80"/>
                    <a:pt x="56" y="80"/>
                  </a:cubicBezTo>
                  <a:cubicBezTo>
                    <a:pt x="56" y="80"/>
                    <a:pt x="56" y="80"/>
                    <a:pt x="56" y="80"/>
                  </a:cubicBezTo>
                  <a:cubicBezTo>
                    <a:pt x="57" y="82"/>
                    <a:pt x="57" y="84"/>
                    <a:pt x="57" y="86"/>
                  </a:cubicBezTo>
                  <a:cubicBezTo>
                    <a:pt x="57" y="88"/>
                    <a:pt x="57" y="90"/>
                    <a:pt x="56" y="92"/>
                  </a:cubicBezTo>
                  <a:cubicBezTo>
                    <a:pt x="55" y="93"/>
                    <a:pt x="55" y="93"/>
                    <a:pt x="55" y="93"/>
                  </a:cubicBezTo>
                  <a:cubicBezTo>
                    <a:pt x="53" y="94"/>
                    <a:pt x="53" y="94"/>
                    <a:pt x="53" y="94"/>
                  </a:cubicBezTo>
                  <a:cubicBezTo>
                    <a:pt x="15" y="97"/>
                    <a:pt x="15" y="97"/>
                    <a:pt x="15" y="97"/>
                  </a:cubicBezTo>
                  <a:cubicBezTo>
                    <a:pt x="13" y="97"/>
                    <a:pt x="13" y="97"/>
                    <a:pt x="13" y="97"/>
                  </a:cubicBezTo>
                  <a:cubicBezTo>
                    <a:pt x="12" y="95"/>
                    <a:pt x="12" y="95"/>
                    <a:pt x="12" y="95"/>
                  </a:cubicBezTo>
                  <a:cubicBezTo>
                    <a:pt x="11" y="93"/>
                    <a:pt x="11" y="91"/>
                    <a:pt x="10" y="90"/>
                  </a:cubicBezTo>
                  <a:cubicBezTo>
                    <a:pt x="10" y="88"/>
                    <a:pt x="11" y="86"/>
                    <a:pt x="12" y="83"/>
                  </a:cubicBezTo>
                  <a:cubicBezTo>
                    <a:pt x="12" y="83"/>
                    <a:pt x="12" y="83"/>
                    <a:pt x="12" y="83"/>
                  </a:cubicBezTo>
                  <a:cubicBezTo>
                    <a:pt x="12" y="82"/>
                    <a:pt x="12" y="82"/>
                    <a:pt x="12" y="82"/>
                  </a:cubicBezTo>
                  <a:cubicBezTo>
                    <a:pt x="11" y="81"/>
                    <a:pt x="11" y="79"/>
                    <a:pt x="10" y="77"/>
                  </a:cubicBezTo>
                  <a:cubicBezTo>
                    <a:pt x="10" y="75"/>
                    <a:pt x="11" y="73"/>
                    <a:pt x="12" y="71"/>
                  </a:cubicBezTo>
                  <a:cubicBezTo>
                    <a:pt x="13" y="69"/>
                    <a:pt x="13" y="69"/>
                    <a:pt x="13" y="69"/>
                  </a:cubicBezTo>
                  <a:cubicBezTo>
                    <a:pt x="15" y="69"/>
                    <a:pt x="15" y="69"/>
                    <a:pt x="15" y="69"/>
                  </a:cubicBezTo>
                  <a:cubicBezTo>
                    <a:pt x="16" y="69"/>
                    <a:pt x="16" y="69"/>
                    <a:pt x="16" y="69"/>
                  </a:cubicBezTo>
                  <a:cubicBezTo>
                    <a:pt x="16" y="63"/>
                    <a:pt x="16" y="63"/>
                    <a:pt x="16" y="63"/>
                  </a:cubicBezTo>
                  <a:cubicBezTo>
                    <a:pt x="11" y="60"/>
                    <a:pt x="7" y="56"/>
                    <a:pt x="5" y="51"/>
                  </a:cubicBezTo>
                  <a:cubicBezTo>
                    <a:pt x="2" y="46"/>
                    <a:pt x="0" y="40"/>
                    <a:pt x="0" y="34"/>
                  </a:cubicBezTo>
                  <a:cubicBezTo>
                    <a:pt x="0" y="25"/>
                    <a:pt x="4" y="16"/>
                    <a:pt x="10" y="10"/>
                  </a:cubicBezTo>
                  <a:cubicBezTo>
                    <a:pt x="16" y="4"/>
                    <a:pt x="24" y="0"/>
                    <a:pt x="33" y="0"/>
                  </a:cubicBezTo>
                  <a:close/>
                  <a:moveTo>
                    <a:pt x="26" y="40"/>
                  </a:moveTo>
                  <a:cubicBezTo>
                    <a:pt x="27" y="41"/>
                    <a:pt x="27" y="41"/>
                    <a:pt x="28" y="41"/>
                  </a:cubicBezTo>
                  <a:cubicBezTo>
                    <a:pt x="28" y="41"/>
                    <a:pt x="29" y="41"/>
                    <a:pt x="30" y="40"/>
                  </a:cubicBezTo>
                  <a:cubicBezTo>
                    <a:pt x="30" y="39"/>
                    <a:pt x="30" y="39"/>
                    <a:pt x="30" y="39"/>
                  </a:cubicBezTo>
                  <a:cubicBezTo>
                    <a:pt x="31" y="40"/>
                    <a:pt x="31" y="40"/>
                    <a:pt x="31" y="40"/>
                  </a:cubicBezTo>
                  <a:cubicBezTo>
                    <a:pt x="32" y="41"/>
                    <a:pt x="32" y="41"/>
                    <a:pt x="33" y="41"/>
                  </a:cubicBezTo>
                  <a:cubicBezTo>
                    <a:pt x="34" y="41"/>
                    <a:pt x="35" y="41"/>
                    <a:pt x="35" y="40"/>
                  </a:cubicBezTo>
                  <a:cubicBezTo>
                    <a:pt x="36" y="39"/>
                    <a:pt x="36" y="39"/>
                    <a:pt x="36" y="39"/>
                  </a:cubicBezTo>
                  <a:cubicBezTo>
                    <a:pt x="36" y="40"/>
                    <a:pt x="36" y="40"/>
                    <a:pt x="36" y="40"/>
                  </a:cubicBezTo>
                  <a:cubicBezTo>
                    <a:pt x="37" y="41"/>
                    <a:pt x="38" y="41"/>
                    <a:pt x="39" y="41"/>
                  </a:cubicBezTo>
                  <a:cubicBezTo>
                    <a:pt x="40" y="41"/>
                    <a:pt x="41" y="41"/>
                    <a:pt x="42" y="40"/>
                  </a:cubicBezTo>
                  <a:cubicBezTo>
                    <a:pt x="43" y="38"/>
                    <a:pt x="43" y="38"/>
                    <a:pt x="43" y="38"/>
                  </a:cubicBezTo>
                  <a:cubicBezTo>
                    <a:pt x="46" y="40"/>
                    <a:pt x="46" y="40"/>
                    <a:pt x="46" y="40"/>
                  </a:cubicBezTo>
                  <a:cubicBezTo>
                    <a:pt x="39" y="52"/>
                    <a:pt x="39" y="52"/>
                    <a:pt x="39" y="52"/>
                  </a:cubicBezTo>
                  <a:cubicBezTo>
                    <a:pt x="39" y="67"/>
                    <a:pt x="39" y="67"/>
                    <a:pt x="39" y="67"/>
                  </a:cubicBezTo>
                  <a:cubicBezTo>
                    <a:pt x="44" y="66"/>
                    <a:pt x="44" y="66"/>
                    <a:pt x="44" y="66"/>
                  </a:cubicBezTo>
                  <a:cubicBezTo>
                    <a:pt x="44" y="60"/>
                    <a:pt x="44" y="60"/>
                    <a:pt x="44" y="60"/>
                  </a:cubicBezTo>
                  <a:cubicBezTo>
                    <a:pt x="44" y="58"/>
                    <a:pt x="44" y="58"/>
                    <a:pt x="44" y="58"/>
                  </a:cubicBezTo>
                  <a:cubicBezTo>
                    <a:pt x="46" y="57"/>
                    <a:pt x="46" y="57"/>
                    <a:pt x="46" y="57"/>
                  </a:cubicBezTo>
                  <a:cubicBezTo>
                    <a:pt x="50" y="55"/>
                    <a:pt x="54" y="52"/>
                    <a:pt x="56" y="47"/>
                  </a:cubicBezTo>
                  <a:cubicBezTo>
                    <a:pt x="59" y="44"/>
                    <a:pt x="60" y="39"/>
                    <a:pt x="60" y="34"/>
                  </a:cubicBezTo>
                  <a:cubicBezTo>
                    <a:pt x="60" y="27"/>
                    <a:pt x="57" y="20"/>
                    <a:pt x="52" y="15"/>
                  </a:cubicBezTo>
                  <a:cubicBezTo>
                    <a:pt x="47" y="10"/>
                    <a:pt x="41" y="7"/>
                    <a:pt x="33" y="7"/>
                  </a:cubicBezTo>
                  <a:cubicBezTo>
                    <a:pt x="26" y="7"/>
                    <a:pt x="19" y="10"/>
                    <a:pt x="15" y="15"/>
                  </a:cubicBezTo>
                  <a:cubicBezTo>
                    <a:pt x="10" y="20"/>
                    <a:pt x="7" y="27"/>
                    <a:pt x="7" y="34"/>
                  </a:cubicBezTo>
                  <a:cubicBezTo>
                    <a:pt x="7" y="39"/>
                    <a:pt x="8" y="44"/>
                    <a:pt x="11" y="48"/>
                  </a:cubicBezTo>
                  <a:cubicBezTo>
                    <a:pt x="13" y="52"/>
                    <a:pt x="17" y="55"/>
                    <a:pt x="21" y="58"/>
                  </a:cubicBezTo>
                  <a:cubicBezTo>
                    <a:pt x="23" y="59"/>
                    <a:pt x="23" y="59"/>
                    <a:pt x="23" y="59"/>
                  </a:cubicBezTo>
                  <a:cubicBezTo>
                    <a:pt x="23" y="61"/>
                    <a:pt x="23" y="61"/>
                    <a:pt x="23" y="61"/>
                  </a:cubicBezTo>
                  <a:cubicBezTo>
                    <a:pt x="23" y="67"/>
                    <a:pt x="23" y="67"/>
                    <a:pt x="23" y="67"/>
                  </a:cubicBezTo>
                  <a:cubicBezTo>
                    <a:pt x="29" y="67"/>
                    <a:pt x="29" y="67"/>
                    <a:pt x="29" y="67"/>
                  </a:cubicBezTo>
                  <a:cubicBezTo>
                    <a:pt x="29" y="52"/>
                    <a:pt x="29" y="52"/>
                    <a:pt x="29" y="52"/>
                  </a:cubicBezTo>
                  <a:cubicBezTo>
                    <a:pt x="22" y="40"/>
                    <a:pt x="22" y="40"/>
                    <a:pt x="22" y="40"/>
                  </a:cubicBezTo>
                  <a:cubicBezTo>
                    <a:pt x="25" y="38"/>
                    <a:pt x="25" y="38"/>
                    <a:pt x="25" y="38"/>
                  </a:cubicBezTo>
                  <a:cubicBezTo>
                    <a:pt x="26" y="40"/>
                    <a:pt x="26" y="40"/>
                    <a:pt x="26" y="40"/>
                  </a:cubicBezTo>
                  <a:close/>
                  <a:moveTo>
                    <a:pt x="40" y="43"/>
                  </a:moveTo>
                  <a:cubicBezTo>
                    <a:pt x="40" y="43"/>
                    <a:pt x="40" y="43"/>
                    <a:pt x="39" y="43"/>
                  </a:cubicBezTo>
                  <a:cubicBezTo>
                    <a:pt x="38" y="43"/>
                    <a:pt x="37" y="43"/>
                    <a:pt x="36" y="42"/>
                  </a:cubicBezTo>
                  <a:cubicBezTo>
                    <a:pt x="35" y="42"/>
                    <a:pt x="34" y="43"/>
                    <a:pt x="33" y="43"/>
                  </a:cubicBezTo>
                  <a:cubicBezTo>
                    <a:pt x="32" y="43"/>
                    <a:pt x="31" y="42"/>
                    <a:pt x="30" y="42"/>
                  </a:cubicBezTo>
                  <a:cubicBezTo>
                    <a:pt x="29" y="42"/>
                    <a:pt x="28" y="43"/>
                    <a:pt x="28" y="43"/>
                  </a:cubicBezTo>
                  <a:cubicBezTo>
                    <a:pt x="27" y="43"/>
                    <a:pt x="27" y="43"/>
                    <a:pt x="27" y="42"/>
                  </a:cubicBezTo>
                  <a:cubicBezTo>
                    <a:pt x="32" y="50"/>
                    <a:pt x="32" y="50"/>
                    <a:pt x="32" y="50"/>
                  </a:cubicBezTo>
                  <a:cubicBezTo>
                    <a:pt x="32" y="51"/>
                    <a:pt x="32" y="51"/>
                    <a:pt x="32" y="51"/>
                  </a:cubicBezTo>
                  <a:cubicBezTo>
                    <a:pt x="32" y="51"/>
                    <a:pt x="32" y="51"/>
                    <a:pt x="32" y="51"/>
                  </a:cubicBezTo>
                  <a:cubicBezTo>
                    <a:pt x="32" y="67"/>
                    <a:pt x="32" y="67"/>
                    <a:pt x="32" y="67"/>
                  </a:cubicBezTo>
                  <a:cubicBezTo>
                    <a:pt x="35" y="67"/>
                    <a:pt x="35" y="67"/>
                    <a:pt x="35" y="67"/>
                  </a:cubicBezTo>
                  <a:cubicBezTo>
                    <a:pt x="35" y="51"/>
                    <a:pt x="35" y="51"/>
                    <a:pt x="35" y="51"/>
                  </a:cubicBezTo>
                  <a:cubicBezTo>
                    <a:pt x="35" y="51"/>
                    <a:pt x="35" y="51"/>
                    <a:pt x="35" y="51"/>
                  </a:cubicBezTo>
                  <a:cubicBezTo>
                    <a:pt x="35" y="50"/>
                    <a:pt x="35" y="50"/>
                    <a:pt x="35" y="50"/>
                  </a:cubicBezTo>
                  <a:cubicBezTo>
                    <a:pt x="40" y="43"/>
                    <a:pt x="40" y="43"/>
                    <a:pt x="40" y="43"/>
                  </a:cubicBezTo>
                  <a:close/>
                  <a:moveTo>
                    <a:pt x="43" y="96"/>
                  </a:moveTo>
                  <a:cubicBezTo>
                    <a:pt x="24" y="98"/>
                    <a:pt x="24" y="98"/>
                    <a:pt x="24" y="98"/>
                  </a:cubicBezTo>
                  <a:cubicBezTo>
                    <a:pt x="25" y="103"/>
                    <a:pt x="29" y="106"/>
                    <a:pt x="34" y="106"/>
                  </a:cubicBezTo>
                  <a:cubicBezTo>
                    <a:pt x="39" y="106"/>
                    <a:pt x="43" y="102"/>
                    <a:pt x="43" y="97"/>
                  </a:cubicBezTo>
                  <a:cubicBezTo>
                    <a:pt x="43" y="97"/>
                    <a:pt x="43" y="97"/>
                    <a:pt x="43" y="96"/>
                  </a:cubicBezTo>
                  <a:close/>
                  <a:moveTo>
                    <a:pt x="50" y="85"/>
                  </a:moveTo>
                  <a:cubicBezTo>
                    <a:pt x="17" y="88"/>
                    <a:pt x="17" y="88"/>
                    <a:pt x="17" y="88"/>
                  </a:cubicBezTo>
                  <a:cubicBezTo>
                    <a:pt x="17" y="89"/>
                    <a:pt x="17" y="89"/>
                    <a:pt x="17" y="89"/>
                  </a:cubicBezTo>
                  <a:cubicBezTo>
                    <a:pt x="17" y="89"/>
                    <a:pt x="17" y="90"/>
                    <a:pt x="17" y="90"/>
                  </a:cubicBezTo>
                  <a:cubicBezTo>
                    <a:pt x="50" y="87"/>
                    <a:pt x="50" y="87"/>
                    <a:pt x="50" y="87"/>
                  </a:cubicBezTo>
                  <a:cubicBezTo>
                    <a:pt x="50" y="87"/>
                    <a:pt x="50" y="86"/>
                    <a:pt x="50" y="86"/>
                  </a:cubicBezTo>
                  <a:cubicBezTo>
                    <a:pt x="50" y="86"/>
                    <a:pt x="50" y="86"/>
                    <a:pt x="50" y="85"/>
                  </a:cubicBezTo>
                  <a:close/>
                  <a:moveTo>
                    <a:pt x="50" y="73"/>
                  </a:moveTo>
                  <a:cubicBezTo>
                    <a:pt x="17" y="76"/>
                    <a:pt x="17" y="76"/>
                    <a:pt x="17" y="76"/>
                  </a:cubicBezTo>
                  <a:cubicBezTo>
                    <a:pt x="17" y="76"/>
                    <a:pt x="17" y="76"/>
                    <a:pt x="17" y="77"/>
                  </a:cubicBezTo>
                  <a:cubicBezTo>
                    <a:pt x="17" y="77"/>
                    <a:pt x="17" y="77"/>
                    <a:pt x="17" y="77"/>
                  </a:cubicBezTo>
                  <a:cubicBezTo>
                    <a:pt x="50" y="74"/>
                    <a:pt x="50" y="74"/>
                    <a:pt x="50" y="74"/>
                  </a:cubicBezTo>
                  <a:cubicBezTo>
                    <a:pt x="50" y="74"/>
                    <a:pt x="50" y="74"/>
                    <a:pt x="50" y="73"/>
                  </a:cubicBezTo>
                  <a:cubicBezTo>
                    <a:pt x="50" y="73"/>
                    <a:pt x="50" y="73"/>
                    <a:pt x="50" y="73"/>
                  </a:cubicBezTo>
                  <a:close/>
                </a:path>
              </a:pathLst>
            </a:custGeom>
            <a:solidFill>
              <a:sysClr val="window" lastClr="FFFFFF"/>
            </a:solidFill>
            <a:ln>
              <a:noFill/>
            </a:ln>
            <a:extLst/>
          </p:spPr>
          <p:txBody>
            <a:bodyPr vert="horz" wrap="square" lIns="96429" tIns="48214" rIns="96429" bIns="48214"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400" b="0" i="0" u="none" strike="noStrike" kern="1200" cap="none" spc="0" normalizeH="0" baseline="0" noProof="0">
                <a:ln>
                  <a:noFill/>
                </a:ln>
                <a:solidFill>
                  <a:prstClr val="black"/>
                </a:solidFill>
                <a:effectLst/>
                <a:uLnTx/>
                <a:uFillTx/>
                <a:latin typeface="Franklin Gothic Medium" panose="020B0603020102020204" pitchFamily="34" charset="0"/>
                <a:ea typeface="微软雅黑" panose="020B0503020204020204" pitchFamily="34" charset="-122"/>
                <a:cs typeface="Arial" panose="020B0604020202020204" pitchFamily="34" charset="0"/>
              </a:endParaRPr>
            </a:p>
          </p:txBody>
        </p:sp>
      </p:grpSp>
      <p:grpSp>
        <p:nvGrpSpPr>
          <p:cNvPr id="63" name="Group 6"/>
          <p:cNvGrpSpPr/>
          <p:nvPr/>
        </p:nvGrpSpPr>
        <p:grpSpPr>
          <a:xfrm>
            <a:off x="4026460" y="2995129"/>
            <a:ext cx="964287" cy="964287"/>
            <a:chOff x="5487467" y="3242097"/>
            <a:chExt cx="1217066" cy="1217066"/>
          </a:xfrm>
        </p:grpSpPr>
        <p:sp>
          <p:nvSpPr>
            <p:cNvPr id="64" name="Oval 57"/>
            <p:cNvSpPr/>
            <p:nvPr/>
          </p:nvSpPr>
          <p:spPr>
            <a:xfrm>
              <a:off x="5487467" y="3242097"/>
              <a:ext cx="1217066" cy="1217066"/>
            </a:xfrm>
            <a:prstGeom prst="ellipse">
              <a:avLst/>
            </a:prstGeom>
            <a:solidFill>
              <a:srgbClr val="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200" b="0" i="0" u="none" strike="noStrike" kern="0" cap="none" spc="0" normalizeH="0" baseline="0" noProof="0">
                <a:ln>
                  <a:noFill/>
                </a:ln>
                <a:solidFill>
                  <a:sysClr val="window" lastClr="FFFFFF"/>
                </a:solidFill>
                <a:effectLst/>
                <a:uLnTx/>
                <a:uFillTx/>
                <a:latin typeface="Franklin Gothic Medium" panose="020B0603020102020204" pitchFamily="34" charset="0"/>
                <a:ea typeface="微软雅黑" panose="020B0503020204020204" pitchFamily="34" charset="-122"/>
                <a:cs typeface="Arial" panose="020B0604020202020204" pitchFamily="34" charset="0"/>
              </a:endParaRPr>
            </a:p>
          </p:txBody>
        </p:sp>
        <p:sp>
          <p:nvSpPr>
            <p:cNvPr id="65" name="Freeform 63"/>
            <p:cNvSpPr>
              <a:spLocks noEditPoints="1"/>
            </p:cNvSpPr>
            <p:nvPr/>
          </p:nvSpPr>
          <p:spPr bwMode="auto">
            <a:xfrm>
              <a:off x="5862422" y="3626092"/>
              <a:ext cx="468733" cy="466426"/>
            </a:xfrm>
            <a:custGeom>
              <a:avLst/>
              <a:gdLst>
                <a:gd name="T0" fmla="*/ 6 w 94"/>
                <a:gd name="T1" fmla="*/ 28 h 94"/>
                <a:gd name="T2" fmla="*/ 32 w 94"/>
                <a:gd name="T3" fmla="*/ 4 h 94"/>
                <a:gd name="T4" fmla="*/ 67 w 94"/>
                <a:gd name="T5" fmla="*/ 6 h 94"/>
                <a:gd name="T6" fmla="*/ 90 w 94"/>
                <a:gd name="T7" fmla="*/ 32 h 94"/>
                <a:gd name="T8" fmla="*/ 88 w 94"/>
                <a:gd name="T9" fmla="*/ 67 h 94"/>
                <a:gd name="T10" fmla="*/ 88 w 94"/>
                <a:gd name="T11" fmla="*/ 67 h 94"/>
                <a:gd name="T12" fmla="*/ 62 w 94"/>
                <a:gd name="T13" fmla="*/ 90 h 94"/>
                <a:gd name="T14" fmla="*/ 27 w 94"/>
                <a:gd name="T15" fmla="*/ 89 h 94"/>
                <a:gd name="T16" fmla="*/ 27 w 94"/>
                <a:gd name="T17" fmla="*/ 89 h 94"/>
                <a:gd name="T18" fmla="*/ 4 w 94"/>
                <a:gd name="T19" fmla="*/ 62 h 94"/>
                <a:gd name="T20" fmla="*/ 6 w 94"/>
                <a:gd name="T21" fmla="*/ 28 h 94"/>
                <a:gd name="T22" fmla="*/ 6 w 94"/>
                <a:gd name="T23" fmla="*/ 28 h 94"/>
                <a:gd name="T24" fmla="*/ 20 w 94"/>
                <a:gd name="T25" fmla="*/ 27 h 94"/>
                <a:gd name="T26" fmla="*/ 16 w 94"/>
                <a:gd name="T27" fmla="*/ 32 h 94"/>
                <a:gd name="T28" fmla="*/ 16 w 94"/>
                <a:gd name="T29" fmla="*/ 32 h 94"/>
                <a:gd name="T30" fmla="*/ 15 w 94"/>
                <a:gd name="T31" fmla="*/ 35 h 94"/>
                <a:gd name="T32" fmla="*/ 36 w 94"/>
                <a:gd name="T33" fmla="*/ 37 h 94"/>
                <a:gd name="T34" fmla="*/ 34 w 94"/>
                <a:gd name="T35" fmla="*/ 40 h 94"/>
                <a:gd name="T36" fmla="*/ 32 w 94"/>
                <a:gd name="T37" fmla="*/ 45 h 94"/>
                <a:gd name="T38" fmla="*/ 13 w 94"/>
                <a:gd name="T39" fmla="*/ 53 h 94"/>
                <a:gd name="T40" fmla="*/ 15 w 94"/>
                <a:gd name="T41" fmla="*/ 59 h 94"/>
                <a:gd name="T42" fmla="*/ 15 w 94"/>
                <a:gd name="T43" fmla="*/ 59 h 94"/>
                <a:gd name="T44" fmla="*/ 16 w 94"/>
                <a:gd name="T45" fmla="*/ 60 h 94"/>
                <a:gd name="T46" fmla="*/ 29 w 94"/>
                <a:gd name="T47" fmla="*/ 54 h 94"/>
                <a:gd name="T48" fmla="*/ 26 w 94"/>
                <a:gd name="T49" fmla="*/ 74 h 94"/>
                <a:gd name="T50" fmla="*/ 32 w 94"/>
                <a:gd name="T51" fmla="*/ 78 h 94"/>
                <a:gd name="T52" fmla="*/ 32 w 94"/>
                <a:gd name="T53" fmla="*/ 78 h 94"/>
                <a:gd name="T54" fmla="*/ 33 w 94"/>
                <a:gd name="T55" fmla="*/ 79 h 94"/>
                <a:gd name="T56" fmla="*/ 34 w 94"/>
                <a:gd name="T57" fmla="*/ 78 h 94"/>
                <a:gd name="T58" fmla="*/ 36 w 94"/>
                <a:gd name="T59" fmla="*/ 55 h 94"/>
                <a:gd name="T60" fmla="*/ 48 w 94"/>
                <a:gd name="T61" fmla="*/ 67 h 94"/>
                <a:gd name="T62" fmla="*/ 60 w 94"/>
                <a:gd name="T63" fmla="*/ 79 h 94"/>
                <a:gd name="T64" fmla="*/ 65 w 94"/>
                <a:gd name="T65" fmla="*/ 77 h 94"/>
                <a:gd name="T66" fmla="*/ 66 w 94"/>
                <a:gd name="T67" fmla="*/ 74 h 94"/>
                <a:gd name="T68" fmla="*/ 54 w 94"/>
                <a:gd name="T69" fmla="*/ 62 h 94"/>
                <a:gd name="T70" fmla="*/ 39 w 94"/>
                <a:gd name="T71" fmla="*/ 48 h 94"/>
                <a:gd name="T72" fmla="*/ 41 w 94"/>
                <a:gd name="T73" fmla="*/ 43 h 94"/>
                <a:gd name="T74" fmla="*/ 43 w 94"/>
                <a:gd name="T75" fmla="*/ 39 h 94"/>
                <a:gd name="T76" fmla="*/ 49 w 94"/>
                <a:gd name="T77" fmla="*/ 42 h 94"/>
                <a:gd name="T78" fmla="*/ 77 w 94"/>
                <a:gd name="T79" fmla="*/ 64 h 94"/>
                <a:gd name="T80" fmla="*/ 78 w 94"/>
                <a:gd name="T81" fmla="*/ 62 h 94"/>
                <a:gd name="T82" fmla="*/ 78 w 94"/>
                <a:gd name="T83" fmla="*/ 62 h 94"/>
                <a:gd name="T84" fmla="*/ 80 w 94"/>
                <a:gd name="T85" fmla="*/ 56 h 94"/>
                <a:gd name="T86" fmla="*/ 53 w 94"/>
                <a:gd name="T87" fmla="*/ 35 h 94"/>
                <a:gd name="T88" fmla="*/ 47 w 94"/>
                <a:gd name="T89" fmla="*/ 32 h 94"/>
                <a:gd name="T90" fmla="*/ 50 w 94"/>
                <a:gd name="T91" fmla="*/ 28 h 94"/>
                <a:gd name="T92" fmla="*/ 56 w 94"/>
                <a:gd name="T93" fmla="*/ 30 h 94"/>
                <a:gd name="T94" fmla="*/ 74 w 94"/>
                <a:gd name="T95" fmla="*/ 28 h 94"/>
                <a:gd name="T96" fmla="*/ 71 w 94"/>
                <a:gd name="T97" fmla="*/ 23 h 94"/>
                <a:gd name="T98" fmla="*/ 70 w 94"/>
                <a:gd name="T99" fmla="*/ 22 h 94"/>
                <a:gd name="T100" fmla="*/ 58 w 94"/>
                <a:gd name="T101" fmla="*/ 23 h 94"/>
                <a:gd name="T102" fmla="*/ 55 w 94"/>
                <a:gd name="T103" fmla="*/ 22 h 94"/>
                <a:gd name="T104" fmla="*/ 62 w 94"/>
                <a:gd name="T105" fmla="*/ 16 h 94"/>
                <a:gd name="T106" fmla="*/ 53 w 94"/>
                <a:gd name="T107" fmla="*/ 14 h 94"/>
                <a:gd name="T108" fmla="*/ 49 w 94"/>
                <a:gd name="T109" fmla="*/ 18 h 94"/>
                <a:gd name="T110" fmla="*/ 43 w 94"/>
                <a:gd name="T111" fmla="*/ 13 h 94"/>
                <a:gd name="T112" fmla="*/ 37 w 94"/>
                <a:gd name="T113" fmla="*/ 15 h 94"/>
                <a:gd name="T114" fmla="*/ 35 w 94"/>
                <a:gd name="T115" fmla="*/ 16 h 94"/>
                <a:gd name="T116" fmla="*/ 44 w 94"/>
                <a:gd name="T117" fmla="*/ 24 h 94"/>
                <a:gd name="T118" fmla="*/ 40 w 94"/>
                <a:gd name="T119" fmla="*/ 30 h 94"/>
                <a:gd name="T120" fmla="*/ 20 w 94"/>
                <a:gd name="T121" fmla="*/ 27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4" h="94">
                  <a:moveTo>
                    <a:pt x="6" y="28"/>
                  </a:moveTo>
                  <a:cubicBezTo>
                    <a:pt x="11" y="16"/>
                    <a:pt x="21" y="8"/>
                    <a:pt x="32" y="4"/>
                  </a:cubicBezTo>
                  <a:cubicBezTo>
                    <a:pt x="43" y="0"/>
                    <a:pt x="56" y="1"/>
                    <a:pt x="67" y="6"/>
                  </a:cubicBezTo>
                  <a:cubicBezTo>
                    <a:pt x="78" y="12"/>
                    <a:pt x="86" y="21"/>
                    <a:pt x="90" y="32"/>
                  </a:cubicBezTo>
                  <a:cubicBezTo>
                    <a:pt x="94" y="43"/>
                    <a:pt x="94" y="56"/>
                    <a:pt x="88" y="67"/>
                  </a:cubicBezTo>
                  <a:cubicBezTo>
                    <a:pt x="88" y="67"/>
                    <a:pt x="88" y="67"/>
                    <a:pt x="88" y="67"/>
                  </a:cubicBezTo>
                  <a:cubicBezTo>
                    <a:pt x="83" y="78"/>
                    <a:pt x="73" y="87"/>
                    <a:pt x="62" y="90"/>
                  </a:cubicBezTo>
                  <a:cubicBezTo>
                    <a:pt x="51" y="94"/>
                    <a:pt x="39" y="94"/>
                    <a:pt x="27" y="89"/>
                  </a:cubicBezTo>
                  <a:cubicBezTo>
                    <a:pt x="27" y="89"/>
                    <a:pt x="27" y="89"/>
                    <a:pt x="27" y="89"/>
                  </a:cubicBezTo>
                  <a:cubicBezTo>
                    <a:pt x="16" y="83"/>
                    <a:pt x="8" y="73"/>
                    <a:pt x="4" y="62"/>
                  </a:cubicBezTo>
                  <a:cubicBezTo>
                    <a:pt x="0" y="51"/>
                    <a:pt x="1" y="39"/>
                    <a:pt x="6" y="28"/>
                  </a:cubicBezTo>
                  <a:cubicBezTo>
                    <a:pt x="6" y="28"/>
                    <a:pt x="6" y="28"/>
                    <a:pt x="6" y="28"/>
                  </a:cubicBezTo>
                  <a:close/>
                  <a:moveTo>
                    <a:pt x="20" y="27"/>
                  </a:moveTo>
                  <a:cubicBezTo>
                    <a:pt x="18" y="29"/>
                    <a:pt x="17" y="30"/>
                    <a:pt x="16" y="32"/>
                  </a:cubicBezTo>
                  <a:cubicBezTo>
                    <a:pt x="16" y="32"/>
                    <a:pt x="16" y="32"/>
                    <a:pt x="16" y="32"/>
                  </a:cubicBezTo>
                  <a:cubicBezTo>
                    <a:pt x="16" y="33"/>
                    <a:pt x="15" y="34"/>
                    <a:pt x="15" y="35"/>
                  </a:cubicBezTo>
                  <a:cubicBezTo>
                    <a:pt x="21" y="34"/>
                    <a:pt x="28" y="34"/>
                    <a:pt x="36" y="37"/>
                  </a:cubicBezTo>
                  <a:cubicBezTo>
                    <a:pt x="35" y="38"/>
                    <a:pt x="35" y="39"/>
                    <a:pt x="34" y="40"/>
                  </a:cubicBezTo>
                  <a:cubicBezTo>
                    <a:pt x="33" y="42"/>
                    <a:pt x="32" y="43"/>
                    <a:pt x="32" y="45"/>
                  </a:cubicBezTo>
                  <a:cubicBezTo>
                    <a:pt x="26" y="45"/>
                    <a:pt x="20" y="47"/>
                    <a:pt x="13" y="53"/>
                  </a:cubicBezTo>
                  <a:cubicBezTo>
                    <a:pt x="14" y="55"/>
                    <a:pt x="14" y="57"/>
                    <a:pt x="15" y="59"/>
                  </a:cubicBezTo>
                  <a:cubicBezTo>
                    <a:pt x="15" y="59"/>
                    <a:pt x="15" y="59"/>
                    <a:pt x="15" y="59"/>
                  </a:cubicBezTo>
                  <a:cubicBezTo>
                    <a:pt x="16" y="60"/>
                    <a:pt x="16" y="60"/>
                    <a:pt x="16" y="60"/>
                  </a:cubicBezTo>
                  <a:cubicBezTo>
                    <a:pt x="21" y="56"/>
                    <a:pt x="25" y="54"/>
                    <a:pt x="29" y="54"/>
                  </a:cubicBezTo>
                  <a:cubicBezTo>
                    <a:pt x="27" y="61"/>
                    <a:pt x="26" y="68"/>
                    <a:pt x="26" y="74"/>
                  </a:cubicBezTo>
                  <a:cubicBezTo>
                    <a:pt x="28" y="76"/>
                    <a:pt x="30" y="77"/>
                    <a:pt x="32" y="78"/>
                  </a:cubicBezTo>
                  <a:cubicBezTo>
                    <a:pt x="32" y="78"/>
                    <a:pt x="32" y="78"/>
                    <a:pt x="32" y="78"/>
                  </a:cubicBezTo>
                  <a:cubicBezTo>
                    <a:pt x="33" y="78"/>
                    <a:pt x="33" y="78"/>
                    <a:pt x="33" y="79"/>
                  </a:cubicBezTo>
                  <a:cubicBezTo>
                    <a:pt x="34" y="78"/>
                    <a:pt x="34" y="78"/>
                    <a:pt x="34" y="78"/>
                  </a:cubicBezTo>
                  <a:cubicBezTo>
                    <a:pt x="33" y="72"/>
                    <a:pt x="34" y="64"/>
                    <a:pt x="36" y="55"/>
                  </a:cubicBezTo>
                  <a:cubicBezTo>
                    <a:pt x="41" y="58"/>
                    <a:pt x="44" y="62"/>
                    <a:pt x="48" y="67"/>
                  </a:cubicBezTo>
                  <a:cubicBezTo>
                    <a:pt x="52" y="71"/>
                    <a:pt x="56" y="76"/>
                    <a:pt x="60" y="79"/>
                  </a:cubicBezTo>
                  <a:cubicBezTo>
                    <a:pt x="62" y="78"/>
                    <a:pt x="63" y="78"/>
                    <a:pt x="65" y="77"/>
                  </a:cubicBezTo>
                  <a:cubicBezTo>
                    <a:pt x="66" y="74"/>
                    <a:pt x="66" y="74"/>
                    <a:pt x="66" y="74"/>
                  </a:cubicBezTo>
                  <a:cubicBezTo>
                    <a:pt x="62" y="71"/>
                    <a:pt x="58" y="67"/>
                    <a:pt x="54" y="62"/>
                  </a:cubicBezTo>
                  <a:cubicBezTo>
                    <a:pt x="49" y="56"/>
                    <a:pt x="44" y="51"/>
                    <a:pt x="39" y="48"/>
                  </a:cubicBezTo>
                  <a:cubicBezTo>
                    <a:pt x="40" y="46"/>
                    <a:pt x="40" y="45"/>
                    <a:pt x="41" y="43"/>
                  </a:cubicBezTo>
                  <a:cubicBezTo>
                    <a:pt x="42" y="42"/>
                    <a:pt x="42" y="40"/>
                    <a:pt x="43" y="39"/>
                  </a:cubicBezTo>
                  <a:cubicBezTo>
                    <a:pt x="45" y="40"/>
                    <a:pt x="47" y="41"/>
                    <a:pt x="49" y="42"/>
                  </a:cubicBezTo>
                  <a:cubicBezTo>
                    <a:pt x="61" y="47"/>
                    <a:pt x="71" y="55"/>
                    <a:pt x="77" y="64"/>
                  </a:cubicBezTo>
                  <a:cubicBezTo>
                    <a:pt x="77" y="63"/>
                    <a:pt x="78" y="63"/>
                    <a:pt x="78" y="62"/>
                  </a:cubicBezTo>
                  <a:cubicBezTo>
                    <a:pt x="78" y="62"/>
                    <a:pt x="78" y="62"/>
                    <a:pt x="78" y="62"/>
                  </a:cubicBezTo>
                  <a:cubicBezTo>
                    <a:pt x="79" y="60"/>
                    <a:pt x="80" y="58"/>
                    <a:pt x="80" y="56"/>
                  </a:cubicBezTo>
                  <a:cubicBezTo>
                    <a:pt x="74" y="47"/>
                    <a:pt x="63" y="40"/>
                    <a:pt x="53" y="35"/>
                  </a:cubicBezTo>
                  <a:cubicBezTo>
                    <a:pt x="51" y="34"/>
                    <a:pt x="49" y="33"/>
                    <a:pt x="47" y="32"/>
                  </a:cubicBezTo>
                  <a:cubicBezTo>
                    <a:pt x="48" y="31"/>
                    <a:pt x="49" y="29"/>
                    <a:pt x="50" y="28"/>
                  </a:cubicBezTo>
                  <a:cubicBezTo>
                    <a:pt x="52" y="29"/>
                    <a:pt x="54" y="30"/>
                    <a:pt x="56" y="30"/>
                  </a:cubicBezTo>
                  <a:cubicBezTo>
                    <a:pt x="66" y="32"/>
                    <a:pt x="73" y="28"/>
                    <a:pt x="74" y="28"/>
                  </a:cubicBezTo>
                  <a:cubicBezTo>
                    <a:pt x="71" y="23"/>
                    <a:pt x="71" y="23"/>
                    <a:pt x="71" y="23"/>
                  </a:cubicBezTo>
                  <a:cubicBezTo>
                    <a:pt x="71" y="22"/>
                    <a:pt x="70" y="22"/>
                    <a:pt x="70" y="22"/>
                  </a:cubicBezTo>
                  <a:cubicBezTo>
                    <a:pt x="68" y="22"/>
                    <a:pt x="63" y="24"/>
                    <a:pt x="58" y="23"/>
                  </a:cubicBezTo>
                  <a:cubicBezTo>
                    <a:pt x="57" y="23"/>
                    <a:pt x="56" y="22"/>
                    <a:pt x="55" y="22"/>
                  </a:cubicBezTo>
                  <a:cubicBezTo>
                    <a:pt x="57" y="20"/>
                    <a:pt x="60" y="18"/>
                    <a:pt x="62" y="16"/>
                  </a:cubicBezTo>
                  <a:cubicBezTo>
                    <a:pt x="59" y="15"/>
                    <a:pt x="56" y="14"/>
                    <a:pt x="53" y="14"/>
                  </a:cubicBezTo>
                  <a:cubicBezTo>
                    <a:pt x="52" y="15"/>
                    <a:pt x="50" y="16"/>
                    <a:pt x="49" y="18"/>
                  </a:cubicBezTo>
                  <a:cubicBezTo>
                    <a:pt x="47" y="16"/>
                    <a:pt x="45" y="15"/>
                    <a:pt x="43" y="13"/>
                  </a:cubicBezTo>
                  <a:cubicBezTo>
                    <a:pt x="41" y="14"/>
                    <a:pt x="39" y="14"/>
                    <a:pt x="37" y="15"/>
                  </a:cubicBezTo>
                  <a:cubicBezTo>
                    <a:pt x="35" y="16"/>
                    <a:pt x="35" y="16"/>
                    <a:pt x="35" y="16"/>
                  </a:cubicBezTo>
                  <a:cubicBezTo>
                    <a:pt x="35" y="16"/>
                    <a:pt x="39" y="20"/>
                    <a:pt x="44" y="24"/>
                  </a:cubicBezTo>
                  <a:cubicBezTo>
                    <a:pt x="42" y="26"/>
                    <a:pt x="41" y="28"/>
                    <a:pt x="40" y="30"/>
                  </a:cubicBezTo>
                  <a:cubicBezTo>
                    <a:pt x="33" y="28"/>
                    <a:pt x="26" y="27"/>
                    <a:pt x="20" y="27"/>
                  </a:cubicBezTo>
                  <a:close/>
                </a:path>
              </a:pathLst>
            </a:custGeom>
            <a:solidFill>
              <a:sysClr val="window" lastClr="FFFFFF"/>
            </a:solidFill>
            <a:ln>
              <a:noFill/>
            </a:ln>
          </p:spPr>
          <p:txBody>
            <a:bodyPr vert="horz" wrap="square" lIns="96429" tIns="48214" rIns="96429" bIns="48214"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400" b="0" i="0" u="none" strike="noStrike" kern="1200" cap="none" spc="0" normalizeH="0" baseline="0" noProof="0">
                <a:ln>
                  <a:noFill/>
                </a:ln>
                <a:solidFill>
                  <a:prstClr val="black"/>
                </a:solidFill>
                <a:effectLst/>
                <a:uLnTx/>
                <a:uFillTx/>
                <a:latin typeface="Franklin Gothic Medium" panose="020B0603020102020204" pitchFamily="34" charset="0"/>
                <a:ea typeface="微软雅黑" panose="020B0503020204020204" pitchFamily="34" charset="-122"/>
                <a:cs typeface="Arial" panose="020B0604020202020204" pitchFamily="34" charset="0"/>
              </a:endParaRPr>
            </a:p>
          </p:txBody>
        </p:sp>
      </p:grpSp>
      <p:grpSp>
        <p:nvGrpSpPr>
          <p:cNvPr id="66" name="Group 4"/>
          <p:cNvGrpSpPr/>
          <p:nvPr/>
        </p:nvGrpSpPr>
        <p:grpSpPr>
          <a:xfrm>
            <a:off x="883087" y="2995129"/>
            <a:ext cx="964287" cy="964287"/>
            <a:chOff x="1520087" y="3242097"/>
            <a:chExt cx="1217066" cy="1217066"/>
          </a:xfrm>
        </p:grpSpPr>
        <p:sp>
          <p:nvSpPr>
            <p:cNvPr id="67" name="Oval 55"/>
            <p:cNvSpPr/>
            <p:nvPr/>
          </p:nvSpPr>
          <p:spPr>
            <a:xfrm>
              <a:off x="1520087" y="3242097"/>
              <a:ext cx="1217066" cy="1217066"/>
            </a:xfrm>
            <a:prstGeom prst="ellipse">
              <a:avLst/>
            </a:prstGeom>
            <a:solidFill>
              <a:srgbClr val="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200" b="0" i="0" u="none" strike="noStrike" kern="0" cap="none" spc="0" normalizeH="0" baseline="0" noProof="0">
                <a:ln>
                  <a:noFill/>
                </a:ln>
                <a:solidFill>
                  <a:sysClr val="window" lastClr="FFFFFF"/>
                </a:solidFill>
                <a:effectLst/>
                <a:uLnTx/>
                <a:uFillTx/>
                <a:latin typeface="Franklin Gothic Medium" panose="020B0603020102020204" pitchFamily="34" charset="0"/>
                <a:ea typeface="微软雅黑" panose="020B0503020204020204" pitchFamily="34" charset="-122"/>
                <a:cs typeface="Arial" panose="020B0604020202020204" pitchFamily="34" charset="0"/>
              </a:endParaRPr>
            </a:p>
          </p:txBody>
        </p:sp>
        <p:sp>
          <p:nvSpPr>
            <p:cNvPr id="68" name="Freeform 64"/>
            <p:cNvSpPr>
              <a:spLocks noEditPoints="1"/>
            </p:cNvSpPr>
            <p:nvPr/>
          </p:nvSpPr>
          <p:spPr bwMode="auto">
            <a:xfrm>
              <a:off x="1892065" y="3591229"/>
              <a:ext cx="460437" cy="536153"/>
            </a:xfrm>
            <a:custGeom>
              <a:avLst/>
              <a:gdLst>
                <a:gd name="T0" fmla="*/ 233 w 233"/>
                <a:gd name="T1" fmla="*/ 118 h 271"/>
                <a:gd name="T2" fmla="*/ 205 w 233"/>
                <a:gd name="T3" fmla="*/ 262 h 271"/>
                <a:gd name="T4" fmla="*/ 200 w 233"/>
                <a:gd name="T5" fmla="*/ 271 h 271"/>
                <a:gd name="T6" fmla="*/ 175 w 233"/>
                <a:gd name="T7" fmla="*/ 262 h 271"/>
                <a:gd name="T8" fmla="*/ 57 w 233"/>
                <a:gd name="T9" fmla="*/ 271 h 271"/>
                <a:gd name="T10" fmla="*/ 32 w 233"/>
                <a:gd name="T11" fmla="*/ 262 h 271"/>
                <a:gd name="T12" fmla="*/ 0 w 233"/>
                <a:gd name="T13" fmla="*/ 234 h 271"/>
                <a:gd name="T14" fmla="*/ 28 w 233"/>
                <a:gd name="T15" fmla="*/ 90 h 271"/>
                <a:gd name="T16" fmla="*/ 56 w 233"/>
                <a:gd name="T17" fmla="*/ 20 h 271"/>
                <a:gd name="T18" fmla="*/ 122 w 233"/>
                <a:gd name="T19" fmla="*/ 0 h 271"/>
                <a:gd name="T20" fmla="*/ 103 w 233"/>
                <a:gd name="T21" fmla="*/ 65 h 271"/>
                <a:gd name="T22" fmla="*/ 61 w 233"/>
                <a:gd name="T23" fmla="*/ 84 h 271"/>
                <a:gd name="T24" fmla="*/ 43 w 233"/>
                <a:gd name="T25" fmla="*/ 31 h 271"/>
                <a:gd name="T26" fmla="*/ 80 w 233"/>
                <a:gd name="T27" fmla="*/ 137 h 271"/>
                <a:gd name="T28" fmla="*/ 55 w 233"/>
                <a:gd name="T29" fmla="*/ 181 h 271"/>
                <a:gd name="T30" fmla="*/ 80 w 233"/>
                <a:gd name="T31" fmla="*/ 137 h 271"/>
                <a:gd name="T32" fmla="*/ 180 w 233"/>
                <a:gd name="T33" fmla="*/ 126 h 271"/>
                <a:gd name="T34" fmla="*/ 214 w 233"/>
                <a:gd name="T35" fmla="*/ 119 h 271"/>
                <a:gd name="T36" fmla="*/ 196 w 233"/>
                <a:gd name="T37" fmla="*/ 205 h 271"/>
                <a:gd name="T38" fmla="*/ 196 w 233"/>
                <a:gd name="T39" fmla="*/ 225 h 271"/>
                <a:gd name="T40" fmla="*/ 196 w 233"/>
                <a:gd name="T41" fmla="*/ 205 h 271"/>
                <a:gd name="T42" fmla="*/ 187 w 233"/>
                <a:gd name="T43" fmla="*/ 185 h 271"/>
                <a:gd name="T44" fmla="*/ 206 w 233"/>
                <a:gd name="T45" fmla="*/ 185 h 271"/>
                <a:gd name="T46" fmla="*/ 180 w 233"/>
                <a:gd name="T47" fmla="*/ 151 h 271"/>
                <a:gd name="T48" fmla="*/ 214 w 233"/>
                <a:gd name="T49" fmla="*/ 158 h 271"/>
                <a:gd name="T50" fmla="*/ 180 w 233"/>
                <a:gd name="T51" fmla="*/ 151 h 271"/>
                <a:gd name="T52" fmla="*/ 180 w 233"/>
                <a:gd name="T53" fmla="*/ 147 h 271"/>
                <a:gd name="T54" fmla="*/ 214 w 233"/>
                <a:gd name="T55" fmla="*/ 141 h 271"/>
                <a:gd name="T56" fmla="*/ 180 w 233"/>
                <a:gd name="T57" fmla="*/ 130 h 271"/>
                <a:gd name="T58" fmla="*/ 214 w 233"/>
                <a:gd name="T59" fmla="*/ 136 h 271"/>
                <a:gd name="T60" fmla="*/ 180 w 233"/>
                <a:gd name="T61" fmla="*/ 130 h 271"/>
                <a:gd name="T62" fmla="*/ 34 w 233"/>
                <a:gd name="T63" fmla="*/ 159 h 271"/>
                <a:gd name="T64" fmla="*/ 71 w 233"/>
                <a:gd name="T65" fmla="*/ 226 h 271"/>
                <a:gd name="T66" fmla="*/ 170 w 233"/>
                <a:gd name="T67" fmla="*/ 189 h 271"/>
                <a:gd name="T68" fmla="*/ 133 w 233"/>
                <a:gd name="T69" fmla="*/ 122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33" h="271">
                  <a:moveTo>
                    <a:pt x="205" y="90"/>
                  </a:moveTo>
                  <a:cubicBezTo>
                    <a:pt x="221" y="90"/>
                    <a:pt x="233" y="103"/>
                    <a:pt x="233" y="118"/>
                  </a:cubicBezTo>
                  <a:cubicBezTo>
                    <a:pt x="233" y="234"/>
                    <a:pt x="233" y="234"/>
                    <a:pt x="233" y="234"/>
                  </a:cubicBezTo>
                  <a:cubicBezTo>
                    <a:pt x="233" y="250"/>
                    <a:pt x="221" y="262"/>
                    <a:pt x="205" y="262"/>
                  </a:cubicBezTo>
                  <a:cubicBezTo>
                    <a:pt x="200" y="262"/>
                    <a:pt x="200" y="262"/>
                    <a:pt x="200" y="262"/>
                  </a:cubicBezTo>
                  <a:cubicBezTo>
                    <a:pt x="200" y="271"/>
                    <a:pt x="200" y="271"/>
                    <a:pt x="200" y="271"/>
                  </a:cubicBezTo>
                  <a:cubicBezTo>
                    <a:pt x="175" y="271"/>
                    <a:pt x="175" y="271"/>
                    <a:pt x="175" y="271"/>
                  </a:cubicBezTo>
                  <a:cubicBezTo>
                    <a:pt x="175" y="262"/>
                    <a:pt x="175" y="262"/>
                    <a:pt x="175" y="262"/>
                  </a:cubicBezTo>
                  <a:cubicBezTo>
                    <a:pt x="57" y="262"/>
                    <a:pt x="57" y="262"/>
                    <a:pt x="57" y="262"/>
                  </a:cubicBezTo>
                  <a:cubicBezTo>
                    <a:pt x="57" y="271"/>
                    <a:pt x="57" y="271"/>
                    <a:pt x="57" y="271"/>
                  </a:cubicBezTo>
                  <a:cubicBezTo>
                    <a:pt x="32" y="271"/>
                    <a:pt x="32" y="271"/>
                    <a:pt x="32" y="271"/>
                  </a:cubicBezTo>
                  <a:cubicBezTo>
                    <a:pt x="32" y="262"/>
                    <a:pt x="32" y="262"/>
                    <a:pt x="32" y="262"/>
                  </a:cubicBezTo>
                  <a:cubicBezTo>
                    <a:pt x="28" y="262"/>
                    <a:pt x="28" y="262"/>
                    <a:pt x="28" y="262"/>
                  </a:cubicBezTo>
                  <a:cubicBezTo>
                    <a:pt x="13" y="262"/>
                    <a:pt x="0" y="250"/>
                    <a:pt x="0" y="234"/>
                  </a:cubicBezTo>
                  <a:cubicBezTo>
                    <a:pt x="0" y="118"/>
                    <a:pt x="0" y="118"/>
                    <a:pt x="0" y="118"/>
                  </a:cubicBezTo>
                  <a:cubicBezTo>
                    <a:pt x="0" y="103"/>
                    <a:pt x="13" y="90"/>
                    <a:pt x="28" y="90"/>
                  </a:cubicBezTo>
                  <a:cubicBezTo>
                    <a:pt x="91" y="90"/>
                    <a:pt x="155" y="90"/>
                    <a:pt x="205" y="90"/>
                  </a:cubicBezTo>
                  <a:close/>
                  <a:moveTo>
                    <a:pt x="56" y="20"/>
                  </a:moveTo>
                  <a:cubicBezTo>
                    <a:pt x="87" y="57"/>
                    <a:pt x="87" y="57"/>
                    <a:pt x="87" y="57"/>
                  </a:cubicBezTo>
                  <a:cubicBezTo>
                    <a:pt x="122" y="0"/>
                    <a:pt x="122" y="0"/>
                    <a:pt x="122" y="0"/>
                  </a:cubicBezTo>
                  <a:cubicBezTo>
                    <a:pt x="137" y="9"/>
                    <a:pt x="137" y="9"/>
                    <a:pt x="137" y="9"/>
                  </a:cubicBezTo>
                  <a:cubicBezTo>
                    <a:pt x="103" y="65"/>
                    <a:pt x="103" y="65"/>
                    <a:pt x="103" y="65"/>
                  </a:cubicBezTo>
                  <a:cubicBezTo>
                    <a:pt x="110" y="69"/>
                    <a:pt x="114" y="76"/>
                    <a:pt x="116" y="84"/>
                  </a:cubicBezTo>
                  <a:cubicBezTo>
                    <a:pt x="61" y="84"/>
                    <a:pt x="61" y="84"/>
                    <a:pt x="61" y="84"/>
                  </a:cubicBezTo>
                  <a:cubicBezTo>
                    <a:pt x="62" y="77"/>
                    <a:pt x="66" y="70"/>
                    <a:pt x="72" y="66"/>
                  </a:cubicBezTo>
                  <a:cubicBezTo>
                    <a:pt x="43" y="31"/>
                    <a:pt x="43" y="31"/>
                    <a:pt x="43" y="31"/>
                  </a:cubicBezTo>
                  <a:cubicBezTo>
                    <a:pt x="56" y="20"/>
                    <a:pt x="56" y="20"/>
                    <a:pt x="56" y="20"/>
                  </a:cubicBezTo>
                  <a:close/>
                  <a:moveTo>
                    <a:pt x="80" y="137"/>
                  </a:moveTo>
                  <a:cubicBezTo>
                    <a:pt x="71" y="132"/>
                    <a:pt x="58" y="137"/>
                    <a:pt x="51" y="149"/>
                  </a:cubicBezTo>
                  <a:cubicBezTo>
                    <a:pt x="44" y="161"/>
                    <a:pt x="46" y="175"/>
                    <a:pt x="55" y="181"/>
                  </a:cubicBezTo>
                  <a:cubicBezTo>
                    <a:pt x="64" y="186"/>
                    <a:pt x="69" y="175"/>
                    <a:pt x="76" y="163"/>
                  </a:cubicBezTo>
                  <a:cubicBezTo>
                    <a:pt x="83" y="151"/>
                    <a:pt x="89" y="142"/>
                    <a:pt x="80" y="137"/>
                  </a:cubicBezTo>
                  <a:close/>
                  <a:moveTo>
                    <a:pt x="180" y="119"/>
                  </a:moveTo>
                  <a:cubicBezTo>
                    <a:pt x="180" y="126"/>
                    <a:pt x="180" y="126"/>
                    <a:pt x="180" y="126"/>
                  </a:cubicBezTo>
                  <a:cubicBezTo>
                    <a:pt x="214" y="126"/>
                    <a:pt x="214" y="126"/>
                    <a:pt x="214" y="126"/>
                  </a:cubicBezTo>
                  <a:cubicBezTo>
                    <a:pt x="214" y="119"/>
                    <a:pt x="214" y="119"/>
                    <a:pt x="214" y="119"/>
                  </a:cubicBezTo>
                  <a:cubicBezTo>
                    <a:pt x="180" y="119"/>
                    <a:pt x="180" y="119"/>
                    <a:pt x="180" y="119"/>
                  </a:cubicBezTo>
                  <a:close/>
                  <a:moveTo>
                    <a:pt x="196" y="205"/>
                  </a:moveTo>
                  <a:cubicBezTo>
                    <a:pt x="191" y="205"/>
                    <a:pt x="187" y="210"/>
                    <a:pt x="187" y="215"/>
                  </a:cubicBezTo>
                  <a:cubicBezTo>
                    <a:pt x="187" y="220"/>
                    <a:pt x="191" y="225"/>
                    <a:pt x="196" y="225"/>
                  </a:cubicBezTo>
                  <a:cubicBezTo>
                    <a:pt x="202" y="225"/>
                    <a:pt x="206" y="220"/>
                    <a:pt x="206" y="215"/>
                  </a:cubicBezTo>
                  <a:cubicBezTo>
                    <a:pt x="206" y="210"/>
                    <a:pt x="202" y="205"/>
                    <a:pt x="196" y="205"/>
                  </a:cubicBezTo>
                  <a:close/>
                  <a:moveTo>
                    <a:pt x="196" y="176"/>
                  </a:moveTo>
                  <a:cubicBezTo>
                    <a:pt x="191" y="176"/>
                    <a:pt x="187" y="180"/>
                    <a:pt x="187" y="185"/>
                  </a:cubicBezTo>
                  <a:cubicBezTo>
                    <a:pt x="187" y="191"/>
                    <a:pt x="191" y="195"/>
                    <a:pt x="196" y="195"/>
                  </a:cubicBezTo>
                  <a:cubicBezTo>
                    <a:pt x="202" y="195"/>
                    <a:pt x="206" y="191"/>
                    <a:pt x="206" y="185"/>
                  </a:cubicBezTo>
                  <a:cubicBezTo>
                    <a:pt x="206" y="180"/>
                    <a:pt x="202" y="176"/>
                    <a:pt x="196" y="176"/>
                  </a:cubicBezTo>
                  <a:close/>
                  <a:moveTo>
                    <a:pt x="180" y="151"/>
                  </a:moveTo>
                  <a:cubicBezTo>
                    <a:pt x="180" y="158"/>
                    <a:pt x="180" y="158"/>
                    <a:pt x="180" y="158"/>
                  </a:cubicBezTo>
                  <a:cubicBezTo>
                    <a:pt x="214" y="158"/>
                    <a:pt x="214" y="158"/>
                    <a:pt x="214" y="158"/>
                  </a:cubicBezTo>
                  <a:cubicBezTo>
                    <a:pt x="214" y="151"/>
                    <a:pt x="214" y="151"/>
                    <a:pt x="214" y="151"/>
                  </a:cubicBezTo>
                  <a:cubicBezTo>
                    <a:pt x="180" y="151"/>
                    <a:pt x="180" y="151"/>
                    <a:pt x="180" y="151"/>
                  </a:cubicBezTo>
                  <a:close/>
                  <a:moveTo>
                    <a:pt x="180" y="141"/>
                  </a:moveTo>
                  <a:cubicBezTo>
                    <a:pt x="180" y="147"/>
                    <a:pt x="180" y="147"/>
                    <a:pt x="180" y="147"/>
                  </a:cubicBezTo>
                  <a:cubicBezTo>
                    <a:pt x="214" y="147"/>
                    <a:pt x="214" y="147"/>
                    <a:pt x="214" y="147"/>
                  </a:cubicBezTo>
                  <a:cubicBezTo>
                    <a:pt x="214" y="141"/>
                    <a:pt x="214" y="141"/>
                    <a:pt x="214" y="141"/>
                  </a:cubicBezTo>
                  <a:cubicBezTo>
                    <a:pt x="180" y="141"/>
                    <a:pt x="180" y="141"/>
                    <a:pt x="180" y="141"/>
                  </a:cubicBezTo>
                  <a:close/>
                  <a:moveTo>
                    <a:pt x="180" y="130"/>
                  </a:moveTo>
                  <a:cubicBezTo>
                    <a:pt x="180" y="136"/>
                    <a:pt x="180" y="136"/>
                    <a:pt x="180" y="136"/>
                  </a:cubicBezTo>
                  <a:cubicBezTo>
                    <a:pt x="214" y="136"/>
                    <a:pt x="214" y="136"/>
                    <a:pt x="214" y="136"/>
                  </a:cubicBezTo>
                  <a:cubicBezTo>
                    <a:pt x="214" y="130"/>
                    <a:pt x="214" y="130"/>
                    <a:pt x="214" y="130"/>
                  </a:cubicBezTo>
                  <a:cubicBezTo>
                    <a:pt x="180" y="130"/>
                    <a:pt x="180" y="130"/>
                    <a:pt x="180" y="130"/>
                  </a:cubicBezTo>
                  <a:close/>
                  <a:moveTo>
                    <a:pt x="71" y="122"/>
                  </a:moveTo>
                  <a:cubicBezTo>
                    <a:pt x="51" y="122"/>
                    <a:pt x="34" y="139"/>
                    <a:pt x="34" y="159"/>
                  </a:cubicBezTo>
                  <a:cubicBezTo>
                    <a:pt x="34" y="189"/>
                    <a:pt x="34" y="189"/>
                    <a:pt x="34" y="189"/>
                  </a:cubicBezTo>
                  <a:cubicBezTo>
                    <a:pt x="34" y="210"/>
                    <a:pt x="51" y="226"/>
                    <a:pt x="71" y="226"/>
                  </a:cubicBezTo>
                  <a:cubicBezTo>
                    <a:pt x="133" y="226"/>
                    <a:pt x="133" y="226"/>
                    <a:pt x="133" y="226"/>
                  </a:cubicBezTo>
                  <a:cubicBezTo>
                    <a:pt x="153" y="226"/>
                    <a:pt x="170" y="210"/>
                    <a:pt x="170" y="189"/>
                  </a:cubicBezTo>
                  <a:cubicBezTo>
                    <a:pt x="170" y="159"/>
                    <a:pt x="170" y="159"/>
                    <a:pt x="170" y="159"/>
                  </a:cubicBezTo>
                  <a:cubicBezTo>
                    <a:pt x="170" y="139"/>
                    <a:pt x="153" y="122"/>
                    <a:pt x="133" y="122"/>
                  </a:cubicBezTo>
                  <a:lnTo>
                    <a:pt x="71" y="122"/>
                  </a:lnTo>
                  <a:close/>
                </a:path>
              </a:pathLst>
            </a:custGeom>
            <a:solidFill>
              <a:sysClr val="window" lastClr="FFFFFF"/>
            </a:solidFill>
            <a:ln>
              <a:noFill/>
            </a:ln>
            <a:extLst/>
          </p:spPr>
          <p:txBody>
            <a:bodyPr vert="horz" wrap="square" lIns="96429" tIns="48214" rIns="96429" bIns="48214"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400" b="0" i="0" u="none" strike="noStrike" kern="1200" cap="none" spc="0" normalizeH="0" baseline="0" noProof="0">
                <a:ln>
                  <a:noFill/>
                </a:ln>
                <a:solidFill>
                  <a:prstClr val="black"/>
                </a:solidFill>
                <a:effectLst/>
                <a:uLnTx/>
                <a:uFillTx/>
                <a:latin typeface="Franklin Gothic Medium" panose="020B0603020102020204" pitchFamily="34" charset="0"/>
                <a:ea typeface="微软雅黑" panose="020B0503020204020204" pitchFamily="34" charset="-122"/>
                <a:cs typeface="Arial" panose="020B0604020202020204" pitchFamily="34" charset="0"/>
              </a:endParaRPr>
            </a:p>
          </p:txBody>
        </p:sp>
      </p:grpSp>
      <p:grpSp>
        <p:nvGrpSpPr>
          <p:cNvPr id="69" name="Group 68"/>
          <p:cNvGrpSpPr/>
          <p:nvPr/>
        </p:nvGrpSpPr>
        <p:grpSpPr>
          <a:xfrm>
            <a:off x="1300981" y="4057696"/>
            <a:ext cx="118459" cy="416307"/>
            <a:chOff x="8243431" y="1672074"/>
            <a:chExt cx="199000" cy="699358"/>
          </a:xfrm>
          <a:solidFill>
            <a:srgbClr val="000000"/>
          </a:solidFill>
        </p:grpSpPr>
        <p:sp>
          <p:nvSpPr>
            <p:cNvPr id="70" name="Oval 65"/>
            <p:cNvSpPr/>
            <p:nvPr/>
          </p:nvSpPr>
          <p:spPr>
            <a:xfrm>
              <a:off x="8243431" y="2172432"/>
              <a:ext cx="199000" cy="199000"/>
            </a:xfrm>
            <a:prstGeom prst="ellipse">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200" b="0" i="0" u="none" strike="noStrike" kern="0" cap="none" spc="0" normalizeH="0" baseline="0" noProof="0">
                <a:ln>
                  <a:noFill/>
                </a:ln>
                <a:solidFill>
                  <a:sysClr val="window" lastClr="FFFFFF"/>
                </a:solidFill>
                <a:effectLst/>
                <a:uLnTx/>
                <a:uFillTx/>
                <a:latin typeface="Franklin Gothic Medium" panose="020B0603020102020204" pitchFamily="34" charset="0"/>
                <a:ea typeface="微软雅黑" panose="020B0503020204020204" pitchFamily="34" charset="-122"/>
                <a:cs typeface="Arial" panose="020B0604020202020204" pitchFamily="34" charset="0"/>
              </a:endParaRPr>
            </a:p>
          </p:txBody>
        </p:sp>
        <p:sp>
          <p:nvSpPr>
            <p:cNvPr id="71" name="Oval 66"/>
            <p:cNvSpPr/>
            <p:nvPr/>
          </p:nvSpPr>
          <p:spPr>
            <a:xfrm>
              <a:off x="8243431" y="1921597"/>
              <a:ext cx="199000" cy="199000"/>
            </a:xfrm>
            <a:prstGeom prst="ellipse">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200" b="0" i="0" u="none" strike="noStrike" kern="0" cap="none" spc="0" normalizeH="0" baseline="0" noProof="0">
                <a:ln>
                  <a:noFill/>
                </a:ln>
                <a:solidFill>
                  <a:sysClr val="window" lastClr="FFFFFF"/>
                </a:solidFill>
                <a:effectLst/>
                <a:uLnTx/>
                <a:uFillTx/>
                <a:latin typeface="Franklin Gothic Medium" panose="020B0603020102020204" pitchFamily="34" charset="0"/>
                <a:ea typeface="微软雅黑" panose="020B0503020204020204" pitchFamily="34" charset="-122"/>
                <a:cs typeface="Arial" panose="020B0604020202020204" pitchFamily="34" charset="0"/>
              </a:endParaRPr>
            </a:p>
          </p:txBody>
        </p:sp>
        <p:sp>
          <p:nvSpPr>
            <p:cNvPr id="72" name="Oval 67"/>
            <p:cNvSpPr/>
            <p:nvPr/>
          </p:nvSpPr>
          <p:spPr>
            <a:xfrm>
              <a:off x="8243431" y="1672074"/>
              <a:ext cx="199000" cy="199000"/>
            </a:xfrm>
            <a:prstGeom prst="ellipse">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200" b="0" i="0" u="none" strike="noStrike" kern="0" cap="none" spc="0" normalizeH="0" baseline="0" noProof="0">
                <a:ln>
                  <a:noFill/>
                </a:ln>
                <a:solidFill>
                  <a:sysClr val="window" lastClr="FFFFFF"/>
                </a:solidFill>
                <a:effectLst/>
                <a:uLnTx/>
                <a:uFillTx/>
                <a:latin typeface="Franklin Gothic Medium" panose="020B0603020102020204" pitchFamily="34" charset="0"/>
                <a:ea typeface="微软雅黑" panose="020B0503020204020204" pitchFamily="34" charset="-122"/>
                <a:cs typeface="Arial" panose="020B0604020202020204" pitchFamily="34" charset="0"/>
              </a:endParaRPr>
            </a:p>
          </p:txBody>
        </p:sp>
      </p:grpSp>
      <p:grpSp>
        <p:nvGrpSpPr>
          <p:cNvPr id="73" name="Group 69"/>
          <p:cNvGrpSpPr/>
          <p:nvPr/>
        </p:nvGrpSpPr>
        <p:grpSpPr>
          <a:xfrm>
            <a:off x="4449375" y="4057696"/>
            <a:ext cx="118459" cy="416307"/>
            <a:chOff x="8243431" y="1672074"/>
            <a:chExt cx="199000" cy="699358"/>
          </a:xfrm>
          <a:solidFill>
            <a:srgbClr val="000000"/>
          </a:solidFill>
        </p:grpSpPr>
        <p:sp>
          <p:nvSpPr>
            <p:cNvPr id="74" name="Oval 70"/>
            <p:cNvSpPr/>
            <p:nvPr/>
          </p:nvSpPr>
          <p:spPr>
            <a:xfrm>
              <a:off x="8243431" y="2172432"/>
              <a:ext cx="199000" cy="199000"/>
            </a:xfrm>
            <a:prstGeom prst="ellipse">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200" b="0" i="0" u="none" strike="noStrike" kern="0" cap="none" spc="0" normalizeH="0" baseline="0" noProof="0">
                <a:ln>
                  <a:noFill/>
                </a:ln>
                <a:solidFill>
                  <a:sysClr val="window" lastClr="FFFFFF"/>
                </a:solidFill>
                <a:effectLst/>
                <a:uLnTx/>
                <a:uFillTx/>
                <a:latin typeface="Franklin Gothic Medium" panose="020B0603020102020204" pitchFamily="34" charset="0"/>
                <a:ea typeface="微软雅黑" panose="020B0503020204020204" pitchFamily="34" charset="-122"/>
                <a:cs typeface="Arial" panose="020B0604020202020204" pitchFamily="34" charset="0"/>
              </a:endParaRPr>
            </a:p>
          </p:txBody>
        </p:sp>
        <p:sp>
          <p:nvSpPr>
            <p:cNvPr id="75" name="Oval 71"/>
            <p:cNvSpPr/>
            <p:nvPr/>
          </p:nvSpPr>
          <p:spPr>
            <a:xfrm>
              <a:off x="8243431" y="1921597"/>
              <a:ext cx="199000" cy="199000"/>
            </a:xfrm>
            <a:prstGeom prst="ellipse">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200" b="0" i="0" u="none" strike="noStrike" kern="0" cap="none" spc="0" normalizeH="0" baseline="0" noProof="0">
                <a:ln>
                  <a:noFill/>
                </a:ln>
                <a:solidFill>
                  <a:sysClr val="window" lastClr="FFFFFF"/>
                </a:solidFill>
                <a:effectLst/>
                <a:uLnTx/>
                <a:uFillTx/>
                <a:latin typeface="Franklin Gothic Medium" panose="020B0603020102020204" pitchFamily="34" charset="0"/>
                <a:ea typeface="微软雅黑" panose="020B0503020204020204" pitchFamily="34" charset="-122"/>
                <a:cs typeface="Arial" panose="020B0604020202020204" pitchFamily="34" charset="0"/>
              </a:endParaRPr>
            </a:p>
          </p:txBody>
        </p:sp>
        <p:sp>
          <p:nvSpPr>
            <p:cNvPr id="76" name="Oval 72"/>
            <p:cNvSpPr/>
            <p:nvPr/>
          </p:nvSpPr>
          <p:spPr>
            <a:xfrm>
              <a:off x="8243431" y="1672074"/>
              <a:ext cx="199000" cy="199000"/>
            </a:xfrm>
            <a:prstGeom prst="ellipse">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200" b="0" i="0" u="none" strike="noStrike" kern="0" cap="none" spc="0" normalizeH="0" baseline="0" noProof="0">
                <a:ln>
                  <a:noFill/>
                </a:ln>
                <a:solidFill>
                  <a:sysClr val="window" lastClr="FFFFFF"/>
                </a:solidFill>
                <a:effectLst/>
                <a:uLnTx/>
                <a:uFillTx/>
                <a:latin typeface="Franklin Gothic Medium" panose="020B0603020102020204" pitchFamily="34" charset="0"/>
                <a:ea typeface="微软雅黑" panose="020B0503020204020204" pitchFamily="34" charset="-122"/>
                <a:cs typeface="Arial" panose="020B0604020202020204" pitchFamily="34" charset="0"/>
              </a:endParaRPr>
            </a:p>
          </p:txBody>
        </p:sp>
      </p:grpSp>
      <p:grpSp>
        <p:nvGrpSpPr>
          <p:cNvPr id="77" name="Group 73"/>
          <p:cNvGrpSpPr/>
          <p:nvPr/>
        </p:nvGrpSpPr>
        <p:grpSpPr>
          <a:xfrm>
            <a:off x="7592748" y="4057696"/>
            <a:ext cx="118459" cy="416307"/>
            <a:chOff x="8243431" y="1672074"/>
            <a:chExt cx="199000" cy="699358"/>
          </a:xfrm>
          <a:solidFill>
            <a:srgbClr val="000000"/>
          </a:solidFill>
        </p:grpSpPr>
        <p:sp>
          <p:nvSpPr>
            <p:cNvPr id="78" name="Oval 74"/>
            <p:cNvSpPr/>
            <p:nvPr/>
          </p:nvSpPr>
          <p:spPr>
            <a:xfrm>
              <a:off x="8243431" y="2172432"/>
              <a:ext cx="199000" cy="199000"/>
            </a:xfrm>
            <a:prstGeom prst="ellipse">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200" b="0" i="0" u="none" strike="noStrike" kern="0" cap="none" spc="0" normalizeH="0" baseline="0" noProof="0">
                <a:ln>
                  <a:noFill/>
                </a:ln>
                <a:solidFill>
                  <a:sysClr val="window" lastClr="FFFFFF"/>
                </a:solidFill>
                <a:effectLst/>
                <a:uLnTx/>
                <a:uFillTx/>
                <a:latin typeface="Franklin Gothic Medium" panose="020B0603020102020204" pitchFamily="34" charset="0"/>
                <a:ea typeface="微软雅黑" panose="020B0503020204020204" pitchFamily="34" charset="-122"/>
                <a:cs typeface="Arial" panose="020B0604020202020204" pitchFamily="34" charset="0"/>
              </a:endParaRPr>
            </a:p>
          </p:txBody>
        </p:sp>
        <p:sp>
          <p:nvSpPr>
            <p:cNvPr id="79" name="Oval 75"/>
            <p:cNvSpPr/>
            <p:nvPr/>
          </p:nvSpPr>
          <p:spPr>
            <a:xfrm>
              <a:off x="8243431" y="1921597"/>
              <a:ext cx="199000" cy="199000"/>
            </a:xfrm>
            <a:prstGeom prst="ellipse">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200" b="0" i="0" u="none" strike="noStrike" kern="0" cap="none" spc="0" normalizeH="0" baseline="0" noProof="0">
                <a:ln>
                  <a:noFill/>
                </a:ln>
                <a:solidFill>
                  <a:sysClr val="window" lastClr="FFFFFF"/>
                </a:solidFill>
                <a:effectLst/>
                <a:uLnTx/>
                <a:uFillTx/>
                <a:latin typeface="Franklin Gothic Medium" panose="020B0603020102020204" pitchFamily="34" charset="0"/>
                <a:ea typeface="微软雅黑" panose="020B0503020204020204" pitchFamily="34" charset="-122"/>
                <a:cs typeface="Arial" panose="020B0604020202020204" pitchFamily="34" charset="0"/>
              </a:endParaRPr>
            </a:p>
          </p:txBody>
        </p:sp>
        <p:sp>
          <p:nvSpPr>
            <p:cNvPr id="80" name="Oval 76"/>
            <p:cNvSpPr/>
            <p:nvPr/>
          </p:nvSpPr>
          <p:spPr>
            <a:xfrm>
              <a:off x="8243431" y="1672074"/>
              <a:ext cx="199000" cy="199000"/>
            </a:xfrm>
            <a:prstGeom prst="ellipse">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200" b="0" i="0" u="none" strike="noStrike" kern="0" cap="none" spc="0" normalizeH="0" baseline="0" noProof="0">
                <a:ln>
                  <a:noFill/>
                </a:ln>
                <a:solidFill>
                  <a:sysClr val="window" lastClr="FFFFFF"/>
                </a:solidFill>
                <a:effectLst/>
                <a:uLnTx/>
                <a:uFillTx/>
                <a:latin typeface="Franklin Gothic Medium" panose="020B0603020102020204" pitchFamily="34" charset="0"/>
                <a:ea typeface="微软雅黑" panose="020B0503020204020204" pitchFamily="34" charset="-122"/>
                <a:cs typeface="Arial" panose="020B0604020202020204" pitchFamily="34" charset="0"/>
              </a:endParaRPr>
            </a:p>
          </p:txBody>
        </p:sp>
      </p:grpSp>
      <p:grpSp>
        <p:nvGrpSpPr>
          <p:cNvPr id="81" name="Group 77"/>
          <p:cNvGrpSpPr/>
          <p:nvPr/>
        </p:nvGrpSpPr>
        <p:grpSpPr>
          <a:xfrm>
            <a:off x="2877688" y="2480543"/>
            <a:ext cx="118459" cy="416307"/>
            <a:chOff x="8243431" y="1672074"/>
            <a:chExt cx="199000" cy="699358"/>
          </a:xfrm>
          <a:solidFill>
            <a:srgbClr val="7F7F7F"/>
          </a:solidFill>
        </p:grpSpPr>
        <p:sp>
          <p:nvSpPr>
            <p:cNvPr id="82" name="Oval 78"/>
            <p:cNvSpPr/>
            <p:nvPr/>
          </p:nvSpPr>
          <p:spPr>
            <a:xfrm>
              <a:off x="8243431" y="2172432"/>
              <a:ext cx="199000" cy="199000"/>
            </a:xfrm>
            <a:prstGeom prst="ellipse">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200" b="0" i="0" u="none" strike="noStrike" kern="0" cap="none" spc="0" normalizeH="0" baseline="0" noProof="0">
                <a:ln>
                  <a:noFill/>
                </a:ln>
                <a:solidFill>
                  <a:sysClr val="window" lastClr="FFFFFF"/>
                </a:solidFill>
                <a:effectLst/>
                <a:uLnTx/>
                <a:uFillTx/>
                <a:latin typeface="Franklin Gothic Medium" panose="020B0603020102020204" pitchFamily="34" charset="0"/>
                <a:ea typeface="微软雅黑" panose="020B0503020204020204" pitchFamily="34" charset="-122"/>
                <a:cs typeface="Arial" panose="020B0604020202020204" pitchFamily="34" charset="0"/>
              </a:endParaRPr>
            </a:p>
          </p:txBody>
        </p:sp>
        <p:sp>
          <p:nvSpPr>
            <p:cNvPr id="83" name="Oval 79"/>
            <p:cNvSpPr/>
            <p:nvPr/>
          </p:nvSpPr>
          <p:spPr>
            <a:xfrm>
              <a:off x="8243431" y="1921597"/>
              <a:ext cx="199000" cy="199000"/>
            </a:xfrm>
            <a:prstGeom prst="ellipse">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200" b="0" i="0" u="none" strike="noStrike" kern="0" cap="none" spc="0" normalizeH="0" baseline="0" noProof="0">
                <a:ln>
                  <a:noFill/>
                </a:ln>
                <a:solidFill>
                  <a:sysClr val="window" lastClr="FFFFFF"/>
                </a:solidFill>
                <a:effectLst/>
                <a:uLnTx/>
                <a:uFillTx/>
                <a:latin typeface="Franklin Gothic Medium" panose="020B0603020102020204" pitchFamily="34" charset="0"/>
                <a:ea typeface="微软雅黑" panose="020B0503020204020204" pitchFamily="34" charset="-122"/>
                <a:cs typeface="Arial" panose="020B0604020202020204" pitchFamily="34" charset="0"/>
              </a:endParaRPr>
            </a:p>
          </p:txBody>
        </p:sp>
        <p:sp>
          <p:nvSpPr>
            <p:cNvPr id="84" name="Oval 80"/>
            <p:cNvSpPr/>
            <p:nvPr/>
          </p:nvSpPr>
          <p:spPr>
            <a:xfrm>
              <a:off x="8243431" y="1672074"/>
              <a:ext cx="199000" cy="199000"/>
            </a:xfrm>
            <a:prstGeom prst="ellipse">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200" b="0" i="0" u="none" strike="noStrike" kern="0" cap="none" spc="0" normalizeH="0" baseline="0" noProof="0">
                <a:ln>
                  <a:noFill/>
                </a:ln>
                <a:solidFill>
                  <a:sysClr val="window" lastClr="FFFFFF"/>
                </a:solidFill>
                <a:effectLst/>
                <a:uLnTx/>
                <a:uFillTx/>
                <a:latin typeface="Franklin Gothic Medium" panose="020B0603020102020204" pitchFamily="34" charset="0"/>
                <a:ea typeface="微软雅黑" panose="020B0503020204020204" pitchFamily="34" charset="-122"/>
                <a:cs typeface="Arial" panose="020B0604020202020204" pitchFamily="34" charset="0"/>
              </a:endParaRPr>
            </a:p>
          </p:txBody>
        </p:sp>
      </p:grpSp>
      <p:grpSp>
        <p:nvGrpSpPr>
          <p:cNvPr id="85" name="Group 81"/>
          <p:cNvGrpSpPr/>
          <p:nvPr/>
        </p:nvGrpSpPr>
        <p:grpSpPr>
          <a:xfrm>
            <a:off x="6021061" y="2480543"/>
            <a:ext cx="118459" cy="416307"/>
            <a:chOff x="8243431" y="1672074"/>
            <a:chExt cx="199000" cy="699358"/>
          </a:xfrm>
          <a:solidFill>
            <a:srgbClr val="7F7F7F"/>
          </a:solidFill>
        </p:grpSpPr>
        <p:sp>
          <p:nvSpPr>
            <p:cNvPr id="86" name="Oval 82"/>
            <p:cNvSpPr/>
            <p:nvPr/>
          </p:nvSpPr>
          <p:spPr>
            <a:xfrm>
              <a:off x="8243431" y="2172432"/>
              <a:ext cx="199000" cy="199000"/>
            </a:xfrm>
            <a:prstGeom prst="ellipse">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200" b="0" i="0" u="none" strike="noStrike" kern="0" cap="none" spc="0" normalizeH="0" baseline="0" noProof="0">
                <a:ln>
                  <a:noFill/>
                </a:ln>
                <a:solidFill>
                  <a:sysClr val="window" lastClr="FFFFFF"/>
                </a:solidFill>
                <a:effectLst/>
                <a:uLnTx/>
                <a:uFillTx/>
                <a:latin typeface="Franklin Gothic Medium" panose="020B0603020102020204" pitchFamily="34" charset="0"/>
                <a:ea typeface="微软雅黑" panose="020B0503020204020204" pitchFamily="34" charset="-122"/>
                <a:cs typeface="Arial" panose="020B0604020202020204" pitchFamily="34" charset="0"/>
              </a:endParaRPr>
            </a:p>
          </p:txBody>
        </p:sp>
        <p:sp>
          <p:nvSpPr>
            <p:cNvPr id="87" name="Oval 83"/>
            <p:cNvSpPr/>
            <p:nvPr/>
          </p:nvSpPr>
          <p:spPr>
            <a:xfrm>
              <a:off x="8243431" y="1921597"/>
              <a:ext cx="199000" cy="199000"/>
            </a:xfrm>
            <a:prstGeom prst="ellipse">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200" b="0" i="0" u="none" strike="noStrike" kern="0" cap="none" spc="0" normalizeH="0" baseline="0" noProof="0">
                <a:ln>
                  <a:noFill/>
                </a:ln>
                <a:solidFill>
                  <a:sysClr val="window" lastClr="FFFFFF"/>
                </a:solidFill>
                <a:effectLst/>
                <a:uLnTx/>
                <a:uFillTx/>
                <a:latin typeface="Franklin Gothic Medium" panose="020B0603020102020204" pitchFamily="34" charset="0"/>
                <a:ea typeface="微软雅黑" panose="020B0503020204020204" pitchFamily="34" charset="-122"/>
                <a:cs typeface="Arial" panose="020B0604020202020204" pitchFamily="34" charset="0"/>
              </a:endParaRPr>
            </a:p>
          </p:txBody>
        </p:sp>
        <p:sp>
          <p:nvSpPr>
            <p:cNvPr id="88" name="Oval 84"/>
            <p:cNvSpPr/>
            <p:nvPr/>
          </p:nvSpPr>
          <p:spPr>
            <a:xfrm>
              <a:off x="8243431" y="1672074"/>
              <a:ext cx="199000" cy="199000"/>
            </a:xfrm>
            <a:prstGeom prst="ellipse">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200" b="0" i="0" u="none" strike="noStrike" kern="0" cap="none" spc="0" normalizeH="0" baseline="0" noProof="0">
                <a:ln>
                  <a:noFill/>
                </a:ln>
                <a:solidFill>
                  <a:sysClr val="window" lastClr="FFFFFF"/>
                </a:solidFill>
                <a:effectLst/>
                <a:uLnTx/>
                <a:uFillTx/>
                <a:latin typeface="Franklin Gothic Medium" panose="020B0603020102020204" pitchFamily="34" charset="0"/>
                <a:ea typeface="微软雅黑" panose="020B0503020204020204" pitchFamily="34" charset="-122"/>
                <a:cs typeface="Arial" panose="020B0604020202020204" pitchFamily="34" charset="0"/>
              </a:endParaRPr>
            </a:p>
          </p:txBody>
        </p:sp>
      </p:grpSp>
      <p:sp>
        <p:nvSpPr>
          <p:cNvPr id="89" name="Rectangle 85"/>
          <p:cNvSpPr/>
          <p:nvPr/>
        </p:nvSpPr>
        <p:spPr>
          <a:xfrm>
            <a:off x="395536" y="4608040"/>
            <a:ext cx="2023190" cy="424860"/>
          </a:xfrm>
          <a:prstGeom prst="rect">
            <a:avLst/>
          </a:prstGeom>
        </p:spPr>
        <p:txBody>
          <a:bodyPr wrap="square">
            <a:spAutoFit/>
          </a:bodyPr>
          <a:lstStyle/>
          <a:p>
            <a:pPr marL="0" marR="0" lvl="0" indent="0" defTabSz="914400" eaLnBrk="1" fontAlgn="auto" latinLnBrk="0" hangingPunct="1">
              <a:lnSpc>
                <a:spcPct val="150000"/>
              </a:lnSpc>
              <a:spcBef>
                <a:spcPts val="0"/>
              </a:spcBef>
              <a:spcAft>
                <a:spcPts val="0"/>
              </a:spcAft>
              <a:buClrTx/>
              <a:buSzTx/>
              <a:buFontTx/>
              <a:buNone/>
              <a:tabLst/>
              <a:defRPr/>
            </a:pPr>
            <a:r>
              <a:rPr kumimoji="0" lang="zh-CN" altLang="en-US" sz="500" b="0" i="0" u="none" strike="noStrike" kern="0" cap="none" spc="0" normalizeH="0" baseline="0" noProof="0" dirty="0">
                <a:ln>
                  <a:noFill/>
                </a:ln>
                <a:solidFill>
                  <a:sysClr val="window" lastClr="FFFFFF">
                    <a:lumMod val="65000"/>
                  </a:sysClr>
                </a:solidFill>
                <a:effectLst/>
                <a:uLnTx/>
                <a:uFillTx/>
                <a:latin typeface="Franklin Gothic Medium" panose="020B0603020102020204" pitchFamily="34" charset="0"/>
                <a:ea typeface="微软雅黑" panose="020B0503020204020204" pitchFamily="34" charset="-122"/>
                <a:cs typeface="+mn-ea"/>
                <a:sym typeface="+mn-lt"/>
              </a:rPr>
              <a:t>点击添加相关标题文字，点击添加相关标题文字，点击添加相关标题文字，点击添加相关标题文字，点击添加相关标题文字，点击添加相关标题文字，点击添加相关标题文字。</a:t>
            </a:r>
            <a:endParaRPr kumimoji="0" lang="en-GB" altLang="zh-CN" sz="500" b="0" i="0" u="none" strike="noStrike" kern="0" cap="none" spc="0" normalizeH="0" baseline="0" noProof="0" dirty="0">
              <a:ln>
                <a:noFill/>
              </a:ln>
              <a:solidFill>
                <a:sysClr val="window" lastClr="FFFFFF">
                  <a:lumMod val="65000"/>
                </a:sysClr>
              </a:solidFill>
              <a:effectLst/>
              <a:uLnTx/>
              <a:uFillTx/>
              <a:latin typeface="Franklin Gothic Medium" panose="020B0603020102020204" pitchFamily="34" charset="0"/>
              <a:ea typeface="微软雅黑" panose="020B0503020204020204" pitchFamily="34" charset="-122"/>
              <a:cs typeface="+mn-ea"/>
              <a:sym typeface="+mn-lt"/>
            </a:endParaRPr>
          </a:p>
        </p:txBody>
      </p:sp>
      <p:sp>
        <p:nvSpPr>
          <p:cNvPr id="90" name="Rectangle 86"/>
          <p:cNvSpPr/>
          <p:nvPr/>
        </p:nvSpPr>
        <p:spPr>
          <a:xfrm>
            <a:off x="6640381" y="4608040"/>
            <a:ext cx="2023190" cy="424860"/>
          </a:xfrm>
          <a:prstGeom prst="rect">
            <a:avLst/>
          </a:prstGeom>
        </p:spPr>
        <p:txBody>
          <a:bodyPr wrap="square">
            <a:spAutoFit/>
          </a:bodyPr>
          <a:lstStyle/>
          <a:p>
            <a:pPr marL="0" marR="0" lvl="0" indent="0" defTabSz="914400" eaLnBrk="1" fontAlgn="auto" latinLnBrk="0" hangingPunct="1">
              <a:lnSpc>
                <a:spcPct val="150000"/>
              </a:lnSpc>
              <a:spcBef>
                <a:spcPts val="0"/>
              </a:spcBef>
              <a:spcAft>
                <a:spcPts val="0"/>
              </a:spcAft>
              <a:buClrTx/>
              <a:buSzTx/>
              <a:buFontTx/>
              <a:buNone/>
              <a:tabLst/>
              <a:defRPr/>
            </a:pPr>
            <a:r>
              <a:rPr kumimoji="0" lang="zh-CN" altLang="en-US" sz="500" b="0" i="0" u="none" strike="noStrike" kern="0" cap="none" spc="0" normalizeH="0" baseline="0" noProof="0" dirty="0">
                <a:ln>
                  <a:noFill/>
                </a:ln>
                <a:solidFill>
                  <a:sysClr val="window" lastClr="FFFFFF">
                    <a:lumMod val="65000"/>
                  </a:sysClr>
                </a:solidFill>
                <a:effectLst/>
                <a:uLnTx/>
                <a:uFillTx/>
                <a:latin typeface="Franklin Gothic Medium" panose="020B0603020102020204" pitchFamily="34" charset="0"/>
                <a:ea typeface="微软雅黑" panose="020B0503020204020204" pitchFamily="34" charset="-122"/>
                <a:cs typeface="+mn-ea"/>
                <a:sym typeface="+mn-lt"/>
              </a:rPr>
              <a:t>点击添加相关标题文字，点击添加相关标题文字，点击添加相关标题文字，点击添加相关标题文字，点击添加相关标题文字，点击添加相关标题文字，点击添加相关标题文字。</a:t>
            </a:r>
            <a:endParaRPr kumimoji="0" lang="en-GB" altLang="zh-CN" sz="500" b="0" i="0" u="none" strike="noStrike" kern="0" cap="none" spc="0" normalizeH="0" baseline="0" noProof="0" dirty="0">
              <a:ln>
                <a:noFill/>
              </a:ln>
              <a:solidFill>
                <a:sysClr val="window" lastClr="FFFFFF">
                  <a:lumMod val="65000"/>
                </a:sysClr>
              </a:solidFill>
              <a:effectLst/>
              <a:uLnTx/>
              <a:uFillTx/>
              <a:latin typeface="Franklin Gothic Medium" panose="020B0603020102020204" pitchFamily="34" charset="0"/>
              <a:ea typeface="微软雅黑" panose="020B0503020204020204" pitchFamily="34" charset="-122"/>
              <a:cs typeface="+mn-ea"/>
              <a:sym typeface="+mn-lt"/>
            </a:endParaRPr>
          </a:p>
        </p:txBody>
      </p:sp>
      <p:sp>
        <p:nvSpPr>
          <p:cNvPr id="91" name="Rectangle 87"/>
          <p:cNvSpPr/>
          <p:nvPr/>
        </p:nvSpPr>
        <p:spPr>
          <a:xfrm>
            <a:off x="3543930" y="4608040"/>
            <a:ext cx="2023190" cy="424860"/>
          </a:xfrm>
          <a:prstGeom prst="rect">
            <a:avLst/>
          </a:prstGeom>
        </p:spPr>
        <p:txBody>
          <a:bodyPr wrap="square">
            <a:spAutoFit/>
          </a:bodyPr>
          <a:lstStyle/>
          <a:p>
            <a:pPr marL="0" marR="0" lvl="0" indent="0" defTabSz="914400" eaLnBrk="1" fontAlgn="auto" latinLnBrk="0" hangingPunct="1">
              <a:lnSpc>
                <a:spcPct val="150000"/>
              </a:lnSpc>
              <a:spcBef>
                <a:spcPts val="0"/>
              </a:spcBef>
              <a:spcAft>
                <a:spcPts val="0"/>
              </a:spcAft>
              <a:buClrTx/>
              <a:buSzTx/>
              <a:buFontTx/>
              <a:buNone/>
              <a:tabLst/>
              <a:defRPr/>
            </a:pPr>
            <a:r>
              <a:rPr kumimoji="0" lang="zh-CN" altLang="en-US" sz="500" b="0" i="0" u="none" strike="noStrike" kern="0" cap="none" spc="0" normalizeH="0" baseline="0" noProof="0" dirty="0">
                <a:ln>
                  <a:noFill/>
                </a:ln>
                <a:solidFill>
                  <a:sysClr val="window" lastClr="FFFFFF">
                    <a:lumMod val="65000"/>
                  </a:sysClr>
                </a:solidFill>
                <a:effectLst/>
                <a:uLnTx/>
                <a:uFillTx/>
                <a:latin typeface="Franklin Gothic Medium" panose="020B0603020102020204" pitchFamily="34" charset="0"/>
                <a:ea typeface="微软雅黑" panose="020B0503020204020204" pitchFamily="34" charset="-122"/>
                <a:cs typeface="+mn-ea"/>
                <a:sym typeface="+mn-lt"/>
              </a:rPr>
              <a:t>点击添加相关标题文字，点击添加相关标题文字，点击添加相关标题文字，点击添加相关标题文字，点击添加相关标题文字，点击添加相关标题文字，点击添加相关标题文字。</a:t>
            </a:r>
            <a:endParaRPr kumimoji="0" lang="en-GB" altLang="zh-CN" sz="500" b="0" i="0" u="none" strike="noStrike" kern="0" cap="none" spc="0" normalizeH="0" baseline="0" noProof="0" dirty="0">
              <a:ln>
                <a:noFill/>
              </a:ln>
              <a:solidFill>
                <a:sysClr val="window" lastClr="FFFFFF">
                  <a:lumMod val="65000"/>
                </a:sysClr>
              </a:solidFill>
              <a:effectLst/>
              <a:uLnTx/>
              <a:uFillTx/>
              <a:latin typeface="Franklin Gothic Medium" panose="020B0603020102020204" pitchFamily="34" charset="0"/>
              <a:ea typeface="微软雅黑" panose="020B0503020204020204" pitchFamily="34" charset="-122"/>
              <a:cs typeface="+mn-ea"/>
              <a:sym typeface="+mn-lt"/>
            </a:endParaRPr>
          </a:p>
        </p:txBody>
      </p:sp>
      <p:sp>
        <p:nvSpPr>
          <p:cNvPr id="92" name="Rectangle 88"/>
          <p:cNvSpPr/>
          <p:nvPr/>
        </p:nvSpPr>
        <p:spPr>
          <a:xfrm>
            <a:off x="5068696" y="1844824"/>
            <a:ext cx="2023190" cy="424860"/>
          </a:xfrm>
          <a:prstGeom prst="rect">
            <a:avLst/>
          </a:prstGeom>
        </p:spPr>
        <p:txBody>
          <a:bodyPr wrap="square">
            <a:spAutoFit/>
          </a:bodyPr>
          <a:lstStyle/>
          <a:p>
            <a:pPr marL="0" marR="0" lvl="0" indent="0" defTabSz="914400" eaLnBrk="1" fontAlgn="auto" latinLnBrk="0" hangingPunct="1">
              <a:lnSpc>
                <a:spcPct val="150000"/>
              </a:lnSpc>
              <a:spcBef>
                <a:spcPts val="0"/>
              </a:spcBef>
              <a:spcAft>
                <a:spcPts val="0"/>
              </a:spcAft>
              <a:buClrTx/>
              <a:buSzTx/>
              <a:buFontTx/>
              <a:buNone/>
              <a:tabLst/>
              <a:defRPr/>
            </a:pPr>
            <a:r>
              <a:rPr kumimoji="0" lang="zh-CN" altLang="en-US" sz="500" b="0" i="0" u="none" strike="noStrike" kern="0" cap="none" spc="0" normalizeH="0" baseline="0" noProof="0" dirty="0">
                <a:ln>
                  <a:noFill/>
                </a:ln>
                <a:solidFill>
                  <a:sysClr val="window" lastClr="FFFFFF">
                    <a:lumMod val="65000"/>
                  </a:sysClr>
                </a:solidFill>
                <a:effectLst/>
                <a:uLnTx/>
                <a:uFillTx/>
                <a:latin typeface="Franklin Gothic Medium" panose="020B0603020102020204" pitchFamily="34" charset="0"/>
                <a:ea typeface="微软雅黑" panose="020B0503020204020204" pitchFamily="34" charset="-122"/>
                <a:cs typeface="+mn-ea"/>
                <a:sym typeface="+mn-lt"/>
              </a:rPr>
              <a:t>点击添加相关标题文字，点击添加相关标题文字，点击添加相关标题文字，点击添加相关标题文字，点击添加相关标题文字，点击添加相关标题文字，点击添加相关标题文字。</a:t>
            </a:r>
            <a:endParaRPr kumimoji="0" lang="en-GB" altLang="zh-CN" sz="500" b="0" i="0" u="none" strike="noStrike" kern="0" cap="none" spc="0" normalizeH="0" baseline="0" noProof="0" dirty="0">
              <a:ln>
                <a:noFill/>
              </a:ln>
              <a:solidFill>
                <a:sysClr val="window" lastClr="FFFFFF">
                  <a:lumMod val="65000"/>
                </a:sysClr>
              </a:solidFill>
              <a:effectLst/>
              <a:uLnTx/>
              <a:uFillTx/>
              <a:latin typeface="Franklin Gothic Medium" panose="020B0603020102020204" pitchFamily="34" charset="0"/>
              <a:ea typeface="微软雅黑" panose="020B0503020204020204" pitchFamily="34" charset="-122"/>
              <a:cs typeface="+mn-ea"/>
              <a:sym typeface="+mn-lt"/>
            </a:endParaRPr>
          </a:p>
        </p:txBody>
      </p:sp>
      <p:sp>
        <p:nvSpPr>
          <p:cNvPr id="93" name="Rectangle 89"/>
          <p:cNvSpPr/>
          <p:nvPr/>
        </p:nvSpPr>
        <p:spPr>
          <a:xfrm>
            <a:off x="1967871" y="1844824"/>
            <a:ext cx="2023190" cy="424860"/>
          </a:xfrm>
          <a:prstGeom prst="rect">
            <a:avLst/>
          </a:prstGeom>
        </p:spPr>
        <p:txBody>
          <a:bodyPr wrap="square">
            <a:spAutoFit/>
          </a:bodyPr>
          <a:lstStyle/>
          <a:p>
            <a:pPr marL="0" marR="0" lvl="0" indent="0" defTabSz="914400" eaLnBrk="1" fontAlgn="auto" latinLnBrk="0" hangingPunct="1">
              <a:lnSpc>
                <a:spcPct val="150000"/>
              </a:lnSpc>
              <a:spcBef>
                <a:spcPts val="0"/>
              </a:spcBef>
              <a:spcAft>
                <a:spcPts val="0"/>
              </a:spcAft>
              <a:buClrTx/>
              <a:buSzTx/>
              <a:buFontTx/>
              <a:buNone/>
              <a:tabLst/>
              <a:defRPr/>
            </a:pPr>
            <a:r>
              <a:rPr kumimoji="0" lang="zh-CN" altLang="en-US" sz="500" b="0" i="0" u="none" strike="noStrike" kern="0" cap="none" spc="0" normalizeH="0" baseline="0" noProof="0" dirty="0">
                <a:ln>
                  <a:noFill/>
                </a:ln>
                <a:solidFill>
                  <a:sysClr val="window" lastClr="FFFFFF">
                    <a:lumMod val="65000"/>
                  </a:sysClr>
                </a:solidFill>
                <a:effectLst/>
                <a:uLnTx/>
                <a:uFillTx/>
                <a:latin typeface="Franklin Gothic Medium" panose="020B0603020102020204" pitchFamily="34" charset="0"/>
                <a:ea typeface="微软雅黑" panose="020B0503020204020204" pitchFamily="34" charset="-122"/>
                <a:cs typeface="+mn-ea"/>
                <a:sym typeface="+mn-lt"/>
              </a:rPr>
              <a:t>点击添加相关标题文字，点击添加相关标题文字，点击添加相关标题文字，点击添加相关标题文字，点击添加相关标题文字，点击添加相关标题文字，点击添加相关标题文字。</a:t>
            </a:r>
            <a:endParaRPr kumimoji="0" lang="en-GB" altLang="zh-CN" sz="500" b="0" i="0" u="none" strike="noStrike" kern="0" cap="none" spc="0" normalizeH="0" baseline="0" noProof="0" dirty="0">
              <a:ln>
                <a:noFill/>
              </a:ln>
              <a:solidFill>
                <a:sysClr val="window" lastClr="FFFFFF">
                  <a:lumMod val="65000"/>
                </a:sysClr>
              </a:solidFill>
              <a:effectLst/>
              <a:uLnTx/>
              <a:uFillTx/>
              <a:latin typeface="Franklin Gothic Medium" panose="020B0603020102020204" pitchFamily="34" charset="0"/>
              <a:ea typeface="微软雅黑" panose="020B0503020204020204" pitchFamily="34" charset="-122"/>
              <a:cs typeface="+mn-ea"/>
              <a:sym typeface="+mn-lt"/>
            </a:endParaRPr>
          </a:p>
        </p:txBody>
      </p:sp>
    </p:spTree>
    <p:extLst>
      <p:ext uri="{BB962C8B-B14F-4D97-AF65-F5344CB8AC3E}">
        <p14:creationId xmlns:p14="http://schemas.microsoft.com/office/powerpoint/2010/main" xmlns="" val="364044219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5304" y="1434108"/>
            <a:ext cx="4830485" cy="4718723"/>
          </a:xfrm>
          <a:prstGeom prst="rect">
            <a:avLst/>
          </a:prstGeom>
          <a:blipFill dpi="0" rotWithShape="1">
            <a:blip r:embed="rId2" cstate="print">
              <a:extLst>
                <a:ext uri="{28A0092B-C50C-407E-A947-70E740481C1C}">
                  <a14:useLocalDpi xmlns:a14="http://schemas.microsoft.com/office/drawing/2010/main" xmlns=""/>
                </a:ext>
              </a:extLst>
            </a:blip>
            <a:srcRect/>
            <a:stretch>
              <a:fillRect/>
            </a:stretch>
          </a:bli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solidFill>
                <a:sysClr val="window" lastClr="FFFFFF"/>
              </a:solidFill>
              <a:effectLst/>
              <a:uLnTx/>
              <a:uFillTx/>
              <a:latin typeface="Calibri"/>
              <a:ea typeface="宋体"/>
              <a:cs typeface="+mn-cs"/>
            </a:endParaRPr>
          </a:p>
        </p:txBody>
      </p:sp>
      <p:sp>
        <p:nvSpPr>
          <p:cNvPr id="15" name="原创设计师QQ598969553          _2"/>
          <p:cNvSpPr txBox="1"/>
          <p:nvPr/>
        </p:nvSpPr>
        <p:spPr>
          <a:xfrm>
            <a:off x="4977483" y="1711343"/>
            <a:ext cx="2262158" cy="458459"/>
          </a:xfrm>
          <a:prstGeom prst="rect">
            <a:avLst/>
          </a:prstGeom>
          <a:noFill/>
        </p:spPr>
        <p:txBody>
          <a:bodyPr wrap="none" rtlCol="0">
            <a:spAutoFit/>
          </a:bodyPr>
          <a:lstStyle/>
          <a:p>
            <a:pPr marL="0" marR="0" lvl="0" indent="0" defTabSz="914400" eaLnBrk="1" fontAlgn="auto" latinLnBrk="0" hangingPunct="1">
              <a:lnSpc>
                <a:spcPct val="150000"/>
              </a:lnSpc>
              <a:spcBef>
                <a:spcPts val="0"/>
              </a:spcBef>
              <a:spcAft>
                <a:spcPts val="0"/>
              </a:spcAft>
              <a:buClrTx/>
              <a:buSzTx/>
              <a:buFontTx/>
              <a:buNone/>
              <a:tabLst/>
              <a:defRPr/>
            </a:pPr>
            <a:r>
              <a:rPr kumimoji="0" lang="zh-CN" altLang="en-US" b="0" i="0" u="none" strike="noStrike" kern="0" cap="none" spc="0" normalizeH="0" baseline="0" noProof="0" dirty="0">
                <a:ln>
                  <a:noFill/>
                </a:ln>
                <a:solidFill>
                  <a:sysClr val="window" lastClr="FFFFFF">
                    <a:lumMod val="65000"/>
                  </a:sysClr>
                </a:solidFill>
                <a:effectLst/>
                <a:uLnTx/>
                <a:uFillTx/>
                <a:latin typeface="Arial" panose="020B0604020202020204" pitchFamily="34" charset="0"/>
                <a:ea typeface="微软雅黑" panose="020B0503020204020204" pitchFamily="34" charset="-122"/>
                <a:sym typeface="Arial" panose="020B0604020202020204" pitchFamily="34" charset="0"/>
              </a:rPr>
              <a:t>点击请替换文字内容</a:t>
            </a:r>
          </a:p>
        </p:txBody>
      </p:sp>
      <p:sp>
        <p:nvSpPr>
          <p:cNvPr id="16" name="原创设计师QQ598969553          _3"/>
          <p:cNvSpPr txBox="1"/>
          <p:nvPr/>
        </p:nvSpPr>
        <p:spPr>
          <a:xfrm>
            <a:off x="4977483" y="2174695"/>
            <a:ext cx="2706944" cy="309444"/>
          </a:xfrm>
          <a:prstGeom prst="rect">
            <a:avLst/>
          </a:prstGeom>
          <a:noFill/>
        </p:spPr>
        <p:txBody>
          <a:bodyPr wrap="square" rtlCol="0">
            <a:spAutoFit/>
          </a:bodyPr>
          <a:lstStyle/>
          <a:p>
            <a:pPr marL="0" marR="0" lvl="0" indent="0" defTabSz="914400" eaLnBrk="1" fontAlgn="auto" latinLnBrk="0" hangingPunct="1">
              <a:lnSpc>
                <a:spcPct val="150000"/>
              </a:lnSpc>
              <a:spcBef>
                <a:spcPts val="0"/>
              </a:spcBef>
              <a:spcAft>
                <a:spcPts val="0"/>
              </a:spcAft>
              <a:buClrTx/>
              <a:buSzTx/>
              <a:buFontTx/>
              <a:buNone/>
              <a:tabLst/>
              <a:defRPr/>
            </a:pPr>
            <a:r>
              <a:rPr kumimoji="0" lang="zh-CN" altLang="en-US" sz="500" b="0" i="0" u="none" strike="noStrike" kern="0" cap="none" spc="0" normalizeH="0" baseline="0" noProof="0" dirty="0">
                <a:ln>
                  <a:noFill/>
                </a:ln>
                <a:solidFill>
                  <a:sysClr val="window" lastClr="FFFFFF">
                    <a:lumMod val="65000"/>
                  </a:sysClr>
                </a:solidFill>
                <a:effectLst/>
                <a:uLnTx/>
                <a:uFillTx/>
                <a:latin typeface="Arial" panose="020B0604020202020204" pitchFamily="34" charset="0"/>
                <a:ea typeface="微软雅黑" panose="020B0503020204020204" pitchFamily="34" charset="-122"/>
                <a:sym typeface="Arial" panose="020B0604020202020204" pitchFamily="34" charset="0"/>
              </a:rPr>
              <a:t>请替换文字内容，点击添加相关标题文字，修改文字内容，也可以直接复制你的内容到此。请替换文字内容，点击添加相关标题文字，修改文字内容，也可以直接复制你的内容到此。</a:t>
            </a:r>
          </a:p>
        </p:txBody>
      </p:sp>
      <p:sp>
        <p:nvSpPr>
          <p:cNvPr id="17" name="原创设计师QQ598969553          _5"/>
          <p:cNvSpPr/>
          <p:nvPr/>
        </p:nvSpPr>
        <p:spPr>
          <a:xfrm>
            <a:off x="5536905" y="3293900"/>
            <a:ext cx="290655" cy="290655"/>
          </a:xfrm>
          <a:prstGeom prst="ellipse">
            <a:avLst/>
          </a:prstGeom>
          <a:solidFill>
            <a:srgbClr val="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ysClr val="window" lastClr="FFFFFF"/>
                </a:solidFill>
                <a:effectLst/>
                <a:uLnTx/>
                <a:uFillTx/>
                <a:latin typeface="+mn-lt"/>
                <a:ea typeface="+mn-ea"/>
                <a:cs typeface="+mn-cs"/>
              </a:rPr>
              <a:t>1</a:t>
            </a:r>
          </a:p>
        </p:txBody>
      </p:sp>
      <p:sp>
        <p:nvSpPr>
          <p:cNvPr id="18" name="原创设计师QQ598969553          _7"/>
          <p:cNvSpPr/>
          <p:nvPr/>
        </p:nvSpPr>
        <p:spPr>
          <a:xfrm>
            <a:off x="5536906" y="4060887"/>
            <a:ext cx="290655" cy="290655"/>
          </a:xfrm>
          <a:prstGeom prst="ellipse">
            <a:avLst/>
          </a:prstGeom>
          <a:solidFill>
            <a:srgbClr val="7F7F7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ysClr val="window" lastClr="FFFFFF"/>
                </a:solidFill>
                <a:effectLst/>
                <a:uLnTx/>
                <a:uFillTx/>
                <a:latin typeface="+mn-lt"/>
                <a:ea typeface="+mn-ea"/>
                <a:cs typeface="+mn-cs"/>
              </a:rPr>
              <a:t>2</a:t>
            </a:r>
          </a:p>
        </p:txBody>
      </p:sp>
      <p:sp>
        <p:nvSpPr>
          <p:cNvPr id="19" name="原创设计师QQ598969553          _9"/>
          <p:cNvSpPr/>
          <p:nvPr/>
        </p:nvSpPr>
        <p:spPr>
          <a:xfrm>
            <a:off x="5536906" y="4831268"/>
            <a:ext cx="290655" cy="290655"/>
          </a:xfrm>
          <a:prstGeom prst="ellipse">
            <a:avLst/>
          </a:prstGeom>
          <a:solidFill>
            <a:srgbClr val="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ysClr val="window" lastClr="FFFFFF"/>
                </a:solidFill>
                <a:effectLst/>
                <a:uLnTx/>
                <a:uFillTx/>
                <a:latin typeface="+mn-lt"/>
                <a:ea typeface="+mn-ea"/>
                <a:cs typeface="+mn-cs"/>
              </a:rPr>
              <a:t>3</a:t>
            </a:r>
          </a:p>
        </p:txBody>
      </p:sp>
      <p:cxnSp>
        <p:nvCxnSpPr>
          <p:cNvPr id="20" name="原创设计师QQ598969553          _11"/>
          <p:cNvCxnSpPr/>
          <p:nvPr/>
        </p:nvCxnSpPr>
        <p:spPr>
          <a:xfrm>
            <a:off x="4815181" y="3435834"/>
            <a:ext cx="724533" cy="0"/>
          </a:xfrm>
          <a:prstGeom prst="line">
            <a:avLst/>
          </a:prstGeom>
          <a:noFill/>
          <a:ln w="12700" cap="flat" cmpd="sng" algn="ctr">
            <a:solidFill>
              <a:srgbClr val="000000"/>
            </a:solidFill>
            <a:prstDash val="solid"/>
            <a:miter lim="800000"/>
            <a:headEnd type="oval"/>
          </a:ln>
          <a:effectLst/>
        </p:spPr>
      </p:cxnSp>
      <p:cxnSp>
        <p:nvCxnSpPr>
          <p:cNvPr id="21" name="原创设计师QQ598969553          _12"/>
          <p:cNvCxnSpPr/>
          <p:nvPr/>
        </p:nvCxnSpPr>
        <p:spPr>
          <a:xfrm>
            <a:off x="4812372" y="4194066"/>
            <a:ext cx="724533" cy="0"/>
          </a:xfrm>
          <a:prstGeom prst="line">
            <a:avLst/>
          </a:prstGeom>
          <a:noFill/>
          <a:ln w="12700" cap="flat" cmpd="sng" algn="ctr">
            <a:solidFill>
              <a:srgbClr val="7F7F7F"/>
            </a:solidFill>
            <a:prstDash val="solid"/>
            <a:miter lim="800000"/>
            <a:headEnd type="oval"/>
          </a:ln>
          <a:effectLst/>
        </p:spPr>
      </p:cxnSp>
      <p:cxnSp>
        <p:nvCxnSpPr>
          <p:cNvPr id="22" name="原创设计师QQ598969553          _13"/>
          <p:cNvCxnSpPr/>
          <p:nvPr/>
        </p:nvCxnSpPr>
        <p:spPr>
          <a:xfrm>
            <a:off x="4815181" y="4977573"/>
            <a:ext cx="724533" cy="0"/>
          </a:xfrm>
          <a:prstGeom prst="line">
            <a:avLst/>
          </a:prstGeom>
          <a:noFill/>
          <a:ln w="12700" cap="flat" cmpd="sng" algn="ctr">
            <a:solidFill>
              <a:srgbClr val="000000"/>
            </a:solidFill>
            <a:prstDash val="solid"/>
            <a:miter lim="800000"/>
            <a:headEnd type="oval"/>
          </a:ln>
          <a:effectLst/>
        </p:spPr>
      </p:cxnSp>
      <p:sp>
        <p:nvSpPr>
          <p:cNvPr id="23" name="TextBox 39"/>
          <p:cNvSpPr txBox="1"/>
          <p:nvPr/>
        </p:nvSpPr>
        <p:spPr>
          <a:xfrm>
            <a:off x="5846431" y="3286816"/>
            <a:ext cx="2972200" cy="565539"/>
          </a:xfrm>
          <a:prstGeom prst="rect">
            <a:avLst/>
          </a:prstGeom>
          <a:noFill/>
        </p:spPr>
        <p:txBody>
          <a:bodyPr wrap="square" rtlCol="0">
            <a:spAutoFit/>
          </a:bodyPr>
          <a:lstStyle/>
          <a:p>
            <a:pPr marL="0" marR="0" lvl="0" indent="0" defTabSz="914400" eaLnBrk="1" fontAlgn="auto" latinLnBrk="0" hangingPunct="1">
              <a:lnSpc>
                <a:spcPct val="150000"/>
              </a:lnSpc>
              <a:spcBef>
                <a:spcPts val="0"/>
              </a:spcBef>
              <a:spcAft>
                <a:spcPts val="0"/>
              </a:spcAft>
              <a:buClrTx/>
              <a:buSzTx/>
              <a:buFontTx/>
              <a:buNone/>
              <a:tabLst/>
              <a:defRPr/>
            </a:pPr>
            <a:r>
              <a:rPr kumimoji="0" lang="zh-CN" altLang="en-US" sz="1050" b="0" i="0" u="none" strike="noStrike" kern="0" cap="none" spc="0" normalizeH="0" baseline="0" noProof="0" dirty="0" smtClean="0">
                <a:ln>
                  <a:noFill/>
                </a:ln>
                <a:solidFill>
                  <a:sysClr val="window" lastClr="FFFFFF">
                    <a:lumMod val="65000"/>
                  </a:sysClr>
                </a:solidFill>
                <a:effectLst/>
                <a:uLnTx/>
                <a:uFillTx/>
                <a:latin typeface="Arial" panose="020B0604020202020204" pitchFamily="34" charset="0"/>
                <a:ea typeface="微软雅黑" panose="020B0503020204020204" pitchFamily="34" charset="-122"/>
                <a:sym typeface="Arial" panose="020B0604020202020204" pitchFamily="34" charset="0"/>
              </a:rPr>
              <a:t>点击请替换文字内容</a:t>
            </a:r>
          </a:p>
          <a:p>
            <a:pPr marL="0" marR="0" lvl="0" indent="0" defTabSz="914400" eaLnBrk="1" fontAlgn="auto" latinLnBrk="0" hangingPunct="1">
              <a:lnSpc>
                <a:spcPct val="150000"/>
              </a:lnSpc>
              <a:spcBef>
                <a:spcPts val="0"/>
              </a:spcBef>
              <a:spcAft>
                <a:spcPts val="0"/>
              </a:spcAft>
              <a:buClrTx/>
              <a:buSzTx/>
              <a:buFontTx/>
              <a:buNone/>
              <a:tabLst/>
              <a:defRPr/>
            </a:pPr>
            <a:r>
              <a:rPr kumimoji="0" lang="zh-CN" altLang="en-US" sz="500" b="0" i="0" u="none" strike="noStrike" kern="0" cap="none" spc="0" normalizeH="0" baseline="0" noProof="0" dirty="0" smtClean="0">
                <a:ln>
                  <a:noFill/>
                </a:ln>
                <a:solidFill>
                  <a:sysClr val="window" lastClr="FFFFFF">
                    <a:lumMod val="65000"/>
                  </a:sysClr>
                </a:solidFill>
                <a:effectLst/>
                <a:uLnTx/>
                <a:uFillTx/>
                <a:latin typeface="Arial" panose="020B0604020202020204" pitchFamily="34" charset="0"/>
                <a:ea typeface="微软雅黑" panose="020B0503020204020204" pitchFamily="34" charset="-122"/>
                <a:sym typeface="Arial" panose="020B0604020202020204" pitchFamily="34" charset="0"/>
              </a:rPr>
              <a:t>请替换文字内容，点击添加相关标题文字，修改文字内容，也可以直接复制你的内容到此。请替换文字内容，点击添加相关标题文字，修改文字内容，也可以直接复制你的内容到此。</a:t>
            </a:r>
            <a:endParaRPr kumimoji="0" lang="zh-CN" altLang="en-US" sz="500" b="0" i="0" u="none" strike="noStrike" kern="0" cap="none" spc="0" normalizeH="0" baseline="0" noProof="0" dirty="0">
              <a:ln>
                <a:noFill/>
              </a:ln>
              <a:solidFill>
                <a:sysClr val="window" lastClr="FFFFFF">
                  <a:lumMod val="65000"/>
                </a:sysClr>
              </a:solidFill>
              <a:effectLst/>
              <a:uLnTx/>
              <a:uFillTx/>
              <a:latin typeface="Arial" panose="020B0604020202020204" pitchFamily="34" charset="0"/>
              <a:ea typeface="微软雅黑" panose="020B0503020204020204" pitchFamily="34" charset="-122"/>
              <a:sym typeface="Arial" panose="020B0604020202020204" pitchFamily="34" charset="0"/>
            </a:endParaRPr>
          </a:p>
        </p:txBody>
      </p:sp>
      <p:sp>
        <p:nvSpPr>
          <p:cNvPr id="24" name="TextBox 39"/>
          <p:cNvSpPr txBox="1"/>
          <p:nvPr/>
        </p:nvSpPr>
        <p:spPr>
          <a:xfrm>
            <a:off x="5846431" y="4034213"/>
            <a:ext cx="2972200" cy="565539"/>
          </a:xfrm>
          <a:prstGeom prst="rect">
            <a:avLst/>
          </a:prstGeom>
          <a:noFill/>
        </p:spPr>
        <p:txBody>
          <a:bodyPr wrap="square" rtlCol="0">
            <a:spAutoFit/>
          </a:bodyPr>
          <a:lstStyle/>
          <a:p>
            <a:pPr marL="0" marR="0" lvl="0" indent="0" defTabSz="914400" eaLnBrk="1" fontAlgn="auto" latinLnBrk="0" hangingPunct="1">
              <a:lnSpc>
                <a:spcPct val="150000"/>
              </a:lnSpc>
              <a:spcBef>
                <a:spcPts val="0"/>
              </a:spcBef>
              <a:spcAft>
                <a:spcPts val="0"/>
              </a:spcAft>
              <a:buClrTx/>
              <a:buSzTx/>
              <a:buFontTx/>
              <a:buNone/>
              <a:tabLst/>
              <a:defRPr/>
            </a:pPr>
            <a:r>
              <a:rPr kumimoji="0" lang="zh-CN" altLang="en-US" sz="1050" b="0" i="0" u="none" strike="noStrike" kern="0" cap="none" spc="0" normalizeH="0" baseline="0" noProof="0" dirty="0" smtClean="0">
                <a:ln>
                  <a:noFill/>
                </a:ln>
                <a:solidFill>
                  <a:sysClr val="window" lastClr="FFFFFF">
                    <a:lumMod val="65000"/>
                  </a:sysClr>
                </a:solidFill>
                <a:effectLst/>
                <a:uLnTx/>
                <a:uFillTx/>
                <a:latin typeface="Arial" panose="020B0604020202020204" pitchFamily="34" charset="0"/>
                <a:ea typeface="微软雅黑" panose="020B0503020204020204" pitchFamily="34" charset="-122"/>
                <a:sym typeface="Arial" panose="020B0604020202020204" pitchFamily="34" charset="0"/>
              </a:rPr>
              <a:t>点击请替换文字内容</a:t>
            </a:r>
          </a:p>
          <a:p>
            <a:pPr marL="0" marR="0" lvl="0" indent="0" defTabSz="914400" eaLnBrk="1" fontAlgn="auto" latinLnBrk="0" hangingPunct="1">
              <a:lnSpc>
                <a:spcPct val="150000"/>
              </a:lnSpc>
              <a:spcBef>
                <a:spcPts val="0"/>
              </a:spcBef>
              <a:spcAft>
                <a:spcPts val="0"/>
              </a:spcAft>
              <a:buClrTx/>
              <a:buSzTx/>
              <a:buFontTx/>
              <a:buNone/>
              <a:tabLst/>
              <a:defRPr/>
            </a:pPr>
            <a:r>
              <a:rPr kumimoji="0" lang="zh-CN" altLang="en-US" sz="500" b="0" i="0" u="none" strike="noStrike" kern="0" cap="none" spc="0" normalizeH="0" baseline="0" noProof="0" dirty="0" smtClean="0">
                <a:ln>
                  <a:noFill/>
                </a:ln>
                <a:solidFill>
                  <a:sysClr val="window" lastClr="FFFFFF">
                    <a:lumMod val="65000"/>
                  </a:sysClr>
                </a:solidFill>
                <a:effectLst/>
                <a:uLnTx/>
                <a:uFillTx/>
                <a:latin typeface="Arial" panose="020B0604020202020204" pitchFamily="34" charset="0"/>
                <a:ea typeface="微软雅黑" panose="020B0503020204020204" pitchFamily="34" charset="-122"/>
                <a:sym typeface="Arial" panose="020B0604020202020204" pitchFamily="34" charset="0"/>
              </a:rPr>
              <a:t>请替换文字内容，点击添加相关标题文字，修改文字内容，也可以直接复制你的内容到此。请替换文字内容，点击添加相关标题文字，修改文字内容，也可以直接复制你的内容到此。</a:t>
            </a:r>
            <a:endParaRPr kumimoji="0" lang="zh-CN" altLang="en-US" sz="500" b="0" i="0" u="none" strike="noStrike" kern="0" cap="none" spc="0" normalizeH="0" baseline="0" noProof="0" dirty="0">
              <a:ln>
                <a:noFill/>
              </a:ln>
              <a:solidFill>
                <a:sysClr val="window" lastClr="FFFFFF">
                  <a:lumMod val="65000"/>
                </a:sysClr>
              </a:solidFill>
              <a:effectLst/>
              <a:uLnTx/>
              <a:uFillTx/>
              <a:latin typeface="Arial" panose="020B0604020202020204" pitchFamily="34" charset="0"/>
              <a:ea typeface="微软雅黑" panose="020B0503020204020204" pitchFamily="34" charset="-122"/>
              <a:sym typeface="Arial" panose="020B0604020202020204" pitchFamily="34" charset="0"/>
            </a:endParaRPr>
          </a:p>
        </p:txBody>
      </p:sp>
      <p:sp>
        <p:nvSpPr>
          <p:cNvPr id="25" name="TextBox 39"/>
          <p:cNvSpPr txBox="1"/>
          <p:nvPr/>
        </p:nvSpPr>
        <p:spPr>
          <a:xfrm>
            <a:off x="5846431" y="4796710"/>
            <a:ext cx="2972200" cy="565539"/>
          </a:xfrm>
          <a:prstGeom prst="rect">
            <a:avLst/>
          </a:prstGeom>
          <a:noFill/>
        </p:spPr>
        <p:txBody>
          <a:bodyPr wrap="square" rtlCol="0">
            <a:spAutoFit/>
          </a:bodyPr>
          <a:lstStyle/>
          <a:p>
            <a:pPr marL="0" marR="0" lvl="0" indent="0" defTabSz="914400" eaLnBrk="1" fontAlgn="auto" latinLnBrk="0" hangingPunct="1">
              <a:lnSpc>
                <a:spcPct val="150000"/>
              </a:lnSpc>
              <a:spcBef>
                <a:spcPts val="0"/>
              </a:spcBef>
              <a:spcAft>
                <a:spcPts val="0"/>
              </a:spcAft>
              <a:buClrTx/>
              <a:buSzTx/>
              <a:buFontTx/>
              <a:buNone/>
              <a:tabLst/>
              <a:defRPr/>
            </a:pPr>
            <a:r>
              <a:rPr kumimoji="0" lang="zh-CN" altLang="en-US" sz="1050" b="0" i="0" u="none" strike="noStrike" kern="0" cap="none" spc="0" normalizeH="0" baseline="0" noProof="0" dirty="0" smtClean="0">
                <a:ln>
                  <a:noFill/>
                </a:ln>
                <a:solidFill>
                  <a:sysClr val="window" lastClr="FFFFFF">
                    <a:lumMod val="65000"/>
                  </a:sysClr>
                </a:solidFill>
                <a:effectLst/>
                <a:uLnTx/>
                <a:uFillTx/>
                <a:latin typeface="Arial" panose="020B0604020202020204" pitchFamily="34" charset="0"/>
                <a:ea typeface="微软雅黑" panose="020B0503020204020204" pitchFamily="34" charset="-122"/>
                <a:sym typeface="Arial" panose="020B0604020202020204" pitchFamily="34" charset="0"/>
              </a:rPr>
              <a:t>点击请替换文字内容</a:t>
            </a:r>
          </a:p>
          <a:p>
            <a:pPr marL="0" marR="0" lvl="0" indent="0" defTabSz="914400" eaLnBrk="1" fontAlgn="auto" latinLnBrk="0" hangingPunct="1">
              <a:lnSpc>
                <a:spcPct val="150000"/>
              </a:lnSpc>
              <a:spcBef>
                <a:spcPts val="0"/>
              </a:spcBef>
              <a:spcAft>
                <a:spcPts val="0"/>
              </a:spcAft>
              <a:buClrTx/>
              <a:buSzTx/>
              <a:buFontTx/>
              <a:buNone/>
              <a:tabLst/>
              <a:defRPr/>
            </a:pPr>
            <a:r>
              <a:rPr kumimoji="0" lang="zh-CN" altLang="en-US" sz="500" b="0" i="0" u="none" strike="noStrike" kern="0" cap="none" spc="0" normalizeH="0" baseline="0" noProof="0" dirty="0" smtClean="0">
                <a:ln>
                  <a:noFill/>
                </a:ln>
                <a:solidFill>
                  <a:sysClr val="window" lastClr="FFFFFF">
                    <a:lumMod val="65000"/>
                  </a:sysClr>
                </a:solidFill>
                <a:effectLst/>
                <a:uLnTx/>
                <a:uFillTx/>
                <a:latin typeface="Arial" panose="020B0604020202020204" pitchFamily="34" charset="0"/>
                <a:ea typeface="微软雅黑" panose="020B0503020204020204" pitchFamily="34" charset="-122"/>
                <a:sym typeface="Arial" panose="020B0604020202020204" pitchFamily="34" charset="0"/>
              </a:rPr>
              <a:t>请替换文字内容，点击添加相关标题文字，修改文字内容，也可以直接复制你的内容到此。请替换文字内容，点击添加相关标题文字，修改文字内容，也可以直接复制你的内容到此。</a:t>
            </a:r>
            <a:endParaRPr kumimoji="0" lang="zh-CN" altLang="en-US" sz="500" b="0" i="0" u="none" strike="noStrike" kern="0" cap="none" spc="0" normalizeH="0" baseline="0" noProof="0" dirty="0">
              <a:ln>
                <a:noFill/>
              </a:ln>
              <a:solidFill>
                <a:sysClr val="window" lastClr="FFFFFF">
                  <a:lumMod val="65000"/>
                </a:sysClr>
              </a:solidFill>
              <a:effectLst/>
              <a:uLnTx/>
              <a:uFillTx/>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xmlns="" val="73658901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等腰三角形 21"/>
          <p:cNvSpPr/>
          <p:nvPr/>
        </p:nvSpPr>
        <p:spPr bwMode="auto">
          <a:xfrm rot="16200000" flipH="1">
            <a:off x="4381509" y="2297703"/>
            <a:ext cx="2292156" cy="2344859"/>
          </a:xfrm>
          <a:custGeom>
            <a:avLst/>
            <a:gdLst>
              <a:gd name="connsiteX0" fmla="*/ 0 w 3169466"/>
              <a:gd name="connsiteY0" fmla="*/ 3096344 h 3096344"/>
              <a:gd name="connsiteX1" fmla="*/ 1508539 w 3169466"/>
              <a:gd name="connsiteY1" fmla="*/ 0 h 3096344"/>
              <a:gd name="connsiteX2" fmla="*/ 3169466 w 3169466"/>
              <a:gd name="connsiteY2" fmla="*/ 3096344 h 3096344"/>
              <a:gd name="connsiteX3" fmla="*/ 0 w 3169466"/>
              <a:gd name="connsiteY3" fmla="*/ 3096344 h 3096344"/>
              <a:gd name="connsiteX0" fmla="*/ 0 w 3017066"/>
              <a:gd name="connsiteY0" fmla="*/ 3083644 h 3096344"/>
              <a:gd name="connsiteX1" fmla="*/ 1356139 w 3017066"/>
              <a:gd name="connsiteY1" fmla="*/ 0 h 3096344"/>
              <a:gd name="connsiteX2" fmla="*/ 3017066 w 3017066"/>
              <a:gd name="connsiteY2" fmla="*/ 3096344 h 3096344"/>
              <a:gd name="connsiteX3" fmla="*/ 0 w 3017066"/>
              <a:gd name="connsiteY3" fmla="*/ 3083644 h 3096344"/>
              <a:gd name="connsiteX0" fmla="*/ 0 w 3017066"/>
              <a:gd name="connsiteY0" fmla="*/ 3083644 h 3096344"/>
              <a:gd name="connsiteX1" fmla="*/ 181393 w 3017066"/>
              <a:gd name="connsiteY1" fmla="*/ 2273423 h 3096344"/>
              <a:gd name="connsiteX2" fmla="*/ 1356139 w 3017066"/>
              <a:gd name="connsiteY2" fmla="*/ 0 h 3096344"/>
              <a:gd name="connsiteX3" fmla="*/ 3017066 w 3017066"/>
              <a:gd name="connsiteY3" fmla="*/ 3096344 h 3096344"/>
              <a:gd name="connsiteX4" fmla="*/ 0 w 3017066"/>
              <a:gd name="connsiteY4" fmla="*/ 3083644 h 3096344"/>
              <a:gd name="connsiteX0" fmla="*/ 0 w 3017066"/>
              <a:gd name="connsiteY0" fmla="*/ 3083644 h 3096344"/>
              <a:gd name="connsiteX1" fmla="*/ 181393 w 3017066"/>
              <a:gd name="connsiteY1" fmla="*/ 2222623 h 3096344"/>
              <a:gd name="connsiteX2" fmla="*/ 1356139 w 3017066"/>
              <a:gd name="connsiteY2" fmla="*/ 0 h 3096344"/>
              <a:gd name="connsiteX3" fmla="*/ 3017066 w 3017066"/>
              <a:gd name="connsiteY3" fmla="*/ 3096344 h 3096344"/>
              <a:gd name="connsiteX4" fmla="*/ 0 w 3017066"/>
              <a:gd name="connsiteY4" fmla="*/ 3083644 h 3096344"/>
              <a:gd name="connsiteX0" fmla="*/ 0 w 3017066"/>
              <a:gd name="connsiteY0" fmla="*/ 3083644 h 3096344"/>
              <a:gd name="connsiteX1" fmla="*/ 105193 w 3017066"/>
              <a:gd name="connsiteY1" fmla="*/ 2425823 h 3096344"/>
              <a:gd name="connsiteX2" fmla="*/ 1356139 w 3017066"/>
              <a:gd name="connsiteY2" fmla="*/ 0 h 3096344"/>
              <a:gd name="connsiteX3" fmla="*/ 3017066 w 3017066"/>
              <a:gd name="connsiteY3" fmla="*/ 3096344 h 3096344"/>
              <a:gd name="connsiteX4" fmla="*/ 0 w 3017066"/>
              <a:gd name="connsiteY4" fmla="*/ 3083644 h 3096344"/>
              <a:gd name="connsiteX0" fmla="*/ 0 w 3017066"/>
              <a:gd name="connsiteY0" fmla="*/ 2601044 h 2613744"/>
              <a:gd name="connsiteX1" fmla="*/ 105193 w 3017066"/>
              <a:gd name="connsiteY1" fmla="*/ 1943223 h 2613744"/>
              <a:gd name="connsiteX2" fmla="*/ 1368839 w 3017066"/>
              <a:gd name="connsiteY2" fmla="*/ 0 h 2613744"/>
              <a:gd name="connsiteX3" fmla="*/ 3017066 w 3017066"/>
              <a:gd name="connsiteY3" fmla="*/ 2613744 h 2613744"/>
              <a:gd name="connsiteX4" fmla="*/ 0 w 3017066"/>
              <a:gd name="connsiteY4" fmla="*/ 2601044 h 2613744"/>
              <a:gd name="connsiteX0" fmla="*/ 537730 w 2919796"/>
              <a:gd name="connsiteY0" fmla="*/ 2702644 h 2702644"/>
              <a:gd name="connsiteX1" fmla="*/ 7923 w 2919796"/>
              <a:gd name="connsiteY1" fmla="*/ 1943223 h 2702644"/>
              <a:gd name="connsiteX2" fmla="*/ 1271569 w 2919796"/>
              <a:gd name="connsiteY2" fmla="*/ 0 h 2702644"/>
              <a:gd name="connsiteX3" fmla="*/ 2919796 w 2919796"/>
              <a:gd name="connsiteY3" fmla="*/ 2613744 h 2702644"/>
              <a:gd name="connsiteX4" fmla="*/ 537730 w 2919796"/>
              <a:gd name="connsiteY4" fmla="*/ 2702644 h 2702644"/>
              <a:gd name="connsiteX0" fmla="*/ 552634 w 2934700"/>
              <a:gd name="connsiteY0" fmla="*/ 2702644 h 2702644"/>
              <a:gd name="connsiteX1" fmla="*/ 22827 w 2934700"/>
              <a:gd name="connsiteY1" fmla="*/ 1943223 h 2702644"/>
              <a:gd name="connsiteX2" fmla="*/ 1286473 w 2934700"/>
              <a:gd name="connsiteY2" fmla="*/ 0 h 2702644"/>
              <a:gd name="connsiteX3" fmla="*/ 2934700 w 2934700"/>
              <a:gd name="connsiteY3" fmla="*/ 2613744 h 2702644"/>
              <a:gd name="connsiteX4" fmla="*/ 552634 w 2934700"/>
              <a:gd name="connsiteY4" fmla="*/ 2702644 h 2702644"/>
              <a:gd name="connsiteX0" fmla="*/ 529807 w 2911873"/>
              <a:gd name="connsiteY0" fmla="*/ 2702644 h 2702644"/>
              <a:gd name="connsiteX1" fmla="*/ 0 w 2911873"/>
              <a:gd name="connsiteY1" fmla="*/ 1943223 h 2702644"/>
              <a:gd name="connsiteX2" fmla="*/ 1263646 w 2911873"/>
              <a:gd name="connsiteY2" fmla="*/ 0 h 2702644"/>
              <a:gd name="connsiteX3" fmla="*/ 2911873 w 2911873"/>
              <a:gd name="connsiteY3" fmla="*/ 2613744 h 2702644"/>
              <a:gd name="connsiteX4" fmla="*/ 529807 w 2911873"/>
              <a:gd name="connsiteY4" fmla="*/ 2702644 h 2702644"/>
              <a:gd name="connsiteX0" fmla="*/ 529807 w 2911873"/>
              <a:gd name="connsiteY0" fmla="*/ 2702644 h 2702644"/>
              <a:gd name="connsiteX1" fmla="*/ 0 w 2911873"/>
              <a:gd name="connsiteY1" fmla="*/ 1943223 h 2702644"/>
              <a:gd name="connsiteX2" fmla="*/ 1263646 w 2911873"/>
              <a:gd name="connsiteY2" fmla="*/ 0 h 2702644"/>
              <a:gd name="connsiteX3" fmla="*/ 2911873 w 2911873"/>
              <a:gd name="connsiteY3" fmla="*/ 2613744 h 2702644"/>
              <a:gd name="connsiteX4" fmla="*/ 529807 w 2911873"/>
              <a:gd name="connsiteY4" fmla="*/ 2702644 h 2702644"/>
              <a:gd name="connsiteX0" fmla="*/ 529807 w 2911873"/>
              <a:gd name="connsiteY0" fmla="*/ 2702644 h 2844923"/>
              <a:gd name="connsiteX1" fmla="*/ 0 w 2911873"/>
              <a:gd name="connsiteY1" fmla="*/ 1943223 h 2844923"/>
              <a:gd name="connsiteX2" fmla="*/ 1263646 w 2911873"/>
              <a:gd name="connsiteY2" fmla="*/ 0 h 2844923"/>
              <a:gd name="connsiteX3" fmla="*/ 2911873 w 2911873"/>
              <a:gd name="connsiteY3" fmla="*/ 2613744 h 2844923"/>
              <a:gd name="connsiteX4" fmla="*/ 1241478 w 2911873"/>
              <a:gd name="connsiteY4" fmla="*/ 2844923 h 2844923"/>
              <a:gd name="connsiteX5" fmla="*/ 529807 w 2911873"/>
              <a:gd name="connsiteY5" fmla="*/ 2702644 h 2844923"/>
              <a:gd name="connsiteX0" fmla="*/ 529807 w 2619773"/>
              <a:gd name="connsiteY0" fmla="*/ 2702644 h 2844923"/>
              <a:gd name="connsiteX1" fmla="*/ 0 w 2619773"/>
              <a:gd name="connsiteY1" fmla="*/ 1943223 h 2844923"/>
              <a:gd name="connsiteX2" fmla="*/ 1263646 w 2619773"/>
              <a:gd name="connsiteY2" fmla="*/ 0 h 2844923"/>
              <a:gd name="connsiteX3" fmla="*/ 2619773 w 2619773"/>
              <a:gd name="connsiteY3" fmla="*/ 2143844 h 2844923"/>
              <a:gd name="connsiteX4" fmla="*/ 1241478 w 2619773"/>
              <a:gd name="connsiteY4" fmla="*/ 2844923 h 2844923"/>
              <a:gd name="connsiteX5" fmla="*/ 529807 w 2619773"/>
              <a:gd name="connsiteY5" fmla="*/ 2702644 h 2844923"/>
              <a:gd name="connsiteX0" fmla="*/ 529807 w 2619773"/>
              <a:gd name="connsiteY0" fmla="*/ 2702644 h 2959223"/>
              <a:gd name="connsiteX1" fmla="*/ 0 w 2619773"/>
              <a:gd name="connsiteY1" fmla="*/ 1943223 h 2959223"/>
              <a:gd name="connsiteX2" fmla="*/ 1263646 w 2619773"/>
              <a:gd name="connsiteY2" fmla="*/ 0 h 2959223"/>
              <a:gd name="connsiteX3" fmla="*/ 2619773 w 2619773"/>
              <a:gd name="connsiteY3" fmla="*/ 2143844 h 2959223"/>
              <a:gd name="connsiteX4" fmla="*/ 1216078 w 2619773"/>
              <a:gd name="connsiteY4" fmla="*/ 2959223 h 2959223"/>
              <a:gd name="connsiteX5" fmla="*/ 529807 w 2619773"/>
              <a:gd name="connsiteY5" fmla="*/ 2702644 h 2959223"/>
              <a:gd name="connsiteX0" fmla="*/ 529807 w 2619773"/>
              <a:gd name="connsiteY0" fmla="*/ 2702644 h 2959223"/>
              <a:gd name="connsiteX1" fmla="*/ 0 w 2619773"/>
              <a:gd name="connsiteY1" fmla="*/ 1943223 h 2959223"/>
              <a:gd name="connsiteX2" fmla="*/ 1263646 w 2619773"/>
              <a:gd name="connsiteY2" fmla="*/ 0 h 2959223"/>
              <a:gd name="connsiteX3" fmla="*/ 2619773 w 2619773"/>
              <a:gd name="connsiteY3" fmla="*/ 2143844 h 2959223"/>
              <a:gd name="connsiteX4" fmla="*/ 1216078 w 2619773"/>
              <a:gd name="connsiteY4" fmla="*/ 2959223 h 2959223"/>
              <a:gd name="connsiteX5" fmla="*/ 529807 w 2619773"/>
              <a:gd name="connsiteY5" fmla="*/ 2702644 h 2959223"/>
              <a:gd name="connsiteX0" fmla="*/ 529807 w 2619773"/>
              <a:gd name="connsiteY0" fmla="*/ 2702644 h 2959223"/>
              <a:gd name="connsiteX1" fmla="*/ 0 w 2619773"/>
              <a:gd name="connsiteY1" fmla="*/ 1943223 h 2959223"/>
              <a:gd name="connsiteX2" fmla="*/ 1263646 w 2619773"/>
              <a:gd name="connsiteY2" fmla="*/ 0 h 2959223"/>
              <a:gd name="connsiteX3" fmla="*/ 2619773 w 2619773"/>
              <a:gd name="connsiteY3" fmla="*/ 2143844 h 2959223"/>
              <a:gd name="connsiteX4" fmla="*/ 1216078 w 2619773"/>
              <a:gd name="connsiteY4" fmla="*/ 2959223 h 2959223"/>
              <a:gd name="connsiteX5" fmla="*/ 529807 w 2619773"/>
              <a:gd name="connsiteY5" fmla="*/ 2702644 h 2959223"/>
              <a:gd name="connsiteX0" fmla="*/ 529807 w 2708673"/>
              <a:gd name="connsiteY0" fmla="*/ 2702644 h 2959223"/>
              <a:gd name="connsiteX1" fmla="*/ 0 w 2708673"/>
              <a:gd name="connsiteY1" fmla="*/ 1943223 h 2959223"/>
              <a:gd name="connsiteX2" fmla="*/ 1263646 w 2708673"/>
              <a:gd name="connsiteY2" fmla="*/ 0 h 2959223"/>
              <a:gd name="connsiteX3" fmla="*/ 2708673 w 2708673"/>
              <a:gd name="connsiteY3" fmla="*/ 2258144 h 2959223"/>
              <a:gd name="connsiteX4" fmla="*/ 1216078 w 2708673"/>
              <a:gd name="connsiteY4" fmla="*/ 2959223 h 2959223"/>
              <a:gd name="connsiteX5" fmla="*/ 529807 w 2708673"/>
              <a:gd name="connsiteY5" fmla="*/ 2702644 h 2959223"/>
              <a:gd name="connsiteX0" fmla="*/ 529807 w 2708673"/>
              <a:gd name="connsiteY0" fmla="*/ 2702644 h 3035423"/>
              <a:gd name="connsiteX1" fmla="*/ 0 w 2708673"/>
              <a:gd name="connsiteY1" fmla="*/ 1943223 h 3035423"/>
              <a:gd name="connsiteX2" fmla="*/ 1263646 w 2708673"/>
              <a:gd name="connsiteY2" fmla="*/ 0 h 3035423"/>
              <a:gd name="connsiteX3" fmla="*/ 2708673 w 2708673"/>
              <a:gd name="connsiteY3" fmla="*/ 2258144 h 3035423"/>
              <a:gd name="connsiteX4" fmla="*/ 1216078 w 2708673"/>
              <a:gd name="connsiteY4" fmla="*/ 3035423 h 3035423"/>
              <a:gd name="connsiteX5" fmla="*/ 529807 w 2708673"/>
              <a:gd name="connsiteY5" fmla="*/ 2702644 h 3035423"/>
              <a:gd name="connsiteX0" fmla="*/ 631407 w 2810273"/>
              <a:gd name="connsiteY0" fmla="*/ 2702644 h 3035423"/>
              <a:gd name="connsiteX1" fmla="*/ 0 w 2810273"/>
              <a:gd name="connsiteY1" fmla="*/ 1994023 h 3035423"/>
              <a:gd name="connsiteX2" fmla="*/ 1365246 w 2810273"/>
              <a:gd name="connsiteY2" fmla="*/ 0 h 3035423"/>
              <a:gd name="connsiteX3" fmla="*/ 2810273 w 2810273"/>
              <a:gd name="connsiteY3" fmla="*/ 2258144 h 3035423"/>
              <a:gd name="connsiteX4" fmla="*/ 1317678 w 2810273"/>
              <a:gd name="connsiteY4" fmla="*/ 3035423 h 3035423"/>
              <a:gd name="connsiteX5" fmla="*/ 631407 w 2810273"/>
              <a:gd name="connsiteY5" fmla="*/ 2702644 h 3035423"/>
              <a:gd name="connsiteX0" fmla="*/ 631407 w 2899173"/>
              <a:gd name="connsiteY0" fmla="*/ 2702644 h 3035423"/>
              <a:gd name="connsiteX1" fmla="*/ 0 w 2899173"/>
              <a:gd name="connsiteY1" fmla="*/ 1994023 h 3035423"/>
              <a:gd name="connsiteX2" fmla="*/ 1365246 w 2899173"/>
              <a:gd name="connsiteY2" fmla="*/ 0 h 3035423"/>
              <a:gd name="connsiteX3" fmla="*/ 2899173 w 2899173"/>
              <a:gd name="connsiteY3" fmla="*/ 2461344 h 3035423"/>
              <a:gd name="connsiteX4" fmla="*/ 1317678 w 2899173"/>
              <a:gd name="connsiteY4" fmla="*/ 3035423 h 3035423"/>
              <a:gd name="connsiteX5" fmla="*/ 631407 w 2899173"/>
              <a:gd name="connsiteY5" fmla="*/ 2702644 h 3035423"/>
              <a:gd name="connsiteX0" fmla="*/ 631407 w 2899173"/>
              <a:gd name="connsiteY0" fmla="*/ 2702644 h 3035423"/>
              <a:gd name="connsiteX1" fmla="*/ 0 w 2899173"/>
              <a:gd name="connsiteY1" fmla="*/ 1994023 h 3035423"/>
              <a:gd name="connsiteX2" fmla="*/ 1365246 w 2899173"/>
              <a:gd name="connsiteY2" fmla="*/ 0 h 3035423"/>
              <a:gd name="connsiteX3" fmla="*/ 2899173 w 2899173"/>
              <a:gd name="connsiteY3" fmla="*/ 2461344 h 3035423"/>
              <a:gd name="connsiteX4" fmla="*/ 1317678 w 2899173"/>
              <a:gd name="connsiteY4" fmla="*/ 3035423 h 3035423"/>
              <a:gd name="connsiteX5" fmla="*/ 631407 w 2899173"/>
              <a:gd name="connsiteY5" fmla="*/ 2702644 h 3035423"/>
              <a:gd name="connsiteX0" fmla="*/ 631407 w 2899173"/>
              <a:gd name="connsiteY0" fmla="*/ 2702644 h 3086223"/>
              <a:gd name="connsiteX1" fmla="*/ 0 w 2899173"/>
              <a:gd name="connsiteY1" fmla="*/ 1994023 h 3086223"/>
              <a:gd name="connsiteX2" fmla="*/ 1365246 w 2899173"/>
              <a:gd name="connsiteY2" fmla="*/ 0 h 3086223"/>
              <a:gd name="connsiteX3" fmla="*/ 2899173 w 2899173"/>
              <a:gd name="connsiteY3" fmla="*/ 2461344 h 3086223"/>
              <a:gd name="connsiteX4" fmla="*/ 1330378 w 2899173"/>
              <a:gd name="connsiteY4" fmla="*/ 3086223 h 3086223"/>
              <a:gd name="connsiteX5" fmla="*/ 631407 w 2899173"/>
              <a:gd name="connsiteY5" fmla="*/ 2702644 h 3086223"/>
              <a:gd name="connsiteX0" fmla="*/ 631407 w 2899173"/>
              <a:gd name="connsiteY0" fmla="*/ 2702644 h 3060823"/>
              <a:gd name="connsiteX1" fmla="*/ 0 w 2899173"/>
              <a:gd name="connsiteY1" fmla="*/ 1994023 h 3060823"/>
              <a:gd name="connsiteX2" fmla="*/ 1365246 w 2899173"/>
              <a:gd name="connsiteY2" fmla="*/ 0 h 3060823"/>
              <a:gd name="connsiteX3" fmla="*/ 2899173 w 2899173"/>
              <a:gd name="connsiteY3" fmla="*/ 2461344 h 3060823"/>
              <a:gd name="connsiteX4" fmla="*/ 1508178 w 2899173"/>
              <a:gd name="connsiteY4" fmla="*/ 3060823 h 3060823"/>
              <a:gd name="connsiteX5" fmla="*/ 631407 w 2899173"/>
              <a:gd name="connsiteY5" fmla="*/ 2702644 h 3060823"/>
              <a:gd name="connsiteX0" fmla="*/ 631407 w 2899173"/>
              <a:gd name="connsiteY0" fmla="*/ 2702644 h 3060823"/>
              <a:gd name="connsiteX1" fmla="*/ 0 w 2899173"/>
              <a:gd name="connsiteY1" fmla="*/ 1994023 h 3060823"/>
              <a:gd name="connsiteX2" fmla="*/ 1365246 w 2899173"/>
              <a:gd name="connsiteY2" fmla="*/ 0 h 3060823"/>
              <a:gd name="connsiteX3" fmla="*/ 2899173 w 2899173"/>
              <a:gd name="connsiteY3" fmla="*/ 2461344 h 3060823"/>
              <a:gd name="connsiteX4" fmla="*/ 1508178 w 2899173"/>
              <a:gd name="connsiteY4" fmla="*/ 3060823 h 3060823"/>
              <a:gd name="connsiteX5" fmla="*/ 631407 w 2899173"/>
              <a:gd name="connsiteY5" fmla="*/ 2702644 h 3060823"/>
              <a:gd name="connsiteX0" fmla="*/ 631407 w 2899173"/>
              <a:gd name="connsiteY0" fmla="*/ 2702644 h 3060823"/>
              <a:gd name="connsiteX1" fmla="*/ 0 w 2899173"/>
              <a:gd name="connsiteY1" fmla="*/ 1994023 h 3060823"/>
              <a:gd name="connsiteX2" fmla="*/ 1365246 w 2899173"/>
              <a:gd name="connsiteY2" fmla="*/ 0 h 3060823"/>
              <a:gd name="connsiteX3" fmla="*/ 2899173 w 2899173"/>
              <a:gd name="connsiteY3" fmla="*/ 2461344 h 3060823"/>
              <a:gd name="connsiteX4" fmla="*/ 1508178 w 2899173"/>
              <a:gd name="connsiteY4" fmla="*/ 3060823 h 3060823"/>
              <a:gd name="connsiteX5" fmla="*/ 631407 w 2899173"/>
              <a:gd name="connsiteY5" fmla="*/ 2702644 h 3060823"/>
              <a:gd name="connsiteX0" fmla="*/ 663159 w 2930925"/>
              <a:gd name="connsiteY0" fmla="*/ 2702644 h 3060823"/>
              <a:gd name="connsiteX1" fmla="*/ 0 w 2930925"/>
              <a:gd name="connsiteY1" fmla="*/ 2032204 h 3060823"/>
              <a:gd name="connsiteX2" fmla="*/ 1396998 w 2930925"/>
              <a:gd name="connsiteY2" fmla="*/ 0 h 3060823"/>
              <a:gd name="connsiteX3" fmla="*/ 2930925 w 2930925"/>
              <a:gd name="connsiteY3" fmla="*/ 2461344 h 3060823"/>
              <a:gd name="connsiteX4" fmla="*/ 1539930 w 2930925"/>
              <a:gd name="connsiteY4" fmla="*/ 3060823 h 3060823"/>
              <a:gd name="connsiteX5" fmla="*/ 663159 w 2930925"/>
              <a:gd name="connsiteY5" fmla="*/ 2702644 h 3060823"/>
              <a:gd name="connsiteX0" fmla="*/ 663159 w 2930925"/>
              <a:gd name="connsiteY0" fmla="*/ 2702644 h 3060823"/>
              <a:gd name="connsiteX1" fmla="*/ 0 w 2930925"/>
              <a:gd name="connsiteY1" fmla="*/ 2032204 h 3060823"/>
              <a:gd name="connsiteX2" fmla="*/ 1396998 w 2930925"/>
              <a:gd name="connsiteY2" fmla="*/ 0 h 3060823"/>
              <a:gd name="connsiteX3" fmla="*/ 2930925 w 2930925"/>
              <a:gd name="connsiteY3" fmla="*/ 2461344 h 3060823"/>
              <a:gd name="connsiteX4" fmla="*/ 1539930 w 2930925"/>
              <a:gd name="connsiteY4" fmla="*/ 3060823 h 3060823"/>
              <a:gd name="connsiteX5" fmla="*/ 663159 w 2930925"/>
              <a:gd name="connsiteY5" fmla="*/ 2702644 h 3060823"/>
              <a:gd name="connsiteX0" fmla="*/ 663159 w 2930925"/>
              <a:gd name="connsiteY0" fmla="*/ 2702644 h 3060823"/>
              <a:gd name="connsiteX1" fmla="*/ 0 w 2930925"/>
              <a:gd name="connsiteY1" fmla="*/ 2032204 h 3060823"/>
              <a:gd name="connsiteX2" fmla="*/ 1396998 w 2930925"/>
              <a:gd name="connsiteY2" fmla="*/ 0 h 3060823"/>
              <a:gd name="connsiteX3" fmla="*/ 2930925 w 2930925"/>
              <a:gd name="connsiteY3" fmla="*/ 2461344 h 3060823"/>
              <a:gd name="connsiteX4" fmla="*/ 1539930 w 2930925"/>
              <a:gd name="connsiteY4" fmla="*/ 3060823 h 3060823"/>
              <a:gd name="connsiteX5" fmla="*/ 663159 w 2930925"/>
              <a:gd name="connsiteY5" fmla="*/ 2702644 h 3060823"/>
              <a:gd name="connsiteX0" fmla="*/ 663159 w 2930925"/>
              <a:gd name="connsiteY0" fmla="*/ 2702644 h 3060823"/>
              <a:gd name="connsiteX1" fmla="*/ 0 w 2930925"/>
              <a:gd name="connsiteY1" fmla="*/ 2032204 h 3060823"/>
              <a:gd name="connsiteX2" fmla="*/ 1396998 w 2930925"/>
              <a:gd name="connsiteY2" fmla="*/ 0 h 3060823"/>
              <a:gd name="connsiteX3" fmla="*/ 2930925 w 2930925"/>
              <a:gd name="connsiteY3" fmla="*/ 2461344 h 3060823"/>
              <a:gd name="connsiteX4" fmla="*/ 1539930 w 2930925"/>
              <a:gd name="connsiteY4" fmla="*/ 3060823 h 3060823"/>
              <a:gd name="connsiteX5" fmla="*/ 663159 w 2930925"/>
              <a:gd name="connsiteY5" fmla="*/ 2702644 h 3060823"/>
              <a:gd name="connsiteX0" fmla="*/ 663159 w 2930925"/>
              <a:gd name="connsiteY0" fmla="*/ 2702644 h 2908539"/>
              <a:gd name="connsiteX1" fmla="*/ 0 w 2930925"/>
              <a:gd name="connsiteY1" fmla="*/ 2032204 h 2908539"/>
              <a:gd name="connsiteX2" fmla="*/ 1396998 w 2930925"/>
              <a:gd name="connsiteY2" fmla="*/ 0 h 2908539"/>
              <a:gd name="connsiteX3" fmla="*/ 2930925 w 2930925"/>
              <a:gd name="connsiteY3" fmla="*/ 2461344 h 2908539"/>
              <a:gd name="connsiteX4" fmla="*/ 1559196 w 2930925"/>
              <a:gd name="connsiteY4" fmla="*/ 2908539 h 2908539"/>
              <a:gd name="connsiteX5" fmla="*/ 663159 w 2930925"/>
              <a:gd name="connsiteY5" fmla="*/ 2702644 h 2908539"/>
              <a:gd name="connsiteX0" fmla="*/ 663159 w 2930925"/>
              <a:gd name="connsiteY0" fmla="*/ 2702644 h 2959458"/>
              <a:gd name="connsiteX1" fmla="*/ 0 w 2930925"/>
              <a:gd name="connsiteY1" fmla="*/ 2032204 h 2959458"/>
              <a:gd name="connsiteX2" fmla="*/ 1396998 w 2930925"/>
              <a:gd name="connsiteY2" fmla="*/ 0 h 2959458"/>
              <a:gd name="connsiteX3" fmla="*/ 2930925 w 2930925"/>
              <a:gd name="connsiteY3" fmla="*/ 2461344 h 2959458"/>
              <a:gd name="connsiteX4" fmla="*/ 1559412 w 2930925"/>
              <a:gd name="connsiteY4" fmla="*/ 2959458 h 2959458"/>
              <a:gd name="connsiteX5" fmla="*/ 663159 w 2930925"/>
              <a:gd name="connsiteY5" fmla="*/ 2702644 h 2959458"/>
              <a:gd name="connsiteX0" fmla="*/ 663159 w 2930925"/>
              <a:gd name="connsiteY0" fmla="*/ 2702644 h 2959458"/>
              <a:gd name="connsiteX1" fmla="*/ 0 w 2930925"/>
              <a:gd name="connsiteY1" fmla="*/ 2032204 h 2959458"/>
              <a:gd name="connsiteX2" fmla="*/ 1396998 w 2930925"/>
              <a:gd name="connsiteY2" fmla="*/ 0 h 2959458"/>
              <a:gd name="connsiteX3" fmla="*/ 2930925 w 2930925"/>
              <a:gd name="connsiteY3" fmla="*/ 2461344 h 2959458"/>
              <a:gd name="connsiteX4" fmla="*/ 1559412 w 2930925"/>
              <a:gd name="connsiteY4" fmla="*/ 2959458 h 2959458"/>
              <a:gd name="connsiteX5" fmla="*/ 663159 w 2930925"/>
              <a:gd name="connsiteY5" fmla="*/ 2702644 h 2959458"/>
              <a:gd name="connsiteX0" fmla="*/ 663159 w 2893222"/>
              <a:gd name="connsiteY0" fmla="*/ 2702644 h 2959458"/>
              <a:gd name="connsiteX1" fmla="*/ 0 w 2893222"/>
              <a:gd name="connsiteY1" fmla="*/ 2032204 h 2959458"/>
              <a:gd name="connsiteX2" fmla="*/ 1396998 w 2893222"/>
              <a:gd name="connsiteY2" fmla="*/ 0 h 2959458"/>
              <a:gd name="connsiteX3" fmla="*/ 2893222 w 2893222"/>
              <a:gd name="connsiteY3" fmla="*/ 2404291 h 2959458"/>
              <a:gd name="connsiteX4" fmla="*/ 1559412 w 2893222"/>
              <a:gd name="connsiteY4" fmla="*/ 2959458 h 2959458"/>
              <a:gd name="connsiteX5" fmla="*/ 663159 w 2893222"/>
              <a:gd name="connsiteY5" fmla="*/ 2702644 h 2959458"/>
              <a:gd name="connsiteX0" fmla="*/ 663159 w 2893222"/>
              <a:gd name="connsiteY0" fmla="*/ 2702644 h 2959458"/>
              <a:gd name="connsiteX1" fmla="*/ 0 w 2893222"/>
              <a:gd name="connsiteY1" fmla="*/ 2032204 h 2959458"/>
              <a:gd name="connsiteX2" fmla="*/ 1396998 w 2893222"/>
              <a:gd name="connsiteY2" fmla="*/ 0 h 2959458"/>
              <a:gd name="connsiteX3" fmla="*/ 2893222 w 2893222"/>
              <a:gd name="connsiteY3" fmla="*/ 2404291 h 2959458"/>
              <a:gd name="connsiteX4" fmla="*/ 1559412 w 2893222"/>
              <a:gd name="connsiteY4" fmla="*/ 2959458 h 2959458"/>
              <a:gd name="connsiteX5" fmla="*/ 663159 w 2893222"/>
              <a:gd name="connsiteY5" fmla="*/ 2702644 h 2959458"/>
              <a:gd name="connsiteX0" fmla="*/ 663159 w 2893222"/>
              <a:gd name="connsiteY0" fmla="*/ 2702644 h 2959458"/>
              <a:gd name="connsiteX1" fmla="*/ 0 w 2893222"/>
              <a:gd name="connsiteY1" fmla="*/ 2032204 h 2959458"/>
              <a:gd name="connsiteX2" fmla="*/ 1396998 w 2893222"/>
              <a:gd name="connsiteY2" fmla="*/ 0 h 2959458"/>
              <a:gd name="connsiteX3" fmla="*/ 2893222 w 2893222"/>
              <a:gd name="connsiteY3" fmla="*/ 2404291 h 2959458"/>
              <a:gd name="connsiteX4" fmla="*/ 1559412 w 2893222"/>
              <a:gd name="connsiteY4" fmla="*/ 2959458 h 2959458"/>
              <a:gd name="connsiteX5" fmla="*/ 663159 w 2893222"/>
              <a:gd name="connsiteY5" fmla="*/ 2702644 h 29594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93222" h="2959458">
                <a:moveTo>
                  <a:pt x="663159" y="2702644"/>
                </a:moveTo>
                <a:cubicBezTo>
                  <a:pt x="270694" y="2413616"/>
                  <a:pt x="297292" y="2480177"/>
                  <a:pt x="0" y="2032204"/>
                </a:cubicBezTo>
                <a:lnTo>
                  <a:pt x="1396998" y="0"/>
                </a:lnTo>
                <a:lnTo>
                  <a:pt x="2893222" y="2404291"/>
                </a:lnTo>
                <a:cubicBezTo>
                  <a:pt x="2180089" y="2991587"/>
                  <a:pt x="1930209" y="2931200"/>
                  <a:pt x="1559412" y="2959458"/>
                </a:cubicBezTo>
                <a:cubicBezTo>
                  <a:pt x="1254627" y="2941783"/>
                  <a:pt x="930144" y="2872952"/>
                  <a:pt x="663159" y="2702644"/>
                </a:cubicBezTo>
                <a:close/>
              </a:path>
            </a:pathLst>
          </a:custGeom>
          <a:solidFill>
            <a:srgbClr val="000000">
              <a:alpha val="50196"/>
            </a:srgbClr>
          </a:solidFill>
          <a:ln w="9525" cap="rnd">
            <a:solidFill>
              <a:srgbClr val="E6E6E6"/>
            </a:solidFill>
            <a:prstDash val="solid"/>
            <a:round/>
            <a:headEnd/>
            <a:tailEnd/>
          </a:ln>
        </p:spPr>
        <p:txBody>
          <a:bodyPr vert="eaVert"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100" b="0" i="0" u="none" strike="noStrike" kern="0" cap="none" spc="0" normalizeH="0" baseline="0" noProof="0">
              <a:ln>
                <a:noFill/>
              </a:ln>
              <a:solidFill>
                <a:sysClr val="window" lastClr="FFFFFF"/>
              </a:solidFill>
              <a:effectLst/>
              <a:uLnTx/>
              <a:uFillTx/>
              <a:latin typeface="微软雅黑" pitchFamily="34" charset="-122"/>
              <a:ea typeface="微软雅黑" pitchFamily="34" charset="-122"/>
            </a:endParaRPr>
          </a:p>
        </p:txBody>
      </p:sp>
      <p:sp>
        <p:nvSpPr>
          <p:cNvPr id="28" name="等腰三角形 21"/>
          <p:cNvSpPr/>
          <p:nvPr/>
        </p:nvSpPr>
        <p:spPr bwMode="auto">
          <a:xfrm rot="5400000">
            <a:off x="2110957" y="2297703"/>
            <a:ext cx="2292156" cy="2344859"/>
          </a:xfrm>
          <a:custGeom>
            <a:avLst/>
            <a:gdLst>
              <a:gd name="connsiteX0" fmla="*/ 0 w 3169466"/>
              <a:gd name="connsiteY0" fmla="*/ 3096344 h 3096344"/>
              <a:gd name="connsiteX1" fmla="*/ 1508539 w 3169466"/>
              <a:gd name="connsiteY1" fmla="*/ 0 h 3096344"/>
              <a:gd name="connsiteX2" fmla="*/ 3169466 w 3169466"/>
              <a:gd name="connsiteY2" fmla="*/ 3096344 h 3096344"/>
              <a:gd name="connsiteX3" fmla="*/ 0 w 3169466"/>
              <a:gd name="connsiteY3" fmla="*/ 3096344 h 3096344"/>
              <a:gd name="connsiteX0" fmla="*/ 0 w 3017066"/>
              <a:gd name="connsiteY0" fmla="*/ 3083644 h 3096344"/>
              <a:gd name="connsiteX1" fmla="*/ 1356139 w 3017066"/>
              <a:gd name="connsiteY1" fmla="*/ 0 h 3096344"/>
              <a:gd name="connsiteX2" fmla="*/ 3017066 w 3017066"/>
              <a:gd name="connsiteY2" fmla="*/ 3096344 h 3096344"/>
              <a:gd name="connsiteX3" fmla="*/ 0 w 3017066"/>
              <a:gd name="connsiteY3" fmla="*/ 3083644 h 3096344"/>
              <a:gd name="connsiteX0" fmla="*/ 0 w 3017066"/>
              <a:gd name="connsiteY0" fmla="*/ 3083644 h 3096344"/>
              <a:gd name="connsiteX1" fmla="*/ 181393 w 3017066"/>
              <a:gd name="connsiteY1" fmla="*/ 2273423 h 3096344"/>
              <a:gd name="connsiteX2" fmla="*/ 1356139 w 3017066"/>
              <a:gd name="connsiteY2" fmla="*/ 0 h 3096344"/>
              <a:gd name="connsiteX3" fmla="*/ 3017066 w 3017066"/>
              <a:gd name="connsiteY3" fmla="*/ 3096344 h 3096344"/>
              <a:gd name="connsiteX4" fmla="*/ 0 w 3017066"/>
              <a:gd name="connsiteY4" fmla="*/ 3083644 h 3096344"/>
              <a:gd name="connsiteX0" fmla="*/ 0 w 3017066"/>
              <a:gd name="connsiteY0" fmla="*/ 3083644 h 3096344"/>
              <a:gd name="connsiteX1" fmla="*/ 181393 w 3017066"/>
              <a:gd name="connsiteY1" fmla="*/ 2222623 h 3096344"/>
              <a:gd name="connsiteX2" fmla="*/ 1356139 w 3017066"/>
              <a:gd name="connsiteY2" fmla="*/ 0 h 3096344"/>
              <a:gd name="connsiteX3" fmla="*/ 3017066 w 3017066"/>
              <a:gd name="connsiteY3" fmla="*/ 3096344 h 3096344"/>
              <a:gd name="connsiteX4" fmla="*/ 0 w 3017066"/>
              <a:gd name="connsiteY4" fmla="*/ 3083644 h 3096344"/>
              <a:gd name="connsiteX0" fmla="*/ 0 w 3017066"/>
              <a:gd name="connsiteY0" fmla="*/ 3083644 h 3096344"/>
              <a:gd name="connsiteX1" fmla="*/ 105193 w 3017066"/>
              <a:gd name="connsiteY1" fmla="*/ 2425823 h 3096344"/>
              <a:gd name="connsiteX2" fmla="*/ 1356139 w 3017066"/>
              <a:gd name="connsiteY2" fmla="*/ 0 h 3096344"/>
              <a:gd name="connsiteX3" fmla="*/ 3017066 w 3017066"/>
              <a:gd name="connsiteY3" fmla="*/ 3096344 h 3096344"/>
              <a:gd name="connsiteX4" fmla="*/ 0 w 3017066"/>
              <a:gd name="connsiteY4" fmla="*/ 3083644 h 3096344"/>
              <a:gd name="connsiteX0" fmla="*/ 0 w 3017066"/>
              <a:gd name="connsiteY0" fmla="*/ 2601044 h 2613744"/>
              <a:gd name="connsiteX1" fmla="*/ 105193 w 3017066"/>
              <a:gd name="connsiteY1" fmla="*/ 1943223 h 2613744"/>
              <a:gd name="connsiteX2" fmla="*/ 1368839 w 3017066"/>
              <a:gd name="connsiteY2" fmla="*/ 0 h 2613744"/>
              <a:gd name="connsiteX3" fmla="*/ 3017066 w 3017066"/>
              <a:gd name="connsiteY3" fmla="*/ 2613744 h 2613744"/>
              <a:gd name="connsiteX4" fmla="*/ 0 w 3017066"/>
              <a:gd name="connsiteY4" fmla="*/ 2601044 h 2613744"/>
              <a:gd name="connsiteX0" fmla="*/ 537730 w 2919796"/>
              <a:gd name="connsiteY0" fmla="*/ 2702644 h 2702644"/>
              <a:gd name="connsiteX1" fmla="*/ 7923 w 2919796"/>
              <a:gd name="connsiteY1" fmla="*/ 1943223 h 2702644"/>
              <a:gd name="connsiteX2" fmla="*/ 1271569 w 2919796"/>
              <a:gd name="connsiteY2" fmla="*/ 0 h 2702644"/>
              <a:gd name="connsiteX3" fmla="*/ 2919796 w 2919796"/>
              <a:gd name="connsiteY3" fmla="*/ 2613744 h 2702644"/>
              <a:gd name="connsiteX4" fmla="*/ 537730 w 2919796"/>
              <a:gd name="connsiteY4" fmla="*/ 2702644 h 2702644"/>
              <a:gd name="connsiteX0" fmla="*/ 552634 w 2934700"/>
              <a:gd name="connsiteY0" fmla="*/ 2702644 h 2702644"/>
              <a:gd name="connsiteX1" fmla="*/ 22827 w 2934700"/>
              <a:gd name="connsiteY1" fmla="*/ 1943223 h 2702644"/>
              <a:gd name="connsiteX2" fmla="*/ 1286473 w 2934700"/>
              <a:gd name="connsiteY2" fmla="*/ 0 h 2702644"/>
              <a:gd name="connsiteX3" fmla="*/ 2934700 w 2934700"/>
              <a:gd name="connsiteY3" fmla="*/ 2613744 h 2702644"/>
              <a:gd name="connsiteX4" fmla="*/ 552634 w 2934700"/>
              <a:gd name="connsiteY4" fmla="*/ 2702644 h 2702644"/>
              <a:gd name="connsiteX0" fmla="*/ 529807 w 2911873"/>
              <a:gd name="connsiteY0" fmla="*/ 2702644 h 2702644"/>
              <a:gd name="connsiteX1" fmla="*/ 0 w 2911873"/>
              <a:gd name="connsiteY1" fmla="*/ 1943223 h 2702644"/>
              <a:gd name="connsiteX2" fmla="*/ 1263646 w 2911873"/>
              <a:gd name="connsiteY2" fmla="*/ 0 h 2702644"/>
              <a:gd name="connsiteX3" fmla="*/ 2911873 w 2911873"/>
              <a:gd name="connsiteY3" fmla="*/ 2613744 h 2702644"/>
              <a:gd name="connsiteX4" fmla="*/ 529807 w 2911873"/>
              <a:gd name="connsiteY4" fmla="*/ 2702644 h 2702644"/>
              <a:gd name="connsiteX0" fmla="*/ 529807 w 2911873"/>
              <a:gd name="connsiteY0" fmla="*/ 2702644 h 2702644"/>
              <a:gd name="connsiteX1" fmla="*/ 0 w 2911873"/>
              <a:gd name="connsiteY1" fmla="*/ 1943223 h 2702644"/>
              <a:gd name="connsiteX2" fmla="*/ 1263646 w 2911873"/>
              <a:gd name="connsiteY2" fmla="*/ 0 h 2702644"/>
              <a:gd name="connsiteX3" fmla="*/ 2911873 w 2911873"/>
              <a:gd name="connsiteY3" fmla="*/ 2613744 h 2702644"/>
              <a:gd name="connsiteX4" fmla="*/ 529807 w 2911873"/>
              <a:gd name="connsiteY4" fmla="*/ 2702644 h 2702644"/>
              <a:gd name="connsiteX0" fmla="*/ 529807 w 2911873"/>
              <a:gd name="connsiteY0" fmla="*/ 2702644 h 2844923"/>
              <a:gd name="connsiteX1" fmla="*/ 0 w 2911873"/>
              <a:gd name="connsiteY1" fmla="*/ 1943223 h 2844923"/>
              <a:gd name="connsiteX2" fmla="*/ 1263646 w 2911873"/>
              <a:gd name="connsiteY2" fmla="*/ 0 h 2844923"/>
              <a:gd name="connsiteX3" fmla="*/ 2911873 w 2911873"/>
              <a:gd name="connsiteY3" fmla="*/ 2613744 h 2844923"/>
              <a:gd name="connsiteX4" fmla="*/ 1241478 w 2911873"/>
              <a:gd name="connsiteY4" fmla="*/ 2844923 h 2844923"/>
              <a:gd name="connsiteX5" fmla="*/ 529807 w 2911873"/>
              <a:gd name="connsiteY5" fmla="*/ 2702644 h 2844923"/>
              <a:gd name="connsiteX0" fmla="*/ 529807 w 2619773"/>
              <a:gd name="connsiteY0" fmla="*/ 2702644 h 2844923"/>
              <a:gd name="connsiteX1" fmla="*/ 0 w 2619773"/>
              <a:gd name="connsiteY1" fmla="*/ 1943223 h 2844923"/>
              <a:gd name="connsiteX2" fmla="*/ 1263646 w 2619773"/>
              <a:gd name="connsiteY2" fmla="*/ 0 h 2844923"/>
              <a:gd name="connsiteX3" fmla="*/ 2619773 w 2619773"/>
              <a:gd name="connsiteY3" fmla="*/ 2143844 h 2844923"/>
              <a:gd name="connsiteX4" fmla="*/ 1241478 w 2619773"/>
              <a:gd name="connsiteY4" fmla="*/ 2844923 h 2844923"/>
              <a:gd name="connsiteX5" fmla="*/ 529807 w 2619773"/>
              <a:gd name="connsiteY5" fmla="*/ 2702644 h 2844923"/>
              <a:gd name="connsiteX0" fmla="*/ 529807 w 2619773"/>
              <a:gd name="connsiteY0" fmla="*/ 2702644 h 2959223"/>
              <a:gd name="connsiteX1" fmla="*/ 0 w 2619773"/>
              <a:gd name="connsiteY1" fmla="*/ 1943223 h 2959223"/>
              <a:gd name="connsiteX2" fmla="*/ 1263646 w 2619773"/>
              <a:gd name="connsiteY2" fmla="*/ 0 h 2959223"/>
              <a:gd name="connsiteX3" fmla="*/ 2619773 w 2619773"/>
              <a:gd name="connsiteY3" fmla="*/ 2143844 h 2959223"/>
              <a:gd name="connsiteX4" fmla="*/ 1216078 w 2619773"/>
              <a:gd name="connsiteY4" fmla="*/ 2959223 h 2959223"/>
              <a:gd name="connsiteX5" fmla="*/ 529807 w 2619773"/>
              <a:gd name="connsiteY5" fmla="*/ 2702644 h 2959223"/>
              <a:gd name="connsiteX0" fmla="*/ 529807 w 2619773"/>
              <a:gd name="connsiteY0" fmla="*/ 2702644 h 2959223"/>
              <a:gd name="connsiteX1" fmla="*/ 0 w 2619773"/>
              <a:gd name="connsiteY1" fmla="*/ 1943223 h 2959223"/>
              <a:gd name="connsiteX2" fmla="*/ 1263646 w 2619773"/>
              <a:gd name="connsiteY2" fmla="*/ 0 h 2959223"/>
              <a:gd name="connsiteX3" fmla="*/ 2619773 w 2619773"/>
              <a:gd name="connsiteY3" fmla="*/ 2143844 h 2959223"/>
              <a:gd name="connsiteX4" fmla="*/ 1216078 w 2619773"/>
              <a:gd name="connsiteY4" fmla="*/ 2959223 h 2959223"/>
              <a:gd name="connsiteX5" fmla="*/ 529807 w 2619773"/>
              <a:gd name="connsiteY5" fmla="*/ 2702644 h 2959223"/>
              <a:gd name="connsiteX0" fmla="*/ 529807 w 2619773"/>
              <a:gd name="connsiteY0" fmla="*/ 2702644 h 2959223"/>
              <a:gd name="connsiteX1" fmla="*/ 0 w 2619773"/>
              <a:gd name="connsiteY1" fmla="*/ 1943223 h 2959223"/>
              <a:gd name="connsiteX2" fmla="*/ 1263646 w 2619773"/>
              <a:gd name="connsiteY2" fmla="*/ 0 h 2959223"/>
              <a:gd name="connsiteX3" fmla="*/ 2619773 w 2619773"/>
              <a:gd name="connsiteY3" fmla="*/ 2143844 h 2959223"/>
              <a:gd name="connsiteX4" fmla="*/ 1216078 w 2619773"/>
              <a:gd name="connsiteY4" fmla="*/ 2959223 h 2959223"/>
              <a:gd name="connsiteX5" fmla="*/ 529807 w 2619773"/>
              <a:gd name="connsiteY5" fmla="*/ 2702644 h 2959223"/>
              <a:gd name="connsiteX0" fmla="*/ 529807 w 2708673"/>
              <a:gd name="connsiteY0" fmla="*/ 2702644 h 2959223"/>
              <a:gd name="connsiteX1" fmla="*/ 0 w 2708673"/>
              <a:gd name="connsiteY1" fmla="*/ 1943223 h 2959223"/>
              <a:gd name="connsiteX2" fmla="*/ 1263646 w 2708673"/>
              <a:gd name="connsiteY2" fmla="*/ 0 h 2959223"/>
              <a:gd name="connsiteX3" fmla="*/ 2708673 w 2708673"/>
              <a:gd name="connsiteY3" fmla="*/ 2258144 h 2959223"/>
              <a:gd name="connsiteX4" fmla="*/ 1216078 w 2708673"/>
              <a:gd name="connsiteY4" fmla="*/ 2959223 h 2959223"/>
              <a:gd name="connsiteX5" fmla="*/ 529807 w 2708673"/>
              <a:gd name="connsiteY5" fmla="*/ 2702644 h 2959223"/>
              <a:gd name="connsiteX0" fmla="*/ 529807 w 2708673"/>
              <a:gd name="connsiteY0" fmla="*/ 2702644 h 3035423"/>
              <a:gd name="connsiteX1" fmla="*/ 0 w 2708673"/>
              <a:gd name="connsiteY1" fmla="*/ 1943223 h 3035423"/>
              <a:gd name="connsiteX2" fmla="*/ 1263646 w 2708673"/>
              <a:gd name="connsiteY2" fmla="*/ 0 h 3035423"/>
              <a:gd name="connsiteX3" fmla="*/ 2708673 w 2708673"/>
              <a:gd name="connsiteY3" fmla="*/ 2258144 h 3035423"/>
              <a:gd name="connsiteX4" fmla="*/ 1216078 w 2708673"/>
              <a:gd name="connsiteY4" fmla="*/ 3035423 h 3035423"/>
              <a:gd name="connsiteX5" fmla="*/ 529807 w 2708673"/>
              <a:gd name="connsiteY5" fmla="*/ 2702644 h 3035423"/>
              <a:gd name="connsiteX0" fmla="*/ 631407 w 2810273"/>
              <a:gd name="connsiteY0" fmla="*/ 2702644 h 3035423"/>
              <a:gd name="connsiteX1" fmla="*/ 0 w 2810273"/>
              <a:gd name="connsiteY1" fmla="*/ 1994023 h 3035423"/>
              <a:gd name="connsiteX2" fmla="*/ 1365246 w 2810273"/>
              <a:gd name="connsiteY2" fmla="*/ 0 h 3035423"/>
              <a:gd name="connsiteX3" fmla="*/ 2810273 w 2810273"/>
              <a:gd name="connsiteY3" fmla="*/ 2258144 h 3035423"/>
              <a:gd name="connsiteX4" fmla="*/ 1317678 w 2810273"/>
              <a:gd name="connsiteY4" fmla="*/ 3035423 h 3035423"/>
              <a:gd name="connsiteX5" fmla="*/ 631407 w 2810273"/>
              <a:gd name="connsiteY5" fmla="*/ 2702644 h 3035423"/>
              <a:gd name="connsiteX0" fmla="*/ 631407 w 2899173"/>
              <a:gd name="connsiteY0" fmla="*/ 2702644 h 3035423"/>
              <a:gd name="connsiteX1" fmla="*/ 0 w 2899173"/>
              <a:gd name="connsiteY1" fmla="*/ 1994023 h 3035423"/>
              <a:gd name="connsiteX2" fmla="*/ 1365246 w 2899173"/>
              <a:gd name="connsiteY2" fmla="*/ 0 h 3035423"/>
              <a:gd name="connsiteX3" fmla="*/ 2899173 w 2899173"/>
              <a:gd name="connsiteY3" fmla="*/ 2461344 h 3035423"/>
              <a:gd name="connsiteX4" fmla="*/ 1317678 w 2899173"/>
              <a:gd name="connsiteY4" fmla="*/ 3035423 h 3035423"/>
              <a:gd name="connsiteX5" fmla="*/ 631407 w 2899173"/>
              <a:gd name="connsiteY5" fmla="*/ 2702644 h 3035423"/>
              <a:gd name="connsiteX0" fmla="*/ 631407 w 2899173"/>
              <a:gd name="connsiteY0" fmla="*/ 2702644 h 3035423"/>
              <a:gd name="connsiteX1" fmla="*/ 0 w 2899173"/>
              <a:gd name="connsiteY1" fmla="*/ 1994023 h 3035423"/>
              <a:gd name="connsiteX2" fmla="*/ 1365246 w 2899173"/>
              <a:gd name="connsiteY2" fmla="*/ 0 h 3035423"/>
              <a:gd name="connsiteX3" fmla="*/ 2899173 w 2899173"/>
              <a:gd name="connsiteY3" fmla="*/ 2461344 h 3035423"/>
              <a:gd name="connsiteX4" fmla="*/ 1317678 w 2899173"/>
              <a:gd name="connsiteY4" fmla="*/ 3035423 h 3035423"/>
              <a:gd name="connsiteX5" fmla="*/ 631407 w 2899173"/>
              <a:gd name="connsiteY5" fmla="*/ 2702644 h 3035423"/>
              <a:gd name="connsiteX0" fmla="*/ 631407 w 2899173"/>
              <a:gd name="connsiteY0" fmla="*/ 2702644 h 3086223"/>
              <a:gd name="connsiteX1" fmla="*/ 0 w 2899173"/>
              <a:gd name="connsiteY1" fmla="*/ 1994023 h 3086223"/>
              <a:gd name="connsiteX2" fmla="*/ 1365246 w 2899173"/>
              <a:gd name="connsiteY2" fmla="*/ 0 h 3086223"/>
              <a:gd name="connsiteX3" fmla="*/ 2899173 w 2899173"/>
              <a:gd name="connsiteY3" fmla="*/ 2461344 h 3086223"/>
              <a:gd name="connsiteX4" fmla="*/ 1330378 w 2899173"/>
              <a:gd name="connsiteY4" fmla="*/ 3086223 h 3086223"/>
              <a:gd name="connsiteX5" fmla="*/ 631407 w 2899173"/>
              <a:gd name="connsiteY5" fmla="*/ 2702644 h 3086223"/>
              <a:gd name="connsiteX0" fmla="*/ 631407 w 2899173"/>
              <a:gd name="connsiteY0" fmla="*/ 2702644 h 3060823"/>
              <a:gd name="connsiteX1" fmla="*/ 0 w 2899173"/>
              <a:gd name="connsiteY1" fmla="*/ 1994023 h 3060823"/>
              <a:gd name="connsiteX2" fmla="*/ 1365246 w 2899173"/>
              <a:gd name="connsiteY2" fmla="*/ 0 h 3060823"/>
              <a:gd name="connsiteX3" fmla="*/ 2899173 w 2899173"/>
              <a:gd name="connsiteY3" fmla="*/ 2461344 h 3060823"/>
              <a:gd name="connsiteX4" fmla="*/ 1508178 w 2899173"/>
              <a:gd name="connsiteY4" fmla="*/ 3060823 h 3060823"/>
              <a:gd name="connsiteX5" fmla="*/ 631407 w 2899173"/>
              <a:gd name="connsiteY5" fmla="*/ 2702644 h 3060823"/>
              <a:gd name="connsiteX0" fmla="*/ 631407 w 2899173"/>
              <a:gd name="connsiteY0" fmla="*/ 2702644 h 3060823"/>
              <a:gd name="connsiteX1" fmla="*/ 0 w 2899173"/>
              <a:gd name="connsiteY1" fmla="*/ 1994023 h 3060823"/>
              <a:gd name="connsiteX2" fmla="*/ 1365246 w 2899173"/>
              <a:gd name="connsiteY2" fmla="*/ 0 h 3060823"/>
              <a:gd name="connsiteX3" fmla="*/ 2899173 w 2899173"/>
              <a:gd name="connsiteY3" fmla="*/ 2461344 h 3060823"/>
              <a:gd name="connsiteX4" fmla="*/ 1508178 w 2899173"/>
              <a:gd name="connsiteY4" fmla="*/ 3060823 h 3060823"/>
              <a:gd name="connsiteX5" fmla="*/ 631407 w 2899173"/>
              <a:gd name="connsiteY5" fmla="*/ 2702644 h 3060823"/>
              <a:gd name="connsiteX0" fmla="*/ 631407 w 2899173"/>
              <a:gd name="connsiteY0" fmla="*/ 2702644 h 3060823"/>
              <a:gd name="connsiteX1" fmla="*/ 0 w 2899173"/>
              <a:gd name="connsiteY1" fmla="*/ 1994023 h 3060823"/>
              <a:gd name="connsiteX2" fmla="*/ 1365246 w 2899173"/>
              <a:gd name="connsiteY2" fmla="*/ 0 h 3060823"/>
              <a:gd name="connsiteX3" fmla="*/ 2899173 w 2899173"/>
              <a:gd name="connsiteY3" fmla="*/ 2461344 h 3060823"/>
              <a:gd name="connsiteX4" fmla="*/ 1508178 w 2899173"/>
              <a:gd name="connsiteY4" fmla="*/ 3060823 h 3060823"/>
              <a:gd name="connsiteX5" fmla="*/ 631407 w 2899173"/>
              <a:gd name="connsiteY5" fmla="*/ 2702644 h 3060823"/>
              <a:gd name="connsiteX0" fmla="*/ 663159 w 2930925"/>
              <a:gd name="connsiteY0" fmla="*/ 2702644 h 3060823"/>
              <a:gd name="connsiteX1" fmla="*/ 0 w 2930925"/>
              <a:gd name="connsiteY1" fmla="*/ 2032204 h 3060823"/>
              <a:gd name="connsiteX2" fmla="*/ 1396998 w 2930925"/>
              <a:gd name="connsiteY2" fmla="*/ 0 h 3060823"/>
              <a:gd name="connsiteX3" fmla="*/ 2930925 w 2930925"/>
              <a:gd name="connsiteY3" fmla="*/ 2461344 h 3060823"/>
              <a:gd name="connsiteX4" fmla="*/ 1539930 w 2930925"/>
              <a:gd name="connsiteY4" fmla="*/ 3060823 h 3060823"/>
              <a:gd name="connsiteX5" fmla="*/ 663159 w 2930925"/>
              <a:gd name="connsiteY5" fmla="*/ 2702644 h 3060823"/>
              <a:gd name="connsiteX0" fmla="*/ 663159 w 2930925"/>
              <a:gd name="connsiteY0" fmla="*/ 2702644 h 3060823"/>
              <a:gd name="connsiteX1" fmla="*/ 0 w 2930925"/>
              <a:gd name="connsiteY1" fmla="*/ 2032204 h 3060823"/>
              <a:gd name="connsiteX2" fmla="*/ 1396998 w 2930925"/>
              <a:gd name="connsiteY2" fmla="*/ 0 h 3060823"/>
              <a:gd name="connsiteX3" fmla="*/ 2930925 w 2930925"/>
              <a:gd name="connsiteY3" fmla="*/ 2461344 h 3060823"/>
              <a:gd name="connsiteX4" fmla="*/ 1539930 w 2930925"/>
              <a:gd name="connsiteY4" fmla="*/ 3060823 h 3060823"/>
              <a:gd name="connsiteX5" fmla="*/ 663159 w 2930925"/>
              <a:gd name="connsiteY5" fmla="*/ 2702644 h 3060823"/>
              <a:gd name="connsiteX0" fmla="*/ 663159 w 2930925"/>
              <a:gd name="connsiteY0" fmla="*/ 2702644 h 3060823"/>
              <a:gd name="connsiteX1" fmla="*/ 0 w 2930925"/>
              <a:gd name="connsiteY1" fmla="*/ 2032204 h 3060823"/>
              <a:gd name="connsiteX2" fmla="*/ 1396998 w 2930925"/>
              <a:gd name="connsiteY2" fmla="*/ 0 h 3060823"/>
              <a:gd name="connsiteX3" fmla="*/ 2930925 w 2930925"/>
              <a:gd name="connsiteY3" fmla="*/ 2461344 h 3060823"/>
              <a:gd name="connsiteX4" fmla="*/ 1539930 w 2930925"/>
              <a:gd name="connsiteY4" fmla="*/ 3060823 h 3060823"/>
              <a:gd name="connsiteX5" fmla="*/ 663159 w 2930925"/>
              <a:gd name="connsiteY5" fmla="*/ 2702644 h 3060823"/>
              <a:gd name="connsiteX0" fmla="*/ 663159 w 2930925"/>
              <a:gd name="connsiteY0" fmla="*/ 2702644 h 3060823"/>
              <a:gd name="connsiteX1" fmla="*/ 0 w 2930925"/>
              <a:gd name="connsiteY1" fmla="*/ 2032204 h 3060823"/>
              <a:gd name="connsiteX2" fmla="*/ 1396998 w 2930925"/>
              <a:gd name="connsiteY2" fmla="*/ 0 h 3060823"/>
              <a:gd name="connsiteX3" fmla="*/ 2930925 w 2930925"/>
              <a:gd name="connsiteY3" fmla="*/ 2461344 h 3060823"/>
              <a:gd name="connsiteX4" fmla="*/ 1539930 w 2930925"/>
              <a:gd name="connsiteY4" fmla="*/ 3060823 h 3060823"/>
              <a:gd name="connsiteX5" fmla="*/ 663159 w 2930925"/>
              <a:gd name="connsiteY5" fmla="*/ 2702644 h 3060823"/>
              <a:gd name="connsiteX0" fmla="*/ 663159 w 2930925"/>
              <a:gd name="connsiteY0" fmla="*/ 2702644 h 2908539"/>
              <a:gd name="connsiteX1" fmla="*/ 0 w 2930925"/>
              <a:gd name="connsiteY1" fmla="*/ 2032204 h 2908539"/>
              <a:gd name="connsiteX2" fmla="*/ 1396998 w 2930925"/>
              <a:gd name="connsiteY2" fmla="*/ 0 h 2908539"/>
              <a:gd name="connsiteX3" fmla="*/ 2930925 w 2930925"/>
              <a:gd name="connsiteY3" fmla="*/ 2461344 h 2908539"/>
              <a:gd name="connsiteX4" fmla="*/ 1559196 w 2930925"/>
              <a:gd name="connsiteY4" fmla="*/ 2908539 h 2908539"/>
              <a:gd name="connsiteX5" fmla="*/ 663159 w 2930925"/>
              <a:gd name="connsiteY5" fmla="*/ 2702644 h 2908539"/>
              <a:gd name="connsiteX0" fmla="*/ 663159 w 2930925"/>
              <a:gd name="connsiteY0" fmla="*/ 2702644 h 2959458"/>
              <a:gd name="connsiteX1" fmla="*/ 0 w 2930925"/>
              <a:gd name="connsiteY1" fmla="*/ 2032204 h 2959458"/>
              <a:gd name="connsiteX2" fmla="*/ 1396998 w 2930925"/>
              <a:gd name="connsiteY2" fmla="*/ 0 h 2959458"/>
              <a:gd name="connsiteX3" fmla="*/ 2930925 w 2930925"/>
              <a:gd name="connsiteY3" fmla="*/ 2461344 h 2959458"/>
              <a:gd name="connsiteX4" fmla="*/ 1559412 w 2930925"/>
              <a:gd name="connsiteY4" fmla="*/ 2959458 h 2959458"/>
              <a:gd name="connsiteX5" fmla="*/ 663159 w 2930925"/>
              <a:gd name="connsiteY5" fmla="*/ 2702644 h 2959458"/>
              <a:gd name="connsiteX0" fmla="*/ 663159 w 2930925"/>
              <a:gd name="connsiteY0" fmla="*/ 2702644 h 2959458"/>
              <a:gd name="connsiteX1" fmla="*/ 0 w 2930925"/>
              <a:gd name="connsiteY1" fmla="*/ 2032204 h 2959458"/>
              <a:gd name="connsiteX2" fmla="*/ 1396998 w 2930925"/>
              <a:gd name="connsiteY2" fmla="*/ 0 h 2959458"/>
              <a:gd name="connsiteX3" fmla="*/ 2930925 w 2930925"/>
              <a:gd name="connsiteY3" fmla="*/ 2461344 h 2959458"/>
              <a:gd name="connsiteX4" fmla="*/ 1559412 w 2930925"/>
              <a:gd name="connsiteY4" fmla="*/ 2959458 h 2959458"/>
              <a:gd name="connsiteX5" fmla="*/ 663159 w 2930925"/>
              <a:gd name="connsiteY5" fmla="*/ 2702644 h 2959458"/>
              <a:gd name="connsiteX0" fmla="*/ 663159 w 2893222"/>
              <a:gd name="connsiteY0" fmla="*/ 2702644 h 2959458"/>
              <a:gd name="connsiteX1" fmla="*/ 0 w 2893222"/>
              <a:gd name="connsiteY1" fmla="*/ 2032204 h 2959458"/>
              <a:gd name="connsiteX2" fmla="*/ 1396998 w 2893222"/>
              <a:gd name="connsiteY2" fmla="*/ 0 h 2959458"/>
              <a:gd name="connsiteX3" fmla="*/ 2893222 w 2893222"/>
              <a:gd name="connsiteY3" fmla="*/ 2404291 h 2959458"/>
              <a:gd name="connsiteX4" fmla="*/ 1559412 w 2893222"/>
              <a:gd name="connsiteY4" fmla="*/ 2959458 h 2959458"/>
              <a:gd name="connsiteX5" fmla="*/ 663159 w 2893222"/>
              <a:gd name="connsiteY5" fmla="*/ 2702644 h 2959458"/>
              <a:gd name="connsiteX0" fmla="*/ 663159 w 2893222"/>
              <a:gd name="connsiteY0" fmla="*/ 2702644 h 2959458"/>
              <a:gd name="connsiteX1" fmla="*/ 0 w 2893222"/>
              <a:gd name="connsiteY1" fmla="*/ 2032204 h 2959458"/>
              <a:gd name="connsiteX2" fmla="*/ 1396998 w 2893222"/>
              <a:gd name="connsiteY2" fmla="*/ 0 h 2959458"/>
              <a:gd name="connsiteX3" fmla="*/ 2893222 w 2893222"/>
              <a:gd name="connsiteY3" fmla="*/ 2404291 h 2959458"/>
              <a:gd name="connsiteX4" fmla="*/ 1559412 w 2893222"/>
              <a:gd name="connsiteY4" fmla="*/ 2959458 h 2959458"/>
              <a:gd name="connsiteX5" fmla="*/ 663159 w 2893222"/>
              <a:gd name="connsiteY5" fmla="*/ 2702644 h 2959458"/>
              <a:gd name="connsiteX0" fmla="*/ 663159 w 2893222"/>
              <a:gd name="connsiteY0" fmla="*/ 2702644 h 2959458"/>
              <a:gd name="connsiteX1" fmla="*/ 0 w 2893222"/>
              <a:gd name="connsiteY1" fmla="*/ 2032204 h 2959458"/>
              <a:gd name="connsiteX2" fmla="*/ 1396998 w 2893222"/>
              <a:gd name="connsiteY2" fmla="*/ 0 h 2959458"/>
              <a:gd name="connsiteX3" fmla="*/ 2893222 w 2893222"/>
              <a:gd name="connsiteY3" fmla="*/ 2404291 h 2959458"/>
              <a:gd name="connsiteX4" fmla="*/ 1559412 w 2893222"/>
              <a:gd name="connsiteY4" fmla="*/ 2959458 h 2959458"/>
              <a:gd name="connsiteX5" fmla="*/ 663159 w 2893222"/>
              <a:gd name="connsiteY5" fmla="*/ 2702644 h 29594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93222" h="2959458">
                <a:moveTo>
                  <a:pt x="663159" y="2702644"/>
                </a:moveTo>
                <a:cubicBezTo>
                  <a:pt x="270694" y="2413616"/>
                  <a:pt x="297292" y="2480177"/>
                  <a:pt x="0" y="2032204"/>
                </a:cubicBezTo>
                <a:lnTo>
                  <a:pt x="1396998" y="0"/>
                </a:lnTo>
                <a:lnTo>
                  <a:pt x="2893222" y="2404291"/>
                </a:lnTo>
                <a:cubicBezTo>
                  <a:pt x="2180089" y="2991587"/>
                  <a:pt x="1930209" y="2931200"/>
                  <a:pt x="1559412" y="2959458"/>
                </a:cubicBezTo>
                <a:cubicBezTo>
                  <a:pt x="1254627" y="2941783"/>
                  <a:pt x="930144" y="2872952"/>
                  <a:pt x="663159" y="2702644"/>
                </a:cubicBezTo>
                <a:close/>
              </a:path>
            </a:pathLst>
          </a:custGeom>
          <a:solidFill>
            <a:srgbClr val="000000">
              <a:alpha val="50196"/>
            </a:srgbClr>
          </a:solidFill>
          <a:ln w="9525" cap="rnd">
            <a:solidFill>
              <a:srgbClr val="E6E6E6"/>
            </a:solidFill>
            <a:prstDash val="solid"/>
            <a:round/>
            <a:headEnd/>
            <a:tailEnd/>
          </a:ln>
        </p:spPr>
        <p:txBody>
          <a:bodyPr vert="eaVert"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100" b="0" i="0" u="none" strike="noStrike" kern="0" cap="none" spc="0" normalizeH="0" baseline="0" noProof="0">
              <a:ln>
                <a:noFill/>
              </a:ln>
              <a:solidFill>
                <a:sysClr val="window" lastClr="FFFFFF"/>
              </a:solidFill>
              <a:effectLst/>
              <a:uLnTx/>
              <a:uFillTx/>
              <a:latin typeface="微软雅黑" pitchFamily="34" charset="-122"/>
              <a:ea typeface="微软雅黑" pitchFamily="34" charset="-122"/>
            </a:endParaRPr>
          </a:p>
        </p:txBody>
      </p:sp>
      <p:sp>
        <p:nvSpPr>
          <p:cNvPr id="29" name="椭圆 28"/>
          <p:cNvSpPr/>
          <p:nvPr/>
        </p:nvSpPr>
        <p:spPr bwMode="auto">
          <a:xfrm>
            <a:off x="2086054" y="2132856"/>
            <a:ext cx="2890585" cy="2890585"/>
          </a:xfrm>
          <a:prstGeom prst="ellipse">
            <a:avLst/>
          </a:prstGeom>
          <a:noFill/>
          <a:ln w="25400" cap="flat" cmpd="sng" algn="ctr">
            <a:solidFill>
              <a:srgbClr val="000000"/>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dirty="0">
              <a:ln>
                <a:noFill/>
              </a:ln>
              <a:solidFill>
                <a:sysClr val="window" lastClr="FFFFFF"/>
              </a:solidFill>
              <a:effectLst/>
              <a:uLnTx/>
              <a:uFillTx/>
              <a:latin typeface="Calibri"/>
              <a:ea typeface="微软雅黑" pitchFamily="34" charset="-122"/>
            </a:endParaRPr>
          </a:p>
        </p:txBody>
      </p:sp>
      <p:sp>
        <p:nvSpPr>
          <p:cNvPr id="30" name="椭圆 29"/>
          <p:cNvSpPr/>
          <p:nvPr/>
        </p:nvSpPr>
        <p:spPr bwMode="auto">
          <a:xfrm>
            <a:off x="3815625" y="2132856"/>
            <a:ext cx="2891843" cy="2890585"/>
          </a:xfrm>
          <a:prstGeom prst="ellipse">
            <a:avLst/>
          </a:prstGeom>
          <a:noFill/>
          <a:ln w="25400" cap="flat" cmpd="sng" algn="ctr">
            <a:solidFill>
              <a:srgbClr val="000000"/>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dirty="0">
              <a:ln>
                <a:noFill/>
              </a:ln>
              <a:solidFill>
                <a:sysClr val="window" lastClr="FFFFFF"/>
              </a:solidFill>
              <a:effectLst/>
              <a:uLnTx/>
              <a:uFillTx/>
              <a:latin typeface="Calibri"/>
              <a:ea typeface="微软雅黑" pitchFamily="34" charset="-122"/>
            </a:endParaRPr>
          </a:p>
        </p:txBody>
      </p:sp>
      <p:cxnSp>
        <p:nvCxnSpPr>
          <p:cNvPr id="31" name="直接连接符 30"/>
          <p:cNvCxnSpPr>
            <a:cxnSpLocks noChangeShapeType="1"/>
          </p:cNvCxnSpPr>
          <p:nvPr/>
        </p:nvCxnSpPr>
        <p:spPr bwMode="auto">
          <a:xfrm>
            <a:off x="2879770" y="2838523"/>
            <a:ext cx="452833" cy="212579"/>
          </a:xfrm>
          <a:prstGeom prst="line">
            <a:avLst/>
          </a:prstGeom>
          <a:noFill/>
          <a:ln w="9525" algn="ctr">
            <a:solidFill>
              <a:srgbClr val="000000"/>
            </a:solidFill>
            <a:round/>
            <a:headEnd type="none" w="med" len="med"/>
            <a:tailEnd type="arrow" w="med" len="med"/>
          </a:ln>
        </p:spPr>
      </p:cxnSp>
      <p:cxnSp>
        <p:nvCxnSpPr>
          <p:cNvPr id="32" name="直接连接符 31"/>
          <p:cNvCxnSpPr>
            <a:cxnSpLocks noChangeShapeType="1"/>
          </p:cNvCxnSpPr>
          <p:nvPr/>
        </p:nvCxnSpPr>
        <p:spPr bwMode="auto">
          <a:xfrm>
            <a:off x="2638257" y="3491355"/>
            <a:ext cx="467928" cy="0"/>
          </a:xfrm>
          <a:prstGeom prst="line">
            <a:avLst/>
          </a:prstGeom>
          <a:noFill/>
          <a:ln w="9525" algn="ctr">
            <a:solidFill>
              <a:srgbClr val="000000"/>
            </a:solidFill>
            <a:round/>
            <a:headEnd type="none" w="med" len="med"/>
            <a:tailEnd type="arrow" w="med" len="med"/>
          </a:ln>
        </p:spPr>
      </p:cxnSp>
      <p:cxnSp>
        <p:nvCxnSpPr>
          <p:cNvPr id="33" name="直接连接符 32"/>
          <p:cNvCxnSpPr>
            <a:cxnSpLocks noChangeShapeType="1"/>
          </p:cNvCxnSpPr>
          <p:nvPr/>
        </p:nvCxnSpPr>
        <p:spPr bwMode="auto">
          <a:xfrm flipV="1">
            <a:off x="2879769" y="3914000"/>
            <a:ext cx="467928" cy="247801"/>
          </a:xfrm>
          <a:prstGeom prst="line">
            <a:avLst/>
          </a:prstGeom>
          <a:noFill/>
          <a:ln w="9525" algn="ctr">
            <a:solidFill>
              <a:srgbClr val="000000"/>
            </a:solidFill>
            <a:round/>
            <a:headEnd type="none" w="med" len="med"/>
            <a:tailEnd type="arrow" w="med" len="med"/>
          </a:ln>
        </p:spPr>
      </p:cxnSp>
      <p:cxnSp>
        <p:nvCxnSpPr>
          <p:cNvPr id="34" name="直接连接符 33"/>
          <p:cNvCxnSpPr>
            <a:cxnSpLocks noChangeShapeType="1"/>
          </p:cNvCxnSpPr>
          <p:nvPr/>
        </p:nvCxnSpPr>
        <p:spPr bwMode="auto">
          <a:xfrm flipH="1" flipV="1">
            <a:off x="5520037" y="3903937"/>
            <a:ext cx="467928" cy="247801"/>
          </a:xfrm>
          <a:prstGeom prst="line">
            <a:avLst/>
          </a:prstGeom>
          <a:noFill/>
          <a:ln w="9525" algn="ctr">
            <a:solidFill>
              <a:srgbClr val="000000"/>
            </a:solidFill>
            <a:round/>
            <a:headEnd type="none" w="med" len="med"/>
            <a:tailEnd type="arrow" w="med" len="med"/>
          </a:ln>
        </p:spPr>
      </p:cxnSp>
      <p:cxnSp>
        <p:nvCxnSpPr>
          <p:cNvPr id="35" name="直接连接符 34"/>
          <p:cNvCxnSpPr>
            <a:cxnSpLocks noChangeShapeType="1"/>
          </p:cNvCxnSpPr>
          <p:nvPr/>
        </p:nvCxnSpPr>
        <p:spPr bwMode="auto">
          <a:xfrm flipH="1">
            <a:off x="5754001" y="3488840"/>
            <a:ext cx="467928" cy="0"/>
          </a:xfrm>
          <a:prstGeom prst="line">
            <a:avLst/>
          </a:prstGeom>
          <a:noFill/>
          <a:ln w="9525" algn="ctr">
            <a:solidFill>
              <a:srgbClr val="000000"/>
            </a:solidFill>
            <a:round/>
            <a:headEnd type="none" w="med" len="med"/>
            <a:tailEnd type="arrow" w="med" len="med"/>
          </a:ln>
        </p:spPr>
      </p:cxnSp>
      <p:cxnSp>
        <p:nvCxnSpPr>
          <p:cNvPr id="36" name="直接连接符 35"/>
          <p:cNvCxnSpPr>
            <a:cxnSpLocks noChangeShapeType="1"/>
          </p:cNvCxnSpPr>
          <p:nvPr/>
        </p:nvCxnSpPr>
        <p:spPr bwMode="auto">
          <a:xfrm flipH="1">
            <a:off x="5535133" y="2838523"/>
            <a:ext cx="452833" cy="212579"/>
          </a:xfrm>
          <a:prstGeom prst="line">
            <a:avLst/>
          </a:prstGeom>
          <a:noFill/>
          <a:ln w="9525" algn="ctr">
            <a:solidFill>
              <a:srgbClr val="000000"/>
            </a:solidFill>
            <a:round/>
            <a:headEnd type="none" w="med" len="med"/>
            <a:tailEnd type="arrow" w="med" len="med"/>
          </a:ln>
        </p:spPr>
      </p:cxnSp>
      <p:grpSp>
        <p:nvGrpSpPr>
          <p:cNvPr id="37" name="组合 36"/>
          <p:cNvGrpSpPr/>
          <p:nvPr/>
        </p:nvGrpSpPr>
        <p:grpSpPr>
          <a:xfrm>
            <a:off x="3564050" y="2662419"/>
            <a:ext cx="1667935" cy="1667936"/>
            <a:chOff x="5014912" y="2584450"/>
            <a:chExt cx="2105025" cy="2105025"/>
          </a:xfrm>
          <a:solidFill>
            <a:srgbClr val="0170C1"/>
          </a:solidFill>
        </p:grpSpPr>
        <p:sp>
          <p:nvSpPr>
            <p:cNvPr id="38" name="Oval 19"/>
            <p:cNvSpPr>
              <a:spLocks noChangeArrowheads="1"/>
            </p:cNvSpPr>
            <p:nvPr/>
          </p:nvSpPr>
          <p:spPr bwMode="auto">
            <a:xfrm>
              <a:off x="5014912" y="2584450"/>
              <a:ext cx="2105025" cy="2105025"/>
            </a:xfrm>
            <a:prstGeom prst="ellipse">
              <a:avLst/>
            </a:prstGeom>
            <a:solidFill>
              <a:srgbClr val="000000"/>
            </a:solidFill>
            <a:ln w="3175" cap="flat" cmpd="sng" algn="ctr">
              <a:noFill/>
              <a:prstDash val="solid"/>
            </a:ln>
            <a:effectLst/>
          </p:spPr>
          <p:txBody>
            <a:bodyPr anchor="ctr"/>
            <a:lstStyle/>
            <a:p>
              <a:pPr marL="0" marR="0" lvl="0" indent="0" algn="ctr" defTabSz="914400" eaLnBrk="1" fontAlgn="auto" latinLnBrk="0" hangingPunct="1">
                <a:lnSpc>
                  <a:spcPct val="120000"/>
                </a:lnSpc>
                <a:spcBef>
                  <a:spcPts val="0"/>
                </a:spcBef>
                <a:spcAft>
                  <a:spcPts val="0"/>
                </a:spcAft>
                <a:buClrTx/>
                <a:buSzTx/>
                <a:buFontTx/>
                <a:buNone/>
                <a:tabLst/>
                <a:defRPr/>
              </a:pPr>
              <a:endParaRPr kumimoji="0" lang="zh-CN" altLang="en-US" sz="1050" b="0" i="0" u="none" strike="noStrike" kern="0" cap="none" spc="0" normalizeH="0" baseline="0" noProof="0" dirty="0">
                <a:ln>
                  <a:noFill/>
                </a:ln>
                <a:solidFill>
                  <a:srgbClr val="4D4D4D"/>
                </a:solidFill>
                <a:effectLst/>
                <a:uLnTx/>
                <a:uFillTx/>
                <a:latin typeface="微软雅黑" pitchFamily="34" charset="-122"/>
                <a:ea typeface="微软雅黑" pitchFamily="34" charset="-122"/>
              </a:endParaRPr>
            </a:p>
          </p:txBody>
        </p:sp>
        <p:sp>
          <p:nvSpPr>
            <p:cNvPr id="39" name="Oval 19"/>
            <p:cNvSpPr>
              <a:spLocks noChangeArrowheads="1"/>
            </p:cNvSpPr>
            <p:nvPr/>
          </p:nvSpPr>
          <p:spPr bwMode="auto">
            <a:xfrm>
              <a:off x="5497512" y="3066331"/>
              <a:ext cx="1139825" cy="1139825"/>
            </a:xfrm>
            <a:prstGeom prst="ellipse">
              <a:avLst/>
            </a:prstGeom>
            <a:solidFill>
              <a:srgbClr val="000000"/>
            </a:solidFill>
            <a:ln w="3175" cap="flat" cmpd="sng" algn="ctr">
              <a:solidFill>
                <a:srgbClr val="D7D7D7"/>
              </a:solidFill>
              <a:prstDash val="solid"/>
            </a:ln>
            <a:effectLst/>
          </p:spPr>
          <p:txBody>
            <a:bodyPr anchor="ctr"/>
            <a:lstStyle/>
            <a:p>
              <a:pPr marL="0" marR="0" lvl="0" indent="0" algn="ctr" defTabSz="914400" eaLnBrk="1" fontAlgn="auto" latinLnBrk="0" hangingPunct="1">
                <a:lnSpc>
                  <a:spcPct val="120000"/>
                </a:lnSpc>
                <a:spcBef>
                  <a:spcPts val="0"/>
                </a:spcBef>
                <a:spcAft>
                  <a:spcPts val="0"/>
                </a:spcAft>
                <a:buClrTx/>
                <a:buSzTx/>
                <a:buFontTx/>
                <a:buNone/>
                <a:tabLst/>
                <a:defRPr/>
              </a:pPr>
              <a:r>
                <a:rPr kumimoji="0" lang="zh-CN" altLang="en-US" sz="1000" b="0" i="0" u="none" strike="noStrike" kern="0" cap="none" spc="0" normalizeH="0" baseline="0" noProof="0" dirty="0">
                  <a:ln>
                    <a:noFill/>
                  </a:ln>
                  <a:solidFill>
                    <a:sysClr val="window" lastClr="FFFFFF"/>
                  </a:solidFill>
                  <a:effectLst/>
                  <a:uLnTx/>
                  <a:uFillTx/>
                  <a:latin typeface="Arial" panose="020B0604020202020204" pitchFamily="34" charset="0"/>
                  <a:ea typeface="微软雅黑" panose="020B0503020204020204" pitchFamily="34" charset="-122"/>
                  <a:cs typeface="+mn-ea"/>
                  <a:sym typeface="Arial" panose="020B0604020202020204" pitchFamily="34" charset="0"/>
                </a:rPr>
                <a:t>请替换文字内容</a:t>
              </a:r>
              <a:endParaRPr kumimoji="0" lang="en-US" altLang="zh-CN" sz="1000" b="0" i="0" u="none" strike="noStrike" kern="0" cap="none" spc="0" normalizeH="0" baseline="0" noProof="0" dirty="0">
                <a:ln>
                  <a:noFill/>
                </a:ln>
                <a:solidFill>
                  <a:sysClr val="window" lastClr="FFFFFF"/>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40" name="Oval 19"/>
          <p:cNvSpPr>
            <a:spLocks noChangeArrowheads="1"/>
          </p:cNvSpPr>
          <p:nvPr/>
        </p:nvSpPr>
        <p:spPr bwMode="auto">
          <a:xfrm>
            <a:off x="2099891" y="2200781"/>
            <a:ext cx="786169" cy="786168"/>
          </a:xfrm>
          <a:prstGeom prst="ellipse">
            <a:avLst/>
          </a:prstGeom>
          <a:solidFill>
            <a:srgbClr val="7F7F7F"/>
          </a:solidFill>
          <a:ln w="9525">
            <a:noFill/>
            <a:round/>
            <a:headEnd/>
            <a:tailEnd/>
          </a:ln>
          <a:effectLst/>
        </p:spPr>
        <p:txBody>
          <a:bodyPr anchor="ctr"/>
          <a:lstStyle/>
          <a:p>
            <a:pPr marL="0" marR="0" lvl="0" indent="0" algn="ctr" defTabSz="914400" eaLnBrk="1" fontAlgn="auto" latinLnBrk="0" hangingPunct="1">
              <a:lnSpc>
                <a:spcPct val="12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ysClr val="window" lastClr="FFFFFF"/>
                </a:solidFill>
                <a:effectLst/>
                <a:uLnTx/>
                <a:uFillTx/>
                <a:latin typeface="Arial" panose="020B0604020202020204" pitchFamily="34" charset="0"/>
                <a:ea typeface="微软雅黑" panose="020B0503020204020204" pitchFamily="34" charset="-122"/>
                <a:cs typeface="+mn-ea"/>
                <a:sym typeface="Arial" panose="020B0604020202020204" pitchFamily="34" charset="0"/>
              </a:rPr>
              <a:t>请替换文字内容</a:t>
            </a:r>
            <a:endParaRPr kumimoji="0" lang="en-US" altLang="zh-CN" sz="800" b="0" i="0" u="none" strike="noStrike" kern="0" cap="none" spc="0" normalizeH="0" baseline="0" noProof="0" dirty="0">
              <a:ln>
                <a:noFill/>
              </a:ln>
              <a:solidFill>
                <a:sysClr val="window" lastClr="FFFFFF"/>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1" name="Oval 19"/>
          <p:cNvSpPr>
            <a:spLocks noChangeArrowheads="1"/>
          </p:cNvSpPr>
          <p:nvPr/>
        </p:nvSpPr>
        <p:spPr bwMode="auto">
          <a:xfrm>
            <a:off x="5947713" y="2213360"/>
            <a:ext cx="786168" cy="787427"/>
          </a:xfrm>
          <a:prstGeom prst="ellipse">
            <a:avLst/>
          </a:prstGeom>
          <a:solidFill>
            <a:srgbClr val="000000"/>
          </a:solidFill>
          <a:ln w="9525">
            <a:noFill/>
            <a:round/>
            <a:headEnd/>
            <a:tailEnd/>
          </a:ln>
          <a:effectLst/>
        </p:spPr>
        <p:txBody>
          <a:bodyPr anchor="ctr"/>
          <a:lstStyle/>
          <a:p>
            <a:pPr marL="0" marR="0" lvl="0" indent="0" algn="ctr" defTabSz="914400" eaLnBrk="1" fontAlgn="auto" latinLnBrk="0" hangingPunct="1">
              <a:lnSpc>
                <a:spcPct val="12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ysClr val="window" lastClr="FFFFFF"/>
                </a:solidFill>
                <a:effectLst/>
                <a:uLnTx/>
                <a:uFillTx/>
                <a:latin typeface="Arial" panose="020B0604020202020204" pitchFamily="34" charset="0"/>
                <a:ea typeface="微软雅黑" panose="020B0503020204020204" pitchFamily="34" charset="-122"/>
                <a:cs typeface="+mn-ea"/>
                <a:sym typeface="Arial" panose="020B0604020202020204" pitchFamily="34" charset="0"/>
              </a:rPr>
              <a:t>请替换文字内容</a:t>
            </a:r>
            <a:endParaRPr kumimoji="0" lang="en-US" altLang="zh-CN" sz="800" b="0" i="0" u="none" strike="noStrike" kern="0" cap="none" spc="0" normalizeH="0" baseline="0" noProof="0" dirty="0">
              <a:ln>
                <a:noFill/>
              </a:ln>
              <a:solidFill>
                <a:sysClr val="window" lastClr="FFFFFF"/>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2" name="Oval 19"/>
          <p:cNvSpPr>
            <a:spLocks noChangeArrowheads="1"/>
          </p:cNvSpPr>
          <p:nvPr/>
        </p:nvSpPr>
        <p:spPr bwMode="auto">
          <a:xfrm>
            <a:off x="6304949" y="3126574"/>
            <a:ext cx="787427" cy="787427"/>
          </a:xfrm>
          <a:prstGeom prst="ellipse">
            <a:avLst/>
          </a:prstGeom>
          <a:solidFill>
            <a:srgbClr val="7F7F7F"/>
          </a:solidFill>
          <a:ln w="9525">
            <a:noFill/>
            <a:round/>
            <a:headEnd/>
            <a:tailEnd/>
          </a:ln>
          <a:effectLst/>
        </p:spPr>
        <p:txBody>
          <a:bodyPr anchor="ctr"/>
          <a:lstStyle/>
          <a:p>
            <a:pPr marL="0" marR="0" lvl="0" indent="0" algn="ctr" defTabSz="914400" eaLnBrk="1" fontAlgn="auto" latinLnBrk="0" hangingPunct="1">
              <a:lnSpc>
                <a:spcPct val="12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ysClr val="window" lastClr="FFFFFF"/>
                </a:solidFill>
                <a:effectLst/>
                <a:uLnTx/>
                <a:uFillTx/>
                <a:latin typeface="Arial" panose="020B0604020202020204" pitchFamily="34" charset="0"/>
                <a:ea typeface="微软雅黑" panose="020B0503020204020204" pitchFamily="34" charset="-122"/>
                <a:cs typeface="+mn-ea"/>
                <a:sym typeface="Arial" panose="020B0604020202020204" pitchFamily="34" charset="0"/>
              </a:rPr>
              <a:t>请替换文字内容</a:t>
            </a:r>
            <a:endParaRPr kumimoji="0" lang="en-US" altLang="zh-CN" sz="800" b="0" i="0" u="none" strike="noStrike" kern="0" cap="none" spc="0" normalizeH="0" baseline="0" noProof="0" dirty="0">
              <a:ln>
                <a:noFill/>
              </a:ln>
              <a:solidFill>
                <a:sysClr val="window" lastClr="FFFFFF"/>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3" name="Oval 19"/>
          <p:cNvSpPr>
            <a:spLocks noChangeArrowheads="1"/>
          </p:cNvSpPr>
          <p:nvPr/>
        </p:nvSpPr>
        <p:spPr bwMode="auto">
          <a:xfrm>
            <a:off x="5986708" y="4029724"/>
            <a:ext cx="787427" cy="787427"/>
          </a:xfrm>
          <a:prstGeom prst="ellipse">
            <a:avLst/>
          </a:prstGeom>
          <a:solidFill>
            <a:srgbClr val="7F7F7F"/>
          </a:solidFill>
          <a:ln w="9525">
            <a:noFill/>
            <a:round/>
            <a:headEnd/>
            <a:tailEnd/>
          </a:ln>
          <a:effectLst/>
        </p:spPr>
        <p:txBody>
          <a:bodyPr anchor="ctr"/>
          <a:lstStyle/>
          <a:p>
            <a:pPr marL="0" marR="0" lvl="0" indent="0" algn="ctr" defTabSz="914400" eaLnBrk="1" fontAlgn="auto" latinLnBrk="0" hangingPunct="1">
              <a:lnSpc>
                <a:spcPct val="12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ysClr val="window" lastClr="FFFFFF"/>
                </a:solidFill>
                <a:effectLst/>
                <a:uLnTx/>
                <a:uFillTx/>
                <a:latin typeface="Arial" panose="020B0604020202020204" pitchFamily="34" charset="0"/>
                <a:ea typeface="微软雅黑" panose="020B0503020204020204" pitchFamily="34" charset="-122"/>
                <a:cs typeface="+mn-ea"/>
                <a:sym typeface="Arial" panose="020B0604020202020204" pitchFamily="34" charset="0"/>
              </a:rPr>
              <a:t>请替换文字内容</a:t>
            </a:r>
            <a:endParaRPr kumimoji="0" lang="en-US" altLang="zh-CN" sz="800" b="0" i="0" u="none" strike="noStrike" kern="0" cap="none" spc="0" normalizeH="0" baseline="0" noProof="0" dirty="0">
              <a:ln>
                <a:noFill/>
              </a:ln>
              <a:solidFill>
                <a:sysClr val="window" lastClr="FFFFFF"/>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4" name="Oval 19"/>
          <p:cNvSpPr>
            <a:spLocks noChangeArrowheads="1"/>
          </p:cNvSpPr>
          <p:nvPr/>
        </p:nvSpPr>
        <p:spPr bwMode="auto">
          <a:xfrm>
            <a:off x="1747687" y="3096385"/>
            <a:ext cx="787427" cy="787427"/>
          </a:xfrm>
          <a:prstGeom prst="ellipse">
            <a:avLst/>
          </a:prstGeom>
          <a:solidFill>
            <a:srgbClr val="000000"/>
          </a:solidFill>
          <a:ln w="9525">
            <a:noFill/>
            <a:round/>
            <a:headEnd/>
            <a:tailEnd/>
          </a:ln>
          <a:effectLst/>
        </p:spPr>
        <p:txBody>
          <a:bodyPr anchor="ctr"/>
          <a:lstStyle/>
          <a:p>
            <a:pPr marL="0" marR="0" lvl="0" indent="0" algn="ctr" defTabSz="914400" eaLnBrk="1" fontAlgn="auto" latinLnBrk="0" hangingPunct="1">
              <a:lnSpc>
                <a:spcPct val="12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ysClr val="window" lastClr="FFFFFF"/>
                </a:solidFill>
                <a:effectLst/>
                <a:uLnTx/>
                <a:uFillTx/>
                <a:latin typeface="Arial" panose="020B0604020202020204" pitchFamily="34" charset="0"/>
                <a:ea typeface="微软雅黑" panose="020B0503020204020204" pitchFamily="34" charset="-122"/>
                <a:cs typeface="+mn-ea"/>
                <a:sym typeface="Arial" panose="020B0604020202020204" pitchFamily="34" charset="0"/>
              </a:rPr>
              <a:t>请替换文字内容</a:t>
            </a:r>
            <a:endParaRPr kumimoji="0" lang="en-US" altLang="zh-CN" sz="800" b="0" i="0" u="none" strike="noStrike" kern="0" cap="none" spc="0" normalizeH="0" baseline="0" noProof="0" dirty="0">
              <a:ln>
                <a:noFill/>
              </a:ln>
              <a:solidFill>
                <a:sysClr val="window" lastClr="FFFFFF"/>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5" name="Oval 19"/>
          <p:cNvSpPr>
            <a:spLocks noChangeArrowheads="1"/>
          </p:cNvSpPr>
          <p:nvPr/>
        </p:nvSpPr>
        <p:spPr bwMode="auto">
          <a:xfrm>
            <a:off x="2069701" y="4024693"/>
            <a:ext cx="787427" cy="787427"/>
          </a:xfrm>
          <a:prstGeom prst="ellipse">
            <a:avLst/>
          </a:prstGeom>
          <a:solidFill>
            <a:srgbClr val="7F7F7F"/>
          </a:solidFill>
          <a:ln w="9525">
            <a:noFill/>
            <a:round/>
            <a:headEnd/>
            <a:tailEnd/>
          </a:ln>
          <a:effectLst/>
        </p:spPr>
        <p:txBody>
          <a:bodyPr anchor="ctr"/>
          <a:lstStyle/>
          <a:p>
            <a:pPr marL="0" marR="0" lvl="0" indent="0" algn="ctr" defTabSz="914400" eaLnBrk="1" fontAlgn="auto" latinLnBrk="0" hangingPunct="1">
              <a:lnSpc>
                <a:spcPct val="12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ysClr val="window" lastClr="FFFFFF"/>
                </a:solidFill>
                <a:effectLst/>
                <a:uLnTx/>
                <a:uFillTx/>
                <a:latin typeface="Arial" panose="020B0604020202020204" pitchFamily="34" charset="0"/>
                <a:ea typeface="微软雅黑" panose="020B0503020204020204" pitchFamily="34" charset="-122"/>
                <a:cs typeface="+mn-ea"/>
                <a:sym typeface="Arial" panose="020B0604020202020204" pitchFamily="34" charset="0"/>
              </a:rPr>
              <a:t>请替换文字内容</a:t>
            </a:r>
            <a:endParaRPr kumimoji="0" lang="en-US" altLang="zh-CN" sz="800" b="0" i="0" u="none" strike="noStrike" kern="0" cap="none" spc="0" normalizeH="0" baseline="0" noProof="0" dirty="0">
              <a:ln>
                <a:noFill/>
              </a:ln>
              <a:solidFill>
                <a:sysClr val="window" lastClr="FFFFFF"/>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6" name="TextBox 45"/>
          <p:cNvSpPr txBox="1"/>
          <p:nvPr/>
        </p:nvSpPr>
        <p:spPr>
          <a:xfrm>
            <a:off x="307161" y="2224633"/>
            <a:ext cx="1590643" cy="424988"/>
          </a:xfrm>
          <a:prstGeom prst="rect">
            <a:avLst/>
          </a:prstGeom>
          <a:noFill/>
        </p:spPr>
        <p:txBody>
          <a:bodyPr wrap="square" rtlCol="0">
            <a:spAutoFit/>
          </a:bodyPr>
          <a:lstStyle/>
          <a:p>
            <a:pPr marL="0" marR="0" lvl="0" indent="0" algn="r" defTabSz="914400" eaLnBrk="1" fontAlgn="auto" latinLnBrk="0" hangingPunct="1">
              <a:lnSpc>
                <a:spcPct val="150000"/>
              </a:lnSpc>
              <a:spcBef>
                <a:spcPts val="0"/>
              </a:spcBef>
              <a:spcAft>
                <a:spcPts val="0"/>
              </a:spcAft>
              <a:buClrTx/>
              <a:buSzTx/>
              <a:buFontTx/>
              <a:buNone/>
              <a:tabLst/>
              <a:defRPr/>
            </a:pPr>
            <a:r>
              <a:rPr kumimoji="0" lang="zh-CN" altLang="en-US" sz="500" b="0" i="0" u="none" strike="noStrike" kern="0" cap="none" spc="0" normalizeH="0" baseline="0" noProof="0" dirty="0">
                <a:ln>
                  <a:noFill/>
                </a:ln>
                <a:solidFill>
                  <a:sysClr val="window" lastClr="FFFFFF">
                    <a:lumMod val="65000"/>
                  </a:sysClr>
                </a:solidFill>
                <a:effectLst/>
                <a:uLnTx/>
                <a:uFillTx/>
                <a:latin typeface="微软雅黑" panose="020B0503020204020204" pitchFamily="34" charset="-122"/>
                <a:ea typeface="微软雅黑" panose="020B0503020204020204" pitchFamily="34" charset="-122"/>
                <a:cs typeface="+mn-ea"/>
                <a:sym typeface="+mn-lt"/>
              </a:rPr>
              <a:t>点击添加相关标题文字，点击添加相关标题文字，点击添加相关标题文字，点击添加相关标题文字，点击添加相关标题文字。</a:t>
            </a:r>
            <a:endParaRPr kumimoji="0" lang="en-GB" altLang="zh-CN" sz="500" b="0" i="0" u="none" strike="noStrike" kern="0" cap="none" spc="0" normalizeH="0" baseline="0" noProof="0" dirty="0">
              <a:ln>
                <a:noFill/>
              </a:ln>
              <a:solidFill>
                <a:sysClr val="window" lastClr="FFFFFF">
                  <a:lumMod val="65000"/>
                </a:sysClr>
              </a:solidFill>
              <a:effectLst/>
              <a:uLnTx/>
              <a:uFillTx/>
              <a:latin typeface="微软雅黑" panose="020B0503020204020204" pitchFamily="34" charset="-122"/>
              <a:ea typeface="微软雅黑" panose="020B0503020204020204" pitchFamily="34" charset="-122"/>
              <a:cs typeface="+mn-ea"/>
              <a:sym typeface="+mn-lt"/>
            </a:endParaRPr>
          </a:p>
        </p:txBody>
      </p:sp>
      <p:sp>
        <p:nvSpPr>
          <p:cNvPr id="47" name="TextBox 46"/>
          <p:cNvSpPr txBox="1"/>
          <p:nvPr/>
        </p:nvSpPr>
        <p:spPr>
          <a:xfrm>
            <a:off x="6908363" y="2224633"/>
            <a:ext cx="1685771" cy="424988"/>
          </a:xfrm>
          <a:prstGeom prst="rect">
            <a:avLst/>
          </a:prstGeom>
          <a:noFill/>
        </p:spPr>
        <p:txBody>
          <a:bodyPr wrap="square" rtlCol="0">
            <a:spAutoFit/>
          </a:bodyPr>
          <a:lstStyle/>
          <a:p>
            <a:pPr marL="0" marR="0" lvl="0" indent="0" defTabSz="914400" eaLnBrk="1" fontAlgn="auto" latinLnBrk="0" hangingPunct="1">
              <a:lnSpc>
                <a:spcPct val="150000"/>
              </a:lnSpc>
              <a:spcBef>
                <a:spcPts val="0"/>
              </a:spcBef>
              <a:spcAft>
                <a:spcPts val="0"/>
              </a:spcAft>
              <a:buClrTx/>
              <a:buSzTx/>
              <a:buFontTx/>
              <a:buNone/>
              <a:tabLst/>
              <a:defRPr/>
            </a:pPr>
            <a:r>
              <a:rPr kumimoji="0" lang="zh-CN" altLang="en-US" sz="500" b="0" i="0" u="none" strike="noStrike" kern="0" cap="none" spc="0" normalizeH="0" baseline="0" noProof="0" dirty="0">
                <a:ln>
                  <a:noFill/>
                </a:ln>
                <a:solidFill>
                  <a:sysClr val="window" lastClr="FFFFFF">
                    <a:lumMod val="65000"/>
                  </a:sysClr>
                </a:solidFill>
                <a:effectLst/>
                <a:uLnTx/>
                <a:uFillTx/>
                <a:latin typeface="微软雅黑" panose="020B0503020204020204" pitchFamily="34" charset="-122"/>
                <a:ea typeface="微软雅黑" panose="020B0503020204020204" pitchFamily="34" charset="-122"/>
                <a:cs typeface="+mn-ea"/>
                <a:sym typeface="+mn-lt"/>
              </a:rPr>
              <a:t>点击添加相关标题文字，点击添加相关标题文字，点击添加相关标题文字，点击添加相关标题文字，点击添加相关标题文字。</a:t>
            </a:r>
            <a:endParaRPr kumimoji="0" lang="en-GB" altLang="zh-CN" sz="500" b="0" i="0" u="none" strike="noStrike" kern="0" cap="none" spc="0" normalizeH="0" baseline="0" noProof="0" dirty="0">
              <a:ln>
                <a:noFill/>
              </a:ln>
              <a:solidFill>
                <a:sysClr val="window" lastClr="FFFFFF">
                  <a:lumMod val="65000"/>
                </a:sysClr>
              </a:solidFill>
              <a:effectLst/>
              <a:uLnTx/>
              <a:uFillTx/>
              <a:latin typeface="微软雅黑" panose="020B0503020204020204" pitchFamily="34" charset="-122"/>
              <a:ea typeface="微软雅黑" panose="020B0503020204020204" pitchFamily="34" charset="-122"/>
              <a:cs typeface="+mn-ea"/>
              <a:sym typeface="+mn-lt"/>
            </a:endParaRPr>
          </a:p>
        </p:txBody>
      </p:sp>
      <p:sp>
        <p:nvSpPr>
          <p:cNvPr id="48" name="TextBox 47"/>
          <p:cNvSpPr txBox="1"/>
          <p:nvPr/>
        </p:nvSpPr>
        <p:spPr>
          <a:xfrm>
            <a:off x="146077" y="3167989"/>
            <a:ext cx="1590643" cy="424988"/>
          </a:xfrm>
          <a:prstGeom prst="rect">
            <a:avLst/>
          </a:prstGeom>
          <a:noFill/>
        </p:spPr>
        <p:txBody>
          <a:bodyPr wrap="square" rtlCol="0">
            <a:spAutoFit/>
          </a:bodyPr>
          <a:lstStyle/>
          <a:p>
            <a:pPr marL="0" marR="0" lvl="0" indent="0" algn="r" defTabSz="914400" eaLnBrk="1" fontAlgn="auto" latinLnBrk="0" hangingPunct="1">
              <a:lnSpc>
                <a:spcPct val="150000"/>
              </a:lnSpc>
              <a:spcBef>
                <a:spcPts val="0"/>
              </a:spcBef>
              <a:spcAft>
                <a:spcPts val="0"/>
              </a:spcAft>
              <a:buClrTx/>
              <a:buSzTx/>
              <a:buFontTx/>
              <a:buNone/>
              <a:tabLst/>
              <a:defRPr/>
            </a:pPr>
            <a:r>
              <a:rPr kumimoji="0" lang="zh-CN" altLang="en-US" sz="500" b="0" i="0" u="none" strike="noStrike" kern="0" cap="none" spc="0" normalizeH="0" baseline="0" noProof="0" dirty="0">
                <a:ln>
                  <a:noFill/>
                </a:ln>
                <a:solidFill>
                  <a:sysClr val="window" lastClr="FFFFFF">
                    <a:lumMod val="65000"/>
                  </a:sysClr>
                </a:solidFill>
                <a:effectLst/>
                <a:uLnTx/>
                <a:uFillTx/>
                <a:latin typeface="微软雅黑" panose="020B0503020204020204" pitchFamily="34" charset="-122"/>
                <a:ea typeface="微软雅黑" panose="020B0503020204020204" pitchFamily="34" charset="-122"/>
                <a:cs typeface="+mn-ea"/>
                <a:sym typeface="+mn-lt"/>
              </a:rPr>
              <a:t>点击添加相关标题文字，点击添加相关标题文字，点击添加相关标题文字，点击添加相关标题文字，点击添加相关标题文字。</a:t>
            </a:r>
            <a:endParaRPr kumimoji="0" lang="en-GB" altLang="zh-CN" sz="500" b="0" i="0" u="none" strike="noStrike" kern="0" cap="none" spc="0" normalizeH="0" baseline="0" noProof="0" dirty="0">
              <a:ln>
                <a:noFill/>
              </a:ln>
              <a:solidFill>
                <a:sysClr val="window" lastClr="FFFFFF">
                  <a:lumMod val="65000"/>
                </a:sysClr>
              </a:solidFill>
              <a:effectLst/>
              <a:uLnTx/>
              <a:uFillTx/>
              <a:latin typeface="微软雅黑" panose="020B0503020204020204" pitchFamily="34" charset="-122"/>
              <a:ea typeface="微软雅黑" panose="020B0503020204020204" pitchFamily="34" charset="-122"/>
              <a:cs typeface="+mn-ea"/>
              <a:sym typeface="+mn-lt"/>
            </a:endParaRPr>
          </a:p>
        </p:txBody>
      </p:sp>
      <p:sp>
        <p:nvSpPr>
          <p:cNvPr id="49" name="TextBox 48"/>
          <p:cNvSpPr txBox="1"/>
          <p:nvPr/>
        </p:nvSpPr>
        <p:spPr>
          <a:xfrm>
            <a:off x="7278717" y="3261786"/>
            <a:ext cx="1685771" cy="424988"/>
          </a:xfrm>
          <a:prstGeom prst="rect">
            <a:avLst/>
          </a:prstGeom>
          <a:noFill/>
        </p:spPr>
        <p:txBody>
          <a:bodyPr wrap="square" rtlCol="0">
            <a:spAutoFit/>
          </a:bodyPr>
          <a:lstStyle/>
          <a:p>
            <a:pPr marL="0" marR="0" lvl="0" indent="0" defTabSz="914400" eaLnBrk="1" fontAlgn="auto" latinLnBrk="0" hangingPunct="1">
              <a:lnSpc>
                <a:spcPct val="150000"/>
              </a:lnSpc>
              <a:spcBef>
                <a:spcPts val="0"/>
              </a:spcBef>
              <a:spcAft>
                <a:spcPts val="0"/>
              </a:spcAft>
              <a:buClrTx/>
              <a:buSzTx/>
              <a:buFontTx/>
              <a:buNone/>
              <a:tabLst/>
              <a:defRPr/>
            </a:pPr>
            <a:r>
              <a:rPr kumimoji="0" lang="zh-CN" altLang="en-US" sz="500" b="0" i="0" u="none" strike="noStrike" kern="0" cap="none" spc="0" normalizeH="0" baseline="0" noProof="0" dirty="0">
                <a:ln>
                  <a:noFill/>
                </a:ln>
                <a:solidFill>
                  <a:sysClr val="window" lastClr="FFFFFF">
                    <a:lumMod val="65000"/>
                  </a:sysClr>
                </a:solidFill>
                <a:effectLst/>
                <a:uLnTx/>
                <a:uFillTx/>
                <a:latin typeface="微软雅黑" panose="020B0503020204020204" pitchFamily="34" charset="-122"/>
                <a:ea typeface="微软雅黑" panose="020B0503020204020204" pitchFamily="34" charset="-122"/>
                <a:cs typeface="+mn-ea"/>
                <a:sym typeface="+mn-lt"/>
              </a:rPr>
              <a:t>点击添加相关标题文字，点击添加相关标题文字，点击添加相关标题文字，点击添加相关标题文字，点击添加相关标题文字。</a:t>
            </a:r>
            <a:endParaRPr kumimoji="0" lang="en-GB" altLang="zh-CN" sz="500" b="0" i="0" u="none" strike="noStrike" kern="0" cap="none" spc="0" normalizeH="0" baseline="0" noProof="0" dirty="0">
              <a:ln>
                <a:noFill/>
              </a:ln>
              <a:solidFill>
                <a:sysClr val="window" lastClr="FFFFFF">
                  <a:lumMod val="65000"/>
                </a:sysClr>
              </a:solidFill>
              <a:effectLst/>
              <a:uLnTx/>
              <a:uFillTx/>
              <a:latin typeface="微软雅黑" panose="020B0503020204020204" pitchFamily="34" charset="-122"/>
              <a:ea typeface="微软雅黑" panose="020B0503020204020204" pitchFamily="34" charset="-122"/>
              <a:cs typeface="+mn-ea"/>
              <a:sym typeface="+mn-lt"/>
            </a:endParaRPr>
          </a:p>
        </p:txBody>
      </p:sp>
      <p:sp>
        <p:nvSpPr>
          <p:cNvPr id="50" name="TextBox 49"/>
          <p:cNvSpPr txBox="1"/>
          <p:nvPr/>
        </p:nvSpPr>
        <p:spPr>
          <a:xfrm>
            <a:off x="6928810" y="4164936"/>
            <a:ext cx="1685771" cy="424988"/>
          </a:xfrm>
          <a:prstGeom prst="rect">
            <a:avLst/>
          </a:prstGeom>
          <a:noFill/>
        </p:spPr>
        <p:txBody>
          <a:bodyPr wrap="square" rtlCol="0">
            <a:spAutoFit/>
          </a:bodyPr>
          <a:lstStyle/>
          <a:p>
            <a:pPr marL="0" marR="0" lvl="0" indent="0" defTabSz="914400" eaLnBrk="1" fontAlgn="auto" latinLnBrk="0" hangingPunct="1">
              <a:lnSpc>
                <a:spcPct val="150000"/>
              </a:lnSpc>
              <a:spcBef>
                <a:spcPts val="0"/>
              </a:spcBef>
              <a:spcAft>
                <a:spcPts val="0"/>
              </a:spcAft>
              <a:buClrTx/>
              <a:buSzTx/>
              <a:buFontTx/>
              <a:buNone/>
              <a:tabLst/>
              <a:defRPr/>
            </a:pPr>
            <a:r>
              <a:rPr kumimoji="0" lang="zh-CN" altLang="en-US" sz="500" b="0" i="0" u="none" strike="noStrike" kern="0" cap="none" spc="0" normalizeH="0" baseline="0" noProof="0" dirty="0">
                <a:ln>
                  <a:noFill/>
                </a:ln>
                <a:solidFill>
                  <a:sysClr val="window" lastClr="FFFFFF">
                    <a:lumMod val="65000"/>
                  </a:sysClr>
                </a:solidFill>
                <a:effectLst/>
                <a:uLnTx/>
                <a:uFillTx/>
                <a:latin typeface="微软雅黑" panose="020B0503020204020204" pitchFamily="34" charset="-122"/>
                <a:ea typeface="微软雅黑" panose="020B0503020204020204" pitchFamily="34" charset="-122"/>
                <a:cs typeface="+mn-ea"/>
                <a:sym typeface="+mn-lt"/>
              </a:rPr>
              <a:t>点击添加相关标题文字，点击添加相关标题文字，点击添加相关标题文字，点击添加相关标题文字，点击添加相关标题文字。</a:t>
            </a:r>
            <a:endParaRPr kumimoji="0" lang="en-GB" altLang="zh-CN" sz="500" b="0" i="0" u="none" strike="noStrike" kern="0" cap="none" spc="0" normalizeH="0" baseline="0" noProof="0" dirty="0">
              <a:ln>
                <a:noFill/>
              </a:ln>
              <a:solidFill>
                <a:sysClr val="window" lastClr="FFFFFF">
                  <a:lumMod val="65000"/>
                </a:sysClr>
              </a:solidFill>
              <a:effectLst/>
              <a:uLnTx/>
              <a:uFillTx/>
              <a:latin typeface="微软雅黑" panose="020B0503020204020204" pitchFamily="34" charset="-122"/>
              <a:ea typeface="微软雅黑" panose="020B0503020204020204" pitchFamily="34" charset="-122"/>
              <a:cs typeface="+mn-ea"/>
              <a:sym typeface="+mn-lt"/>
            </a:endParaRPr>
          </a:p>
        </p:txBody>
      </p:sp>
      <p:sp>
        <p:nvSpPr>
          <p:cNvPr id="51" name="TextBox 50"/>
          <p:cNvSpPr txBox="1"/>
          <p:nvPr/>
        </p:nvSpPr>
        <p:spPr>
          <a:xfrm>
            <a:off x="283839" y="4164936"/>
            <a:ext cx="1590643" cy="424988"/>
          </a:xfrm>
          <a:prstGeom prst="rect">
            <a:avLst/>
          </a:prstGeom>
          <a:noFill/>
        </p:spPr>
        <p:txBody>
          <a:bodyPr wrap="square" rtlCol="0">
            <a:spAutoFit/>
          </a:bodyPr>
          <a:lstStyle/>
          <a:p>
            <a:pPr marL="0" marR="0" lvl="0" indent="0" algn="r" defTabSz="914400" eaLnBrk="1" fontAlgn="auto" latinLnBrk="0" hangingPunct="1">
              <a:lnSpc>
                <a:spcPct val="150000"/>
              </a:lnSpc>
              <a:spcBef>
                <a:spcPts val="0"/>
              </a:spcBef>
              <a:spcAft>
                <a:spcPts val="0"/>
              </a:spcAft>
              <a:buClrTx/>
              <a:buSzTx/>
              <a:buFontTx/>
              <a:buNone/>
              <a:tabLst/>
              <a:defRPr/>
            </a:pPr>
            <a:r>
              <a:rPr kumimoji="0" lang="zh-CN" altLang="en-US" sz="500" b="0" i="0" u="none" strike="noStrike" kern="0" cap="none" spc="0" normalizeH="0" baseline="0" noProof="0" dirty="0">
                <a:ln>
                  <a:noFill/>
                </a:ln>
                <a:solidFill>
                  <a:sysClr val="window" lastClr="FFFFFF">
                    <a:lumMod val="65000"/>
                  </a:sysClr>
                </a:solidFill>
                <a:effectLst/>
                <a:uLnTx/>
                <a:uFillTx/>
                <a:latin typeface="微软雅黑" panose="020B0503020204020204" pitchFamily="34" charset="-122"/>
                <a:ea typeface="微软雅黑" panose="020B0503020204020204" pitchFamily="34" charset="-122"/>
                <a:cs typeface="+mn-ea"/>
                <a:sym typeface="+mn-lt"/>
              </a:rPr>
              <a:t>点击添加相关标题文字，点击添加相关标题文字，点击添加相关标题文字，点击添加相关标题文字，点击添加相关标题文字。</a:t>
            </a:r>
            <a:endParaRPr kumimoji="0" lang="en-GB" altLang="zh-CN" sz="500" b="0" i="0" u="none" strike="noStrike" kern="0" cap="none" spc="0" normalizeH="0" baseline="0" noProof="0" dirty="0">
              <a:ln>
                <a:noFill/>
              </a:ln>
              <a:solidFill>
                <a:sysClr val="window" lastClr="FFFFFF">
                  <a:lumMod val="65000"/>
                </a:sysClr>
              </a:solidFill>
              <a:effectLst/>
              <a:uLnTx/>
              <a:uFillTx/>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xmlns="" val="349134285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Group 4"/>
          <p:cNvGrpSpPr>
            <a:grpSpLocks noChangeAspect="1"/>
          </p:cNvGrpSpPr>
          <p:nvPr/>
        </p:nvGrpSpPr>
        <p:grpSpPr bwMode="auto">
          <a:xfrm>
            <a:off x="1947285" y="2546005"/>
            <a:ext cx="6225115" cy="1112797"/>
            <a:chOff x="806" y="677"/>
            <a:chExt cx="3783" cy="711"/>
          </a:xfrm>
        </p:grpSpPr>
        <p:sp>
          <p:nvSpPr>
            <p:cNvPr id="34" name="Freeform 5"/>
            <p:cNvSpPr>
              <a:spLocks/>
            </p:cNvSpPr>
            <p:nvPr/>
          </p:nvSpPr>
          <p:spPr bwMode="auto">
            <a:xfrm>
              <a:off x="806" y="677"/>
              <a:ext cx="935" cy="711"/>
            </a:xfrm>
            <a:custGeom>
              <a:avLst/>
              <a:gdLst>
                <a:gd name="T0" fmla="*/ 304 w 395"/>
                <a:gd name="T1" fmla="*/ 283 h 298"/>
                <a:gd name="T2" fmla="*/ 274 w 395"/>
                <a:gd name="T3" fmla="*/ 298 h 298"/>
                <a:gd name="T4" fmla="*/ 13 w 395"/>
                <a:gd name="T5" fmla="*/ 298 h 298"/>
                <a:gd name="T6" fmla="*/ 6 w 395"/>
                <a:gd name="T7" fmla="*/ 283 h 298"/>
                <a:gd name="T8" fmla="*/ 92 w 395"/>
                <a:gd name="T9" fmla="*/ 164 h 298"/>
                <a:gd name="T10" fmla="*/ 92 w 395"/>
                <a:gd name="T11" fmla="*/ 134 h 298"/>
                <a:gd name="T12" fmla="*/ 6 w 395"/>
                <a:gd name="T13" fmla="*/ 15 h 298"/>
                <a:gd name="T14" fmla="*/ 13 w 395"/>
                <a:gd name="T15" fmla="*/ 0 h 298"/>
                <a:gd name="T16" fmla="*/ 274 w 395"/>
                <a:gd name="T17" fmla="*/ 0 h 298"/>
                <a:gd name="T18" fmla="*/ 304 w 395"/>
                <a:gd name="T19" fmla="*/ 15 h 298"/>
                <a:gd name="T20" fmla="*/ 390 w 395"/>
                <a:gd name="T21" fmla="*/ 134 h 298"/>
                <a:gd name="T22" fmla="*/ 390 w 395"/>
                <a:gd name="T23" fmla="*/ 164 h 298"/>
                <a:gd name="T24" fmla="*/ 304 w 395"/>
                <a:gd name="T25" fmla="*/ 283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5" h="298">
                  <a:moveTo>
                    <a:pt x="304" y="283"/>
                  </a:moveTo>
                  <a:cubicBezTo>
                    <a:pt x="298" y="291"/>
                    <a:pt x="285" y="298"/>
                    <a:pt x="274" y="298"/>
                  </a:cubicBezTo>
                  <a:cubicBezTo>
                    <a:pt x="13" y="298"/>
                    <a:pt x="13" y="298"/>
                    <a:pt x="13" y="298"/>
                  </a:cubicBezTo>
                  <a:cubicBezTo>
                    <a:pt x="3" y="298"/>
                    <a:pt x="0" y="291"/>
                    <a:pt x="6" y="283"/>
                  </a:cubicBezTo>
                  <a:cubicBezTo>
                    <a:pt x="92" y="164"/>
                    <a:pt x="92" y="164"/>
                    <a:pt x="92" y="164"/>
                  </a:cubicBezTo>
                  <a:cubicBezTo>
                    <a:pt x="97" y="156"/>
                    <a:pt x="97" y="142"/>
                    <a:pt x="92" y="134"/>
                  </a:cubicBezTo>
                  <a:cubicBezTo>
                    <a:pt x="6" y="15"/>
                    <a:pt x="6" y="15"/>
                    <a:pt x="6" y="15"/>
                  </a:cubicBezTo>
                  <a:cubicBezTo>
                    <a:pt x="0" y="7"/>
                    <a:pt x="3" y="0"/>
                    <a:pt x="13" y="0"/>
                  </a:cubicBezTo>
                  <a:cubicBezTo>
                    <a:pt x="274" y="0"/>
                    <a:pt x="274" y="0"/>
                    <a:pt x="274" y="0"/>
                  </a:cubicBezTo>
                  <a:cubicBezTo>
                    <a:pt x="285" y="0"/>
                    <a:pt x="298" y="7"/>
                    <a:pt x="304" y="15"/>
                  </a:cubicBezTo>
                  <a:cubicBezTo>
                    <a:pt x="390" y="134"/>
                    <a:pt x="390" y="134"/>
                    <a:pt x="390" y="134"/>
                  </a:cubicBezTo>
                  <a:cubicBezTo>
                    <a:pt x="395" y="142"/>
                    <a:pt x="395" y="156"/>
                    <a:pt x="390" y="164"/>
                  </a:cubicBezTo>
                  <a:lnTo>
                    <a:pt x="304" y="283"/>
                  </a:lnTo>
                  <a:close/>
                </a:path>
              </a:pathLst>
            </a:custGeom>
            <a:solidFill>
              <a:srgbClr val="000000"/>
            </a:solidFill>
            <a:ln w="19050">
              <a:solidFill>
                <a:sysClr val="window" lastClr="FFFFFF"/>
              </a:solidFill>
              <a:round/>
              <a:headEnd/>
              <a:tailEnd/>
            </a:ln>
            <a:extLst/>
          </p:spPr>
          <p:txBody>
            <a:bodyPr vert="horz" wrap="square" lIns="83738" tIns="41869" rIns="83738" bIns="41869" numCol="1" anchor="t" anchorCtr="0" compatLnSpc="1">
              <a:prstTxWarp prst="textNoShape">
                <a:avLst/>
              </a:prstTxWarp>
            </a:bodyPr>
            <a:lstStyle/>
            <a:p>
              <a:pPr marL="0" marR="0" lvl="0" indent="0" algn="just" defTabSz="914400" eaLnBrk="1" fontAlgn="auto" latinLnBrk="0" hangingPunct="1">
                <a:lnSpc>
                  <a:spcPct val="120000"/>
                </a:lnSpc>
                <a:spcBef>
                  <a:spcPts val="0"/>
                </a:spcBef>
                <a:spcAft>
                  <a:spcPts val="0"/>
                </a:spcAft>
                <a:buClrTx/>
                <a:buSzTx/>
                <a:buFontTx/>
                <a:buNone/>
                <a:tabLst/>
                <a:defRPr/>
              </a:pPr>
              <a:endParaRPr kumimoji="0" lang="en-US" sz="500" b="0" i="0" u="none" strike="noStrike" kern="0" cap="none" spc="0" normalizeH="0" baseline="0" noProof="0">
                <a:ln>
                  <a:noFill/>
                </a:ln>
                <a:solidFill>
                  <a:sysClr val="windowText" lastClr="000000"/>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5" name="Freeform 6"/>
            <p:cNvSpPr>
              <a:spLocks/>
            </p:cNvSpPr>
            <p:nvPr/>
          </p:nvSpPr>
          <p:spPr bwMode="auto">
            <a:xfrm>
              <a:off x="1516" y="677"/>
              <a:ext cx="938" cy="711"/>
            </a:xfrm>
            <a:custGeom>
              <a:avLst/>
              <a:gdLst>
                <a:gd name="T0" fmla="*/ 304 w 396"/>
                <a:gd name="T1" fmla="*/ 283 h 298"/>
                <a:gd name="T2" fmla="*/ 275 w 396"/>
                <a:gd name="T3" fmla="*/ 298 h 298"/>
                <a:gd name="T4" fmla="*/ 14 w 396"/>
                <a:gd name="T5" fmla="*/ 298 h 298"/>
                <a:gd name="T6" fmla="*/ 6 w 396"/>
                <a:gd name="T7" fmla="*/ 283 h 298"/>
                <a:gd name="T8" fmla="*/ 92 w 396"/>
                <a:gd name="T9" fmla="*/ 164 h 298"/>
                <a:gd name="T10" fmla="*/ 92 w 396"/>
                <a:gd name="T11" fmla="*/ 134 h 298"/>
                <a:gd name="T12" fmla="*/ 6 w 396"/>
                <a:gd name="T13" fmla="*/ 15 h 298"/>
                <a:gd name="T14" fmla="*/ 14 w 396"/>
                <a:gd name="T15" fmla="*/ 0 h 298"/>
                <a:gd name="T16" fmla="*/ 275 w 396"/>
                <a:gd name="T17" fmla="*/ 0 h 298"/>
                <a:gd name="T18" fmla="*/ 304 w 396"/>
                <a:gd name="T19" fmla="*/ 15 h 298"/>
                <a:gd name="T20" fmla="*/ 390 w 396"/>
                <a:gd name="T21" fmla="*/ 134 h 298"/>
                <a:gd name="T22" fmla="*/ 390 w 396"/>
                <a:gd name="T23" fmla="*/ 164 h 298"/>
                <a:gd name="T24" fmla="*/ 304 w 396"/>
                <a:gd name="T25" fmla="*/ 283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6" h="298">
                  <a:moveTo>
                    <a:pt x="304" y="283"/>
                  </a:moveTo>
                  <a:cubicBezTo>
                    <a:pt x="298" y="291"/>
                    <a:pt x="285" y="298"/>
                    <a:pt x="275" y="298"/>
                  </a:cubicBezTo>
                  <a:cubicBezTo>
                    <a:pt x="14" y="298"/>
                    <a:pt x="14" y="298"/>
                    <a:pt x="14" y="298"/>
                  </a:cubicBezTo>
                  <a:cubicBezTo>
                    <a:pt x="4" y="298"/>
                    <a:pt x="0" y="291"/>
                    <a:pt x="6" y="283"/>
                  </a:cubicBezTo>
                  <a:cubicBezTo>
                    <a:pt x="92" y="164"/>
                    <a:pt x="92" y="164"/>
                    <a:pt x="92" y="164"/>
                  </a:cubicBezTo>
                  <a:cubicBezTo>
                    <a:pt x="98" y="156"/>
                    <a:pt x="98" y="142"/>
                    <a:pt x="92" y="134"/>
                  </a:cubicBezTo>
                  <a:cubicBezTo>
                    <a:pt x="6" y="15"/>
                    <a:pt x="6" y="15"/>
                    <a:pt x="6" y="15"/>
                  </a:cubicBezTo>
                  <a:cubicBezTo>
                    <a:pt x="0" y="7"/>
                    <a:pt x="4" y="0"/>
                    <a:pt x="14" y="0"/>
                  </a:cubicBezTo>
                  <a:cubicBezTo>
                    <a:pt x="275" y="0"/>
                    <a:pt x="275" y="0"/>
                    <a:pt x="275" y="0"/>
                  </a:cubicBezTo>
                  <a:cubicBezTo>
                    <a:pt x="285" y="0"/>
                    <a:pt x="298" y="7"/>
                    <a:pt x="304" y="15"/>
                  </a:cubicBezTo>
                  <a:cubicBezTo>
                    <a:pt x="390" y="134"/>
                    <a:pt x="390" y="134"/>
                    <a:pt x="390" y="134"/>
                  </a:cubicBezTo>
                  <a:cubicBezTo>
                    <a:pt x="396" y="142"/>
                    <a:pt x="396" y="156"/>
                    <a:pt x="390" y="164"/>
                  </a:cubicBezTo>
                  <a:lnTo>
                    <a:pt x="304" y="283"/>
                  </a:lnTo>
                  <a:close/>
                </a:path>
              </a:pathLst>
            </a:custGeom>
            <a:solidFill>
              <a:srgbClr val="7F7F7F"/>
            </a:solidFill>
            <a:ln w="19050">
              <a:solidFill>
                <a:sysClr val="window" lastClr="FFFFFF"/>
              </a:solidFill>
              <a:round/>
              <a:headEnd/>
              <a:tailEnd/>
            </a:ln>
            <a:extLst/>
          </p:spPr>
          <p:txBody>
            <a:bodyPr vert="horz" wrap="square" lIns="83738" tIns="41869" rIns="83738" bIns="41869" numCol="1" anchor="t" anchorCtr="0" compatLnSpc="1">
              <a:prstTxWarp prst="textNoShape">
                <a:avLst/>
              </a:prstTxWarp>
            </a:bodyPr>
            <a:lstStyle/>
            <a:p>
              <a:pPr marL="0" marR="0" lvl="0" indent="0" algn="just" defTabSz="914400" eaLnBrk="1" fontAlgn="auto" latinLnBrk="0" hangingPunct="1">
                <a:lnSpc>
                  <a:spcPct val="120000"/>
                </a:lnSpc>
                <a:spcBef>
                  <a:spcPts val="0"/>
                </a:spcBef>
                <a:spcAft>
                  <a:spcPts val="0"/>
                </a:spcAft>
                <a:buClrTx/>
                <a:buSzTx/>
                <a:buFontTx/>
                <a:buNone/>
                <a:tabLst/>
                <a:defRPr/>
              </a:pPr>
              <a:endParaRPr kumimoji="0" lang="en-US" sz="500" b="0" i="0" u="none" strike="noStrike" kern="0" cap="none" spc="0" normalizeH="0" baseline="0" noProof="0">
                <a:ln>
                  <a:noFill/>
                </a:ln>
                <a:solidFill>
                  <a:sysClr val="windowText" lastClr="000000"/>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6" name="Freeform 7"/>
            <p:cNvSpPr>
              <a:spLocks/>
            </p:cNvSpPr>
            <p:nvPr/>
          </p:nvSpPr>
          <p:spPr bwMode="auto">
            <a:xfrm>
              <a:off x="2229" y="677"/>
              <a:ext cx="937" cy="711"/>
            </a:xfrm>
            <a:custGeom>
              <a:avLst/>
              <a:gdLst>
                <a:gd name="T0" fmla="*/ 304 w 396"/>
                <a:gd name="T1" fmla="*/ 283 h 298"/>
                <a:gd name="T2" fmla="*/ 275 w 396"/>
                <a:gd name="T3" fmla="*/ 298 h 298"/>
                <a:gd name="T4" fmla="*/ 14 w 396"/>
                <a:gd name="T5" fmla="*/ 298 h 298"/>
                <a:gd name="T6" fmla="*/ 6 w 396"/>
                <a:gd name="T7" fmla="*/ 283 h 298"/>
                <a:gd name="T8" fmla="*/ 92 w 396"/>
                <a:gd name="T9" fmla="*/ 164 h 298"/>
                <a:gd name="T10" fmla="*/ 92 w 396"/>
                <a:gd name="T11" fmla="*/ 134 h 298"/>
                <a:gd name="T12" fmla="*/ 6 w 396"/>
                <a:gd name="T13" fmla="*/ 15 h 298"/>
                <a:gd name="T14" fmla="*/ 14 w 396"/>
                <a:gd name="T15" fmla="*/ 0 h 298"/>
                <a:gd name="T16" fmla="*/ 275 w 396"/>
                <a:gd name="T17" fmla="*/ 0 h 298"/>
                <a:gd name="T18" fmla="*/ 304 w 396"/>
                <a:gd name="T19" fmla="*/ 15 h 298"/>
                <a:gd name="T20" fmla="*/ 390 w 396"/>
                <a:gd name="T21" fmla="*/ 134 h 298"/>
                <a:gd name="T22" fmla="*/ 390 w 396"/>
                <a:gd name="T23" fmla="*/ 164 h 298"/>
                <a:gd name="T24" fmla="*/ 304 w 396"/>
                <a:gd name="T25" fmla="*/ 283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6" h="298">
                  <a:moveTo>
                    <a:pt x="304" y="283"/>
                  </a:moveTo>
                  <a:cubicBezTo>
                    <a:pt x="298" y="291"/>
                    <a:pt x="285" y="298"/>
                    <a:pt x="275" y="298"/>
                  </a:cubicBezTo>
                  <a:cubicBezTo>
                    <a:pt x="14" y="298"/>
                    <a:pt x="14" y="298"/>
                    <a:pt x="14" y="298"/>
                  </a:cubicBezTo>
                  <a:cubicBezTo>
                    <a:pt x="4" y="298"/>
                    <a:pt x="0" y="291"/>
                    <a:pt x="6" y="283"/>
                  </a:cubicBezTo>
                  <a:cubicBezTo>
                    <a:pt x="92" y="164"/>
                    <a:pt x="92" y="164"/>
                    <a:pt x="92" y="164"/>
                  </a:cubicBezTo>
                  <a:cubicBezTo>
                    <a:pt x="98" y="156"/>
                    <a:pt x="98" y="142"/>
                    <a:pt x="92" y="134"/>
                  </a:cubicBezTo>
                  <a:cubicBezTo>
                    <a:pt x="6" y="15"/>
                    <a:pt x="6" y="15"/>
                    <a:pt x="6" y="15"/>
                  </a:cubicBezTo>
                  <a:cubicBezTo>
                    <a:pt x="0" y="7"/>
                    <a:pt x="4" y="0"/>
                    <a:pt x="14" y="0"/>
                  </a:cubicBezTo>
                  <a:cubicBezTo>
                    <a:pt x="275" y="0"/>
                    <a:pt x="275" y="0"/>
                    <a:pt x="275" y="0"/>
                  </a:cubicBezTo>
                  <a:cubicBezTo>
                    <a:pt x="285" y="0"/>
                    <a:pt x="298" y="7"/>
                    <a:pt x="304" y="15"/>
                  </a:cubicBezTo>
                  <a:cubicBezTo>
                    <a:pt x="390" y="134"/>
                    <a:pt x="390" y="134"/>
                    <a:pt x="390" y="134"/>
                  </a:cubicBezTo>
                  <a:cubicBezTo>
                    <a:pt x="396" y="142"/>
                    <a:pt x="396" y="156"/>
                    <a:pt x="390" y="164"/>
                  </a:cubicBezTo>
                  <a:lnTo>
                    <a:pt x="304" y="283"/>
                  </a:lnTo>
                  <a:close/>
                </a:path>
              </a:pathLst>
            </a:custGeom>
            <a:solidFill>
              <a:srgbClr val="000000"/>
            </a:solidFill>
            <a:ln w="19050">
              <a:solidFill>
                <a:sysClr val="window" lastClr="FFFFFF"/>
              </a:solidFill>
              <a:round/>
              <a:headEnd/>
              <a:tailEnd/>
            </a:ln>
            <a:extLst/>
          </p:spPr>
          <p:txBody>
            <a:bodyPr vert="horz" wrap="square" lIns="83738" tIns="41869" rIns="83738" bIns="41869" numCol="1" anchor="t" anchorCtr="0" compatLnSpc="1">
              <a:prstTxWarp prst="textNoShape">
                <a:avLst/>
              </a:prstTxWarp>
            </a:bodyPr>
            <a:lstStyle/>
            <a:p>
              <a:pPr marL="0" marR="0" lvl="0" indent="0" algn="just" defTabSz="914400" eaLnBrk="1" fontAlgn="auto" latinLnBrk="0" hangingPunct="1">
                <a:lnSpc>
                  <a:spcPct val="120000"/>
                </a:lnSpc>
                <a:spcBef>
                  <a:spcPts val="0"/>
                </a:spcBef>
                <a:spcAft>
                  <a:spcPts val="0"/>
                </a:spcAft>
                <a:buClrTx/>
                <a:buSzTx/>
                <a:buFontTx/>
                <a:buNone/>
                <a:tabLst/>
                <a:defRPr/>
              </a:pPr>
              <a:endParaRPr kumimoji="0" lang="en-US" sz="500" b="0" i="0" u="none" strike="noStrike" kern="0" cap="none" spc="0" normalizeH="0" baseline="0" noProof="0">
                <a:ln>
                  <a:noFill/>
                </a:ln>
                <a:solidFill>
                  <a:sysClr val="windowText" lastClr="000000"/>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7" name="Freeform 8"/>
            <p:cNvSpPr>
              <a:spLocks/>
            </p:cNvSpPr>
            <p:nvPr/>
          </p:nvSpPr>
          <p:spPr bwMode="auto">
            <a:xfrm>
              <a:off x="2942" y="677"/>
              <a:ext cx="935" cy="711"/>
            </a:xfrm>
            <a:custGeom>
              <a:avLst/>
              <a:gdLst>
                <a:gd name="T0" fmla="*/ 304 w 395"/>
                <a:gd name="T1" fmla="*/ 283 h 298"/>
                <a:gd name="T2" fmla="*/ 274 w 395"/>
                <a:gd name="T3" fmla="*/ 298 h 298"/>
                <a:gd name="T4" fmla="*/ 13 w 395"/>
                <a:gd name="T5" fmla="*/ 298 h 298"/>
                <a:gd name="T6" fmla="*/ 6 w 395"/>
                <a:gd name="T7" fmla="*/ 283 h 298"/>
                <a:gd name="T8" fmla="*/ 91 w 395"/>
                <a:gd name="T9" fmla="*/ 164 h 298"/>
                <a:gd name="T10" fmla="*/ 91 w 395"/>
                <a:gd name="T11" fmla="*/ 134 h 298"/>
                <a:gd name="T12" fmla="*/ 6 w 395"/>
                <a:gd name="T13" fmla="*/ 15 h 298"/>
                <a:gd name="T14" fmla="*/ 13 w 395"/>
                <a:gd name="T15" fmla="*/ 0 h 298"/>
                <a:gd name="T16" fmla="*/ 274 w 395"/>
                <a:gd name="T17" fmla="*/ 0 h 298"/>
                <a:gd name="T18" fmla="*/ 304 w 395"/>
                <a:gd name="T19" fmla="*/ 15 h 298"/>
                <a:gd name="T20" fmla="*/ 389 w 395"/>
                <a:gd name="T21" fmla="*/ 134 h 298"/>
                <a:gd name="T22" fmla="*/ 389 w 395"/>
                <a:gd name="T23" fmla="*/ 164 h 298"/>
                <a:gd name="T24" fmla="*/ 304 w 395"/>
                <a:gd name="T25" fmla="*/ 283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5" h="298">
                  <a:moveTo>
                    <a:pt x="304" y="283"/>
                  </a:moveTo>
                  <a:cubicBezTo>
                    <a:pt x="298" y="291"/>
                    <a:pt x="284" y="298"/>
                    <a:pt x="274" y="298"/>
                  </a:cubicBezTo>
                  <a:cubicBezTo>
                    <a:pt x="13" y="298"/>
                    <a:pt x="13" y="298"/>
                    <a:pt x="13" y="298"/>
                  </a:cubicBezTo>
                  <a:cubicBezTo>
                    <a:pt x="3" y="298"/>
                    <a:pt x="0" y="291"/>
                    <a:pt x="6" y="283"/>
                  </a:cubicBezTo>
                  <a:cubicBezTo>
                    <a:pt x="91" y="164"/>
                    <a:pt x="91" y="164"/>
                    <a:pt x="91" y="164"/>
                  </a:cubicBezTo>
                  <a:cubicBezTo>
                    <a:pt x="97" y="156"/>
                    <a:pt x="97" y="142"/>
                    <a:pt x="91" y="134"/>
                  </a:cubicBezTo>
                  <a:cubicBezTo>
                    <a:pt x="6" y="15"/>
                    <a:pt x="6" y="15"/>
                    <a:pt x="6" y="15"/>
                  </a:cubicBezTo>
                  <a:cubicBezTo>
                    <a:pt x="0" y="7"/>
                    <a:pt x="3" y="0"/>
                    <a:pt x="13" y="0"/>
                  </a:cubicBezTo>
                  <a:cubicBezTo>
                    <a:pt x="274" y="0"/>
                    <a:pt x="274" y="0"/>
                    <a:pt x="274" y="0"/>
                  </a:cubicBezTo>
                  <a:cubicBezTo>
                    <a:pt x="284" y="0"/>
                    <a:pt x="298" y="7"/>
                    <a:pt x="304" y="15"/>
                  </a:cubicBezTo>
                  <a:cubicBezTo>
                    <a:pt x="389" y="134"/>
                    <a:pt x="389" y="134"/>
                    <a:pt x="389" y="134"/>
                  </a:cubicBezTo>
                  <a:cubicBezTo>
                    <a:pt x="395" y="142"/>
                    <a:pt x="395" y="156"/>
                    <a:pt x="389" y="164"/>
                  </a:cubicBezTo>
                  <a:lnTo>
                    <a:pt x="304" y="283"/>
                  </a:lnTo>
                  <a:close/>
                </a:path>
              </a:pathLst>
            </a:custGeom>
            <a:solidFill>
              <a:srgbClr val="7F7F7F"/>
            </a:solidFill>
            <a:ln w="19050">
              <a:solidFill>
                <a:sysClr val="window" lastClr="FFFFFF"/>
              </a:solidFill>
              <a:round/>
              <a:headEnd/>
              <a:tailEnd/>
            </a:ln>
            <a:extLst/>
          </p:spPr>
          <p:txBody>
            <a:bodyPr vert="horz" wrap="square" lIns="83738" tIns="41869" rIns="83738" bIns="41869" numCol="1" anchor="t" anchorCtr="0" compatLnSpc="1">
              <a:prstTxWarp prst="textNoShape">
                <a:avLst/>
              </a:prstTxWarp>
            </a:bodyPr>
            <a:lstStyle/>
            <a:p>
              <a:pPr marL="0" marR="0" lvl="0" indent="0" algn="just" defTabSz="914400" eaLnBrk="1" fontAlgn="auto" latinLnBrk="0" hangingPunct="1">
                <a:lnSpc>
                  <a:spcPct val="120000"/>
                </a:lnSpc>
                <a:spcBef>
                  <a:spcPts val="0"/>
                </a:spcBef>
                <a:spcAft>
                  <a:spcPts val="0"/>
                </a:spcAft>
                <a:buClrTx/>
                <a:buSzTx/>
                <a:buFontTx/>
                <a:buNone/>
                <a:tabLst/>
                <a:defRPr/>
              </a:pPr>
              <a:endParaRPr kumimoji="0" lang="en-US" sz="500" b="0" i="0" u="none" strike="noStrike" kern="0" cap="none" spc="0" normalizeH="0" baseline="0" noProof="0">
                <a:ln>
                  <a:noFill/>
                </a:ln>
                <a:solidFill>
                  <a:sysClr val="windowText" lastClr="000000"/>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8" name="Freeform 9"/>
            <p:cNvSpPr>
              <a:spLocks/>
            </p:cNvSpPr>
            <p:nvPr/>
          </p:nvSpPr>
          <p:spPr bwMode="auto">
            <a:xfrm>
              <a:off x="3652" y="677"/>
              <a:ext cx="937" cy="711"/>
            </a:xfrm>
            <a:custGeom>
              <a:avLst/>
              <a:gdLst>
                <a:gd name="T0" fmla="*/ 304 w 396"/>
                <a:gd name="T1" fmla="*/ 283 h 298"/>
                <a:gd name="T2" fmla="*/ 275 w 396"/>
                <a:gd name="T3" fmla="*/ 298 h 298"/>
                <a:gd name="T4" fmla="*/ 14 w 396"/>
                <a:gd name="T5" fmla="*/ 298 h 298"/>
                <a:gd name="T6" fmla="*/ 6 w 396"/>
                <a:gd name="T7" fmla="*/ 283 h 298"/>
                <a:gd name="T8" fmla="*/ 92 w 396"/>
                <a:gd name="T9" fmla="*/ 164 h 298"/>
                <a:gd name="T10" fmla="*/ 92 w 396"/>
                <a:gd name="T11" fmla="*/ 134 h 298"/>
                <a:gd name="T12" fmla="*/ 6 w 396"/>
                <a:gd name="T13" fmla="*/ 15 h 298"/>
                <a:gd name="T14" fmla="*/ 14 w 396"/>
                <a:gd name="T15" fmla="*/ 0 h 298"/>
                <a:gd name="T16" fmla="*/ 275 w 396"/>
                <a:gd name="T17" fmla="*/ 0 h 298"/>
                <a:gd name="T18" fmla="*/ 304 w 396"/>
                <a:gd name="T19" fmla="*/ 15 h 298"/>
                <a:gd name="T20" fmla="*/ 390 w 396"/>
                <a:gd name="T21" fmla="*/ 134 h 298"/>
                <a:gd name="T22" fmla="*/ 390 w 396"/>
                <a:gd name="T23" fmla="*/ 164 h 298"/>
                <a:gd name="T24" fmla="*/ 304 w 396"/>
                <a:gd name="T25" fmla="*/ 283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6" h="298">
                  <a:moveTo>
                    <a:pt x="304" y="283"/>
                  </a:moveTo>
                  <a:cubicBezTo>
                    <a:pt x="298" y="291"/>
                    <a:pt x="285" y="298"/>
                    <a:pt x="275" y="298"/>
                  </a:cubicBezTo>
                  <a:cubicBezTo>
                    <a:pt x="14" y="298"/>
                    <a:pt x="14" y="298"/>
                    <a:pt x="14" y="298"/>
                  </a:cubicBezTo>
                  <a:cubicBezTo>
                    <a:pt x="4" y="298"/>
                    <a:pt x="0" y="291"/>
                    <a:pt x="6" y="283"/>
                  </a:cubicBezTo>
                  <a:cubicBezTo>
                    <a:pt x="92" y="164"/>
                    <a:pt x="92" y="164"/>
                    <a:pt x="92" y="164"/>
                  </a:cubicBezTo>
                  <a:cubicBezTo>
                    <a:pt x="98" y="156"/>
                    <a:pt x="98" y="142"/>
                    <a:pt x="92" y="134"/>
                  </a:cubicBezTo>
                  <a:cubicBezTo>
                    <a:pt x="6" y="15"/>
                    <a:pt x="6" y="15"/>
                    <a:pt x="6" y="15"/>
                  </a:cubicBezTo>
                  <a:cubicBezTo>
                    <a:pt x="0" y="7"/>
                    <a:pt x="4" y="0"/>
                    <a:pt x="14" y="0"/>
                  </a:cubicBezTo>
                  <a:cubicBezTo>
                    <a:pt x="275" y="0"/>
                    <a:pt x="275" y="0"/>
                    <a:pt x="275" y="0"/>
                  </a:cubicBezTo>
                  <a:cubicBezTo>
                    <a:pt x="285" y="0"/>
                    <a:pt x="298" y="7"/>
                    <a:pt x="304" y="15"/>
                  </a:cubicBezTo>
                  <a:cubicBezTo>
                    <a:pt x="390" y="134"/>
                    <a:pt x="390" y="134"/>
                    <a:pt x="390" y="134"/>
                  </a:cubicBezTo>
                  <a:cubicBezTo>
                    <a:pt x="396" y="142"/>
                    <a:pt x="396" y="156"/>
                    <a:pt x="390" y="164"/>
                  </a:cubicBezTo>
                  <a:lnTo>
                    <a:pt x="304" y="283"/>
                  </a:lnTo>
                  <a:close/>
                </a:path>
              </a:pathLst>
            </a:custGeom>
            <a:solidFill>
              <a:srgbClr val="000000"/>
            </a:solidFill>
            <a:ln w="19050">
              <a:solidFill>
                <a:sysClr val="window" lastClr="FFFFFF"/>
              </a:solidFill>
              <a:round/>
              <a:headEnd/>
              <a:tailEnd/>
            </a:ln>
            <a:extLst/>
          </p:spPr>
          <p:txBody>
            <a:bodyPr vert="horz" wrap="square" lIns="83738" tIns="41869" rIns="83738" bIns="41869" numCol="1" anchor="t" anchorCtr="0" compatLnSpc="1">
              <a:prstTxWarp prst="textNoShape">
                <a:avLst/>
              </a:prstTxWarp>
            </a:bodyPr>
            <a:lstStyle/>
            <a:p>
              <a:pPr marL="0" marR="0" lvl="0" indent="0" algn="just" defTabSz="914400" eaLnBrk="1" fontAlgn="auto" latinLnBrk="0" hangingPunct="1">
                <a:lnSpc>
                  <a:spcPct val="120000"/>
                </a:lnSpc>
                <a:spcBef>
                  <a:spcPts val="0"/>
                </a:spcBef>
                <a:spcAft>
                  <a:spcPts val="0"/>
                </a:spcAft>
                <a:buClrTx/>
                <a:buSzTx/>
                <a:buFontTx/>
                <a:buNone/>
                <a:tabLst/>
                <a:defRPr/>
              </a:pPr>
              <a:endParaRPr kumimoji="0" lang="en-US" sz="500" b="0" i="0" u="none" strike="noStrike" kern="0" cap="none" spc="0" normalizeH="0" baseline="0" noProof="0">
                <a:ln>
                  <a:noFill/>
                </a:ln>
                <a:solidFill>
                  <a:sysClr val="windowText" lastClr="000000"/>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39" name="Freeform 16"/>
          <p:cNvSpPr>
            <a:spLocks noChangeAspect="1" noEditPoints="1"/>
          </p:cNvSpPr>
          <p:nvPr/>
        </p:nvSpPr>
        <p:spPr bwMode="auto">
          <a:xfrm>
            <a:off x="6124203" y="2859831"/>
            <a:ext cx="321031" cy="371988"/>
          </a:xfrm>
          <a:custGeom>
            <a:avLst/>
            <a:gdLst>
              <a:gd name="T0" fmla="*/ 233 w 320"/>
              <a:gd name="T1" fmla="*/ 138 h 371"/>
              <a:gd name="T2" fmla="*/ 261 w 320"/>
              <a:gd name="T3" fmla="*/ 12 h 371"/>
              <a:gd name="T4" fmla="*/ 168 w 320"/>
              <a:gd name="T5" fmla="*/ 104 h 371"/>
              <a:gd name="T6" fmla="*/ 80 w 320"/>
              <a:gd name="T7" fmla="*/ 182 h 371"/>
              <a:gd name="T8" fmla="*/ 80 w 320"/>
              <a:gd name="T9" fmla="*/ 319 h 371"/>
              <a:gd name="T10" fmla="*/ 253 w 320"/>
              <a:gd name="T11" fmla="*/ 371 h 371"/>
              <a:gd name="T12" fmla="*/ 320 w 320"/>
              <a:gd name="T13" fmla="*/ 172 h 371"/>
              <a:gd name="T14" fmla="*/ 233 w 320"/>
              <a:gd name="T15" fmla="*/ 138 h 371"/>
              <a:gd name="T16" fmla="*/ 60 w 320"/>
              <a:gd name="T17" fmla="*/ 140 h 371"/>
              <a:gd name="T18" fmla="*/ 0 w 320"/>
              <a:gd name="T19" fmla="*/ 202 h 371"/>
              <a:gd name="T20" fmla="*/ 0 w 320"/>
              <a:gd name="T21" fmla="*/ 299 h 371"/>
              <a:gd name="T22" fmla="*/ 60 w 320"/>
              <a:gd name="T23" fmla="*/ 360 h 371"/>
              <a:gd name="T24" fmla="*/ 40 w 320"/>
              <a:gd name="T25" fmla="*/ 315 h 371"/>
              <a:gd name="T26" fmla="*/ 40 w 320"/>
              <a:gd name="T27" fmla="*/ 187 h 371"/>
              <a:gd name="T28" fmla="*/ 60 w 320"/>
              <a:gd name="T29" fmla="*/ 140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0" h="371">
                <a:moveTo>
                  <a:pt x="233" y="138"/>
                </a:moveTo>
                <a:cubicBezTo>
                  <a:pt x="230" y="131"/>
                  <a:pt x="304" y="65"/>
                  <a:pt x="261" y="12"/>
                </a:cubicBezTo>
                <a:cubicBezTo>
                  <a:pt x="251" y="0"/>
                  <a:pt x="217" y="72"/>
                  <a:pt x="168" y="104"/>
                </a:cubicBezTo>
                <a:cubicBezTo>
                  <a:pt x="142" y="122"/>
                  <a:pt x="80" y="161"/>
                  <a:pt x="80" y="182"/>
                </a:cubicBezTo>
                <a:cubicBezTo>
                  <a:pt x="80" y="319"/>
                  <a:pt x="80" y="319"/>
                  <a:pt x="80" y="319"/>
                </a:cubicBezTo>
                <a:cubicBezTo>
                  <a:pt x="80" y="344"/>
                  <a:pt x="178" y="371"/>
                  <a:pt x="253" y="371"/>
                </a:cubicBezTo>
                <a:cubicBezTo>
                  <a:pt x="280" y="371"/>
                  <a:pt x="320" y="199"/>
                  <a:pt x="320" y="172"/>
                </a:cubicBezTo>
                <a:cubicBezTo>
                  <a:pt x="320" y="145"/>
                  <a:pt x="235" y="145"/>
                  <a:pt x="233" y="138"/>
                </a:cubicBezTo>
                <a:close/>
                <a:moveTo>
                  <a:pt x="60" y="140"/>
                </a:moveTo>
                <a:cubicBezTo>
                  <a:pt x="47" y="140"/>
                  <a:pt x="0" y="148"/>
                  <a:pt x="0" y="202"/>
                </a:cubicBezTo>
                <a:cubicBezTo>
                  <a:pt x="0" y="299"/>
                  <a:pt x="0" y="299"/>
                  <a:pt x="0" y="299"/>
                </a:cubicBezTo>
                <a:cubicBezTo>
                  <a:pt x="0" y="354"/>
                  <a:pt x="47" y="360"/>
                  <a:pt x="60" y="360"/>
                </a:cubicBezTo>
                <a:cubicBezTo>
                  <a:pt x="73" y="360"/>
                  <a:pt x="40" y="348"/>
                  <a:pt x="40" y="315"/>
                </a:cubicBezTo>
                <a:cubicBezTo>
                  <a:pt x="40" y="187"/>
                  <a:pt x="40" y="187"/>
                  <a:pt x="40" y="187"/>
                </a:cubicBezTo>
                <a:cubicBezTo>
                  <a:pt x="40" y="152"/>
                  <a:pt x="73" y="140"/>
                  <a:pt x="60" y="140"/>
                </a:cubicBezTo>
                <a:close/>
              </a:path>
            </a:pathLst>
          </a:custGeom>
          <a:solidFill>
            <a:sysClr val="window" lastClr="FFFFFF"/>
          </a:solidFill>
          <a:ln>
            <a:noFill/>
          </a:ln>
        </p:spPr>
        <p:txBody>
          <a:bodyPr vert="horz" wrap="square" lIns="83738" tIns="41869" rIns="83738" bIns="41869" numCol="1" anchor="t" anchorCtr="0" compatLnSpc="1">
            <a:prstTxWarp prst="textNoShape">
              <a:avLst/>
            </a:prstTxWarp>
          </a:bodyPr>
          <a:lstStyle/>
          <a:p>
            <a:pPr marL="0" marR="0" lvl="0" indent="0" algn="just" defTabSz="914400" eaLnBrk="1" fontAlgn="auto" latinLnBrk="0" hangingPunct="1">
              <a:lnSpc>
                <a:spcPct val="120000"/>
              </a:lnSpc>
              <a:spcBef>
                <a:spcPts val="0"/>
              </a:spcBef>
              <a:spcAft>
                <a:spcPts val="0"/>
              </a:spcAft>
              <a:buClrTx/>
              <a:buSzTx/>
              <a:buFontTx/>
              <a:buNone/>
              <a:tabLst/>
              <a:defRPr/>
            </a:pPr>
            <a:endParaRPr kumimoji="0" lang="en-US" sz="500" b="0" i="0" u="none" strike="noStrike" kern="0" cap="none" spc="0" normalizeH="0" baseline="0" noProof="0" dirty="0">
              <a:ln>
                <a:noFill/>
              </a:ln>
              <a:solidFill>
                <a:sysClr val="windowText" lastClr="000000"/>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0" name="Freeform 6"/>
          <p:cNvSpPr>
            <a:spLocks noChangeAspect="1" noEditPoints="1"/>
          </p:cNvSpPr>
          <p:nvPr/>
        </p:nvSpPr>
        <p:spPr bwMode="auto">
          <a:xfrm>
            <a:off x="3725655" y="2916407"/>
            <a:ext cx="387705" cy="340573"/>
          </a:xfrm>
          <a:custGeom>
            <a:avLst/>
            <a:gdLst>
              <a:gd name="T0" fmla="*/ 400 w 400"/>
              <a:gd name="T1" fmla="*/ 352 h 352"/>
              <a:gd name="T2" fmla="*/ 394 w 400"/>
              <a:gd name="T3" fmla="*/ 268 h 352"/>
              <a:gd name="T4" fmla="*/ 342 w 400"/>
              <a:gd name="T5" fmla="*/ 236 h 352"/>
              <a:gd name="T6" fmla="*/ 303 w 400"/>
              <a:gd name="T7" fmla="*/ 191 h 352"/>
              <a:gd name="T8" fmla="*/ 316 w 400"/>
              <a:gd name="T9" fmla="*/ 157 h 352"/>
              <a:gd name="T10" fmla="*/ 327 w 400"/>
              <a:gd name="T11" fmla="*/ 134 h 352"/>
              <a:gd name="T12" fmla="*/ 322 w 400"/>
              <a:gd name="T13" fmla="*/ 122 h 352"/>
              <a:gd name="T14" fmla="*/ 325 w 400"/>
              <a:gd name="T15" fmla="*/ 98 h 352"/>
              <a:gd name="T16" fmla="*/ 278 w 400"/>
              <a:gd name="T17" fmla="*/ 51 h 352"/>
              <a:gd name="T18" fmla="*/ 230 w 400"/>
              <a:gd name="T19" fmla="*/ 98 h 352"/>
              <a:gd name="T20" fmla="*/ 233 w 400"/>
              <a:gd name="T21" fmla="*/ 122 h 352"/>
              <a:gd name="T22" fmla="*/ 229 w 400"/>
              <a:gd name="T23" fmla="*/ 134 h 352"/>
              <a:gd name="T24" fmla="*/ 240 w 400"/>
              <a:gd name="T25" fmla="*/ 157 h 352"/>
              <a:gd name="T26" fmla="*/ 253 w 400"/>
              <a:gd name="T27" fmla="*/ 191 h 352"/>
              <a:gd name="T28" fmla="*/ 236 w 400"/>
              <a:gd name="T29" fmla="*/ 224 h 352"/>
              <a:gd name="T30" fmla="*/ 310 w 400"/>
              <a:gd name="T31" fmla="*/ 292 h 352"/>
              <a:gd name="T32" fmla="*/ 310 w 400"/>
              <a:gd name="T33" fmla="*/ 352 h 352"/>
              <a:gd name="T34" fmla="*/ 400 w 400"/>
              <a:gd name="T35" fmla="*/ 352 h 352"/>
              <a:gd name="T36" fmla="*/ 204 w 400"/>
              <a:gd name="T37" fmla="*/ 247 h 352"/>
              <a:gd name="T38" fmla="*/ 152 w 400"/>
              <a:gd name="T39" fmla="*/ 187 h 352"/>
              <a:gd name="T40" fmla="*/ 169 w 400"/>
              <a:gd name="T41" fmla="*/ 142 h 352"/>
              <a:gd name="T42" fmla="*/ 184 w 400"/>
              <a:gd name="T43" fmla="*/ 111 h 352"/>
              <a:gd name="T44" fmla="*/ 179 w 400"/>
              <a:gd name="T45" fmla="*/ 95 h 352"/>
              <a:gd name="T46" fmla="*/ 183 w 400"/>
              <a:gd name="T47" fmla="*/ 63 h 352"/>
              <a:gd name="T48" fmla="*/ 119 w 400"/>
              <a:gd name="T49" fmla="*/ 0 h 352"/>
              <a:gd name="T50" fmla="*/ 55 w 400"/>
              <a:gd name="T51" fmla="*/ 63 h 352"/>
              <a:gd name="T52" fmla="*/ 59 w 400"/>
              <a:gd name="T53" fmla="*/ 95 h 352"/>
              <a:gd name="T54" fmla="*/ 53 w 400"/>
              <a:gd name="T55" fmla="*/ 111 h 352"/>
              <a:gd name="T56" fmla="*/ 68 w 400"/>
              <a:gd name="T57" fmla="*/ 142 h 352"/>
              <a:gd name="T58" fmla="*/ 86 w 400"/>
              <a:gd name="T59" fmla="*/ 187 h 352"/>
              <a:gd name="T60" fmla="*/ 33 w 400"/>
              <a:gd name="T61" fmla="*/ 247 h 352"/>
              <a:gd name="T62" fmla="*/ 0 w 400"/>
              <a:gd name="T63" fmla="*/ 279 h 352"/>
              <a:gd name="T64" fmla="*/ 0 w 400"/>
              <a:gd name="T65" fmla="*/ 352 h 352"/>
              <a:gd name="T66" fmla="*/ 278 w 400"/>
              <a:gd name="T67" fmla="*/ 352 h 352"/>
              <a:gd name="T68" fmla="*/ 278 w 400"/>
              <a:gd name="T69" fmla="*/ 297 h 352"/>
              <a:gd name="T70" fmla="*/ 204 w 400"/>
              <a:gd name="T71" fmla="*/ 247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00" h="352">
                <a:moveTo>
                  <a:pt x="400" y="352"/>
                </a:moveTo>
                <a:cubicBezTo>
                  <a:pt x="400" y="352"/>
                  <a:pt x="399" y="276"/>
                  <a:pt x="394" y="268"/>
                </a:cubicBezTo>
                <a:cubicBezTo>
                  <a:pt x="387" y="257"/>
                  <a:pt x="371" y="249"/>
                  <a:pt x="342" y="236"/>
                </a:cubicBezTo>
                <a:cubicBezTo>
                  <a:pt x="312" y="224"/>
                  <a:pt x="303" y="213"/>
                  <a:pt x="303" y="191"/>
                </a:cubicBezTo>
                <a:cubicBezTo>
                  <a:pt x="303" y="177"/>
                  <a:pt x="312" y="182"/>
                  <a:pt x="316" y="157"/>
                </a:cubicBezTo>
                <a:cubicBezTo>
                  <a:pt x="317" y="147"/>
                  <a:pt x="325" y="157"/>
                  <a:pt x="327" y="134"/>
                </a:cubicBezTo>
                <a:cubicBezTo>
                  <a:pt x="327" y="124"/>
                  <a:pt x="322" y="122"/>
                  <a:pt x="322" y="122"/>
                </a:cubicBezTo>
                <a:cubicBezTo>
                  <a:pt x="322" y="122"/>
                  <a:pt x="325" y="108"/>
                  <a:pt x="325" y="98"/>
                </a:cubicBezTo>
                <a:cubicBezTo>
                  <a:pt x="327" y="85"/>
                  <a:pt x="319" y="51"/>
                  <a:pt x="278" y="51"/>
                </a:cubicBezTo>
                <a:cubicBezTo>
                  <a:pt x="236" y="51"/>
                  <a:pt x="229" y="85"/>
                  <a:pt x="230" y="98"/>
                </a:cubicBezTo>
                <a:cubicBezTo>
                  <a:pt x="231" y="108"/>
                  <a:pt x="233" y="122"/>
                  <a:pt x="233" y="122"/>
                </a:cubicBezTo>
                <a:cubicBezTo>
                  <a:pt x="233" y="122"/>
                  <a:pt x="229" y="124"/>
                  <a:pt x="229" y="134"/>
                </a:cubicBezTo>
                <a:cubicBezTo>
                  <a:pt x="230" y="157"/>
                  <a:pt x="238" y="147"/>
                  <a:pt x="240" y="157"/>
                </a:cubicBezTo>
                <a:cubicBezTo>
                  <a:pt x="244" y="182"/>
                  <a:pt x="253" y="177"/>
                  <a:pt x="253" y="191"/>
                </a:cubicBezTo>
                <a:cubicBezTo>
                  <a:pt x="253" y="206"/>
                  <a:pt x="248" y="216"/>
                  <a:pt x="236" y="224"/>
                </a:cubicBezTo>
                <a:cubicBezTo>
                  <a:pt x="301" y="257"/>
                  <a:pt x="310" y="263"/>
                  <a:pt x="310" y="292"/>
                </a:cubicBezTo>
                <a:cubicBezTo>
                  <a:pt x="310" y="352"/>
                  <a:pt x="310" y="352"/>
                  <a:pt x="310" y="352"/>
                </a:cubicBezTo>
                <a:lnTo>
                  <a:pt x="400" y="352"/>
                </a:lnTo>
                <a:close/>
                <a:moveTo>
                  <a:pt x="204" y="247"/>
                </a:moveTo>
                <a:cubicBezTo>
                  <a:pt x="165" y="231"/>
                  <a:pt x="152" y="217"/>
                  <a:pt x="152" y="187"/>
                </a:cubicBezTo>
                <a:cubicBezTo>
                  <a:pt x="152" y="169"/>
                  <a:pt x="164" y="175"/>
                  <a:pt x="169" y="142"/>
                </a:cubicBezTo>
                <a:cubicBezTo>
                  <a:pt x="172" y="129"/>
                  <a:pt x="182" y="142"/>
                  <a:pt x="184" y="111"/>
                </a:cubicBezTo>
                <a:cubicBezTo>
                  <a:pt x="184" y="98"/>
                  <a:pt x="179" y="95"/>
                  <a:pt x="179" y="95"/>
                </a:cubicBezTo>
                <a:cubicBezTo>
                  <a:pt x="179" y="95"/>
                  <a:pt x="181" y="77"/>
                  <a:pt x="183" y="63"/>
                </a:cubicBezTo>
                <a:cubicBezTo>
                  <a:pt x="184" y="45"/>
                  <a:pt x="174" y="0"/>
                  <a:pt x="119" y="0"/>
                </a:cubicBezTo>
                <a:cubicBezTo>
                  <a:pt x="64" y="0"/>
                  <a:pt x="54" y="45"/>
                  <a:pt x="55" y="63"/>
                </a:cubicBezTo>
                <a:cubicBezTo>
                  <a:pt x="56" y="77"/>
                  <a:pt x="59" y="95"/>
                  <a:pt x="59" y="95"/>
                </a:cubicBezTo>
                <a:cubicBezTo>
                  <a:pt x="59" y="95"/>
                  <a:pt x="53" y="98"/>
                  <a:pt x="53" y="111"/>
                </a:cubicBezTo>
                <a:cubicBezTo>
                  <a:pt x="55" y="142"/>
                  <a:pt x="66" y="129"/>
                  <a:pt x="68" y="142"/>
                </a:cubicBezTo>
                <a:cubicBezTo>
                  <a:pt x="74" y="175"/>
                  <a:pt x="86" y="169"/>
                  <a:pt x="86" y="187"/>
                </a:cubicBezTo>
                <a:cubicBezTo>
                  <a:pt x="86" y="217"/>
                  <a:pt x="73" y="231"/>
                  <a:pt x="33" y="247"/>
                </a:cubicBezTo>
                <a:cubicBezTo>
                  <a:pt x="21" y="252"/>
                  <a:pt x="0" y="260"/>
                  <a:pt x="0" y="279"/>
                </a:cubicBezTo>
                <a:cubicBezTo>
                  <a:pt x="0" y="352"/>
                  <a:pt x="0" y="352"/>
                  <a:pt x="0" y="352"/>
                </a:cubicBezTo>
                <a:cubicBezTo>
                  <a:pt x="278" y="352"/>
                  <a:pt x="278" y="352"/>
                  <a:pt x="278" y="352"/>
                </a:cubicBezTo>
                <a:cubicBezTo>
                  <a:pt x="278" y="352"/>
                  <a:pt x="278" y="309"/>
                  <a:pt x="278" y="297"/>
                </a:cubicBezTo>
                <a:cubicBezTo>
                  <a:pt x="278" y="280"/>
                  <a:pt x="244" y="264"/>
                  <a:pt x="204" y="247"/>
                </a:cubicBezTo>
                <a:close/>
              </a:path>
            </a:pathLst>
          </a:custGeom>
          <a:solidFill>
            <a:sysClr val="window" lastClr="FFFFFF"/>
          </a:solidFill>
          <a:ln>
            <a:noFill/>
          </a:ln>
        </p:spPr>
        <p:txBody>
          <a:bodyPr vert="horz" wrap="square" lIns="83738" tIns="41869" rIns="83738" bIns="41869" numCol="1" anchor="t" anchorCtr="0" compatLnSpc="1">
            <a:prstTxWarp prst="textNoShape">
              <a:avLst/>
            </a:prstTxWarp>
          </a:bodyPr>
          <a:lstStyle/>
          <a:p>
            <a:pPr marL="0" marR="0" lvl="0" indent="0" algn="just" defTabSz="914400" eaLnBrk="1" fontAlgn="auto" latinLnBrk="0" hangingPunct="1">
              <a:lnSpc>
                <a:spcPct val="120000"/>
              </a:lnSpc>
              <a:spcBef>
                <a:spcPts val="0"/>
              </a:spcBef>
              <a:spcAft>
                <a:spcPts val="0"/>
              </a:spcAft>
              <a:buClrTx/>
              <a:buSzTx/>
              <a:buFontTx/>
              <a:buNone/>
              <a:tabLst/>
              <a:defRPr/>
            </a:pPr>
            <a:endParaRPr kumimoji="0" lang="en-US" sz="500" b="0" i="0" u="none" strike="noStrike" kern="0" cap="none" spc="0" normalizeH="0" baseline="0" noProof="0" dirty="0">
              <a:ln>
                <a:noFill/>
              </a:ln>
              <a:solidFill>
                <a:sysClr val="windowText" lastClr="000000"/>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1" name="Freeform 11"/>
          <p:cNvSpPr>
            <a:spLocks noChangeAspect="1" noEditPoints="1"/>
          </p:cNvSpPr>
          <p:nvPr/>
        </p:nvSpPr>
        <p:spPr bwMode="auto">
          <a:xfrm>
            <a:off x="2612293" y="2916408"/>
            <a:ext cx="355141" cy="354196"/>
          </a:xfrm>
          <a:custGeom>
            <a:avLst/>
            <a:gdLst>
              <a:gd name="T0" fmla="*/ 309 w 319"/>
              <a:gd name="T1" fmla="*/ 267 h 318"/>
              <a:gd name="T2" fmla="*/ 233 w 319"/>
              <a:gd name="T3" fmla="*/ 192 h 318"/>
              <a:gd name="T4" fmla="*/ 251 w 319"/>
              <a:gd name="T5" fmla="*/ 127 h 318"/>
              <a:gd name="T6" fmla="*/ 123 w 319"/>
              <a:gd name="T7" fmla="*/ 0 h 318"/>
              <a:gd name="T8" fmla="*/ 0 w 319"/>
              <a:gd name="T9" fmla="*/ 124 h 318"/>
              <a:gd name="T10" fmla="*/ 127 w 319"/>
              <a:gd name="T11" fmla="*/ 251 h 318"/>
              <a:gd name="T12" fmla="*/ 190 w 319"/>
              <a:gd name="T13" fmla="*/ 234 h 318"/>
              <a:gd name="T14" fmla="*/ 266 w 319"/>
              <a:gd name="T15" fmla="*/ 310 h 318"/>
              <a:gd name="T16" fmla="*/ 293 w 319"/>
              <a:gd name="T17" fmla="*/ 310 h 318"/>
              <a:gd name="T18" fmla="*/ 311 w 319"/>
              <a:gd name="T19" fmla="*/ 291 h 318"/>
              <a:gd name="T20" fmla="*/ 309 w 319"/>
              <a:gd name="T21" fmla="*/ 267 h 318"/>
              <a:gd name="T22" fmla="*/ 38 w 319"/>
              <a:gd name="T23" fmla="*/ 124 h 318"/>
              <a:gd name="T24" fmla="*/ 123 w 319"/>
              <a:gd name="T25" fmla="*/ 38 h 318"/>
              <a:gd name="T26" fmla="*/ 213 w 319"/>
              <a:gd name="T27" fmla="*/ 127 h 318"/>
              <a:gd name="T28" fmla="*/ 127 w 319"/>
              <a:gd name="T29" fmla="*/ 213 h 318"/>
              <a:gd name="T30" fmla="*/ 38 w 319"/>
              <a:gd name="T31" fmla="*/ 124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19" h="318">
                <a:moveTo>
                  <a:pt x="309" y="267"/>
                </a:moveTo>
                <a:cubicBezTo>
                  <a:pt x="233" y="192"/>
                  <a:pt x="233" y="192"/>
                  <a:pt x="233" y="192"/>
                </a:cubicBezTo>
                <a:cubicBezTo>
                  <a:pt x="244" y="173"/>
                  <a:pt x="251" y="151"/>
                  <a:pt x="251" y="127"/>
                </a:cubicBezTo>
                <a:cubicBezTo>
                  <a:pt x="251" y="59"/>
                  <a:pt x="192" y="0"/>
                  <a:pt x="123" y="0"/>
                </a:cubicBezTo>
                <a:cubicBezTo>
                  <a:pt x="55" y="0"/>
                  <a:pt x="0" y="55"/>
                  <a:pt x="0" y="124"/>
                </a:cubicBezTo>
                <a:cubicBezTo>
                  <a:pt x="0" y="192"/>
                  <a:pt x="59" y="251"/>
                  <a:pt x="127" y="251"/>
                </a:cubicBezTo>
                <a:cubicBezTo>
                  <a:pt x="150" y="251"/>
                  <a:pt x="171" y="245"/>
                  <a:pt x="190" y="234"/>
                </a:cubicBezTo>
                <a:cubicBezTo>
                  <a:pt x="266" y="310"/>
                  <a:pt x="266" y="310"/>
                  <a:pt x="266" y="310"/>
                </a:cubicBezTo>
                <a:cubicBezTo>
                  <a:pt x="273" y="318"/>
                  <a:pt x="285" y="318"/>
                  <a:pt x="293" y="310"/>
                </a:cubicBezTo>
                <a:cubicBezTo>
                  <a:pt x="311" y="291"/>
                  <a:pt x="311" y="291"/>
                  <a:pt x="311" y="291"/>
                </a:cubicBezTo>
                <a:cubicBezTo>
                  <a:pt x="319" y="284"/>
                  <a:pt x="316" y="275"/>
                  <a:pt x="309" y="267"/>
                </a:cubicBezTo>
                <a:close/>
                <a:moveTo>
                  <a:pt x="38" y="124"/>
                </a:moveTo>
                <a:cubicBezTo>
                  <a:pt x="38" y="76"/>
                  <a:pt x="76" y="38"/>
                  <a:pt x="123" y="38"/>
                </a:cubicBezTo>
                <a:cubicBezTo>
                  <a:pt x="171" y="38"/>
                  <a:pt x="213" y="80"/>
                  <a:pt x="213" y="127"/>
                </a:cubicBezTo>
                <a:cubicBezTo>
                  <a:pt x="213" y="175"/>
                  <a:pt x="175" y="213"/>
                  <a:pt x="127" y="213"/>
                </a:cubicBezTo>
                <a:cubicBezTo>
                  <a:pt x="80" y="213"/>
                  <a:pt x="38" y="171"/>
                  <a:pt x="38" y="124"/>
                </a:cubicBezTo>
                <a:close/>
              </a:path>
            </a:pathLst>
          </a:custGeom>
          <a:solidFill>
            <a:sysClr val="window" lastClr="FFFFFF"/>
          </a:solidFill>
          <a:ln>
            <a:noFill/>
          </a:ln>
        </p:spPr>
        <p:txBody>
          <a:bodyPr vert="horz" wrap="square" lIns="83738" tIns="41869" rIns="83738" bIns="41869" numCol="1" anchor="t" anchorCtr="0" compatLnSpc="1">
            <a:prstTxWarp prst="textNoShape">
              <a:avLst/>
            </a:prstTxWarp>
          </a:bodyPr>
          <a:lstStyle/>
          <a:p>
            <a:pPr marL="0" marR="0" lvl="0" indent="0" algn="just" defTabSz="914400" eaLnBrk="1" fontAlgn="auto" latinLnBrk="0" hangingPunct="1">
              <a:lnSpc>
                <a:spcPct val="120000"/>
              </a:lnSpc>
              <a:spcBef>
                <a:spcPts val="0"/>
              </a:spcBef>
              <a:spcAft>
                <a:spcPts val="0"/>
              </a:spcAft>
              <a:buClrTx/>
              <a:buSzTx/>
              <a:buFontTx/>
              <a:buNone/>
              <a:tabLst/>
              <a:defRPr/>
            </a:pPr>
            <a:endParaRPr kumimoji="0" lang="en-US" sz="500" b="0" i="0" u="none" strike="noStrike" kern="0" cap="none" spc="0" normalizeH="0" baseline="0" noProof="0" dirty="0">
              <a:ln>
                <a:noFill/>
              </a:ln>
              <a:solidFill>
                <a:sysClr val="windowText" lastClr="000000"/>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2" name="Freeform 21"/>
          <p:cNvSpPr>
            <a:spLocks noChangeAspect="1" noEditPoints="1"/>
          </p:cNvSpPr>
          <p:nvPr/>
        </p:nvSpPr>
        <p:spPr bwMode="auto">
          <a:xfrm rot="2728210">
            <a:off x="7251626" y="2898418"/>
            <a:ext cx="411504" cy="421587"/>
          </a:xfrm>
          <a:custGeom>
            <a:avLst/>
            <a:gdLst>
              <a:gd name="T0" fmla="*/ 222 w 363"/>
              <a:gd name="T1" fmla="*/ 242 h 372"/>
              <a:gd name="T2" fmla="*/ 348 w 363"/>
              <a:gd name="T3" fmla="*/ 23 h 372"/>
              <a:gd name="T4" fmla="*/ 345 w 363"/>
              <a:gd name="T5" fmla="*/ 18 h 372"/>
              <a:gd name="T6" fmla="*/ 340 w 363"/>
              <a:gd name="T7" fmla="*/ 16 h 372"/>
              <a:gd name="T8" fmla="*/ 127 w 363"/>
              <a:gd name="T9" fmla="*/ 144 h 372"/>
              <a:gd name="T10" fmla="*/ 7 w 363"/>
              <a:gd name="T11" fmla="*/ 246 h 372"/>
              <a:gd name="T12" fmla="*/ 25 w 363"/>
              <a:gd name="T13" fmla="*/ 265 h 372"/>
              <a:gd name="T14" fmla="*/ 68 w 363"/>
              <a:gd name="T15" fmla="*/ 249 h 372"/>
              <a:gd name="T16" fmla="*/ 120 w 363"/>
              <a:gd name="T17" fmla="*/ 302 h 372"/>
              <a:gd name="T18" fmla="*/ 104 w 363"/>
              <a:gd name="T19" fmla="*/ 346 h 372"/>
              <a:gd name="T20" fmla="*/ 123 w 363"/>
              <a:gd name="T21" fmla="*/ 364 h 372"/>
              <a:gd name="T22" fmla="*/ 222 w 363"/>
              <a:gd name="T23" fmla="*/ 242 h 372"/>
              <a:gd name="T24" fmla="*/ 242 w 363"/>
              <a:gd name="T25" fmla="*/ 124 h 372"/>
              <a:gd name="T26" fmla="*/ 242 w 363"/>
              <a:gd name="T27" fmla="*/ 79 h 372"/>
              <a:gd name="T28" fmla="*/ 286 w 363"/>
              <a:gd name="T29" fmla="*/ 79 h 372"/>
              <a:gd name="T30" fmla="*/ 286 w 363"/>
              <a:gd name="T31" fmla="*/ 124 h 372"/>
              <a:gd name="T32" fmla="*/ 242 w 363"/>
              <a:gd name="T33" fmla="*/ 124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63" h="372">
                <a:moveTo>
                  <a:pt x="222" y="242"/>
                </a:moveTo>
                <a:cubicBezTo>
                  <a:pt x="222" y="242"/>
                  <a:pt x="363" y="140"/>
                  <a:pt x="348" y="23"/>
                </a:cubicBezTo>
                <a:cubicBezTo>
                  <a:pt x="347" y="21"/>
                  <a:pt x="346" y="19"/>
                  <a:pt x="345" y="18"/>
                </a:cubicBezTo>
                <a:cubicBezTo>
                  <a:pt x="344" y="17"/>
                  <a:pt x="343" y="16"/>
                  <a:pt x="340" y="16"/>
                </a:cubicBezTo>
                <a:cubicBezTo>
                  <a:pt x="226" y="0"/>
                  <a:pt x="127" y="144"/>
                  <a:pt x="127" y="144"/>
                </a:cubicBezTo>
                <a:cubicBezTo>
                  <a:pt x="40" y="134"/>
                  <a:pt x="46" y="151"/>
                  <a:pt x="7" y="246"/>
                </a:cubicBezTo>
                <a:cubicBezTo>
                  <a:pt x="0" y="264"/>
                  <a:pt x="12" y="270"/>
                  <a:pt x="25" y="265"/>
                </a:cubicBezTo>
                <a:cubicBezTo>
                  <a:pt x="39" y="260"/>
                  <a:pt x="68" y="249"/>
                  <a:pt x="68" y="249"/>
                </a:cubicBezTo>
                <a:cubicBezTo>
                  <a:pt x="120" y="302"/>
                  <a:pt x="120" y="302"/>
                  <a:pt x="120" y="302"/>
                </a:cubicBezTo>
                <a:cubicBezTo>
                  <a:pt x="120" y="302"/>
                  <a:pt x="109" y="332"/>
                  <a:pt x="104" y="346"/>
                </a:cubicBezTo>
                <a:cubicBezTo>
                  <a:pt x="99" y="359"/>
                  <a:pt x="105" y="372"/>
                  <a:pt x="123" y="364"/>
                </a:cubicBezTo>
                <a:cubicBezTo>
                  <a:pt x="215" y="324"/>
                  <a:pt x="232" y="330"/>
                  <a:pt x="222" y="242"/>
                </a:cubicBezTo>
                <a:close/>
                <a:moveTo>
                  <a:pt x="242" y="124"/>
                </a:moveTo>
                <a:cubicBezTo>
                  <a:pt x="230" y="111"/>
                  <a:pt x="230" y="91"/>
                  <a:pt x="242" y="79"/>
                </a:cubicBezTo>
                <a:cubicBezTo>
                  <a:pt x="254" y="67"/>
                  <a:pt x="274" y="67"/>
                  <a:pt x="286" y="79"/>
                </a:cubicBezTo>
                <a:cubicBezTo>
                  <a:pt x="297" y="91"/>
                  <a:pt x="297" y="111"/>
                  <a:pt x="286" y="124"/>
                </a:cubicBezTo>
                <a:cubicBezTo>
                  <a:pt x="274" y="136"/>
                  <a:pt x="254" y="136"/>
                  <a:pt x="242" y="124"/>
                </a:cubicBezTo>
                <a:close/>
              </a:path>
            </a:pathLst>
          </a:custGeom>
          <a:solidFill>
            <a:sysClr val="window" lastClr="FFFFFF"/>
          </a:solidFill>
          <a:ln>
            <a:noFill/>
          </a:ln>
        </p:spPr>
        <p:txBody>
          <a:bodyPr vert="horz" wrap="square" lIns="83738" tIns="41869" rIns="83738" bIns="41869" numCol="1" anchor="t" anchorCtr="0" compatLnSpc="1">
            <a:prstTxWarp prst="textNoShape">
              <a:avLst/>
            </a:prstTxWarp>
          </a:bodyPr>
          <a:lstStyle/>
          <a:p>
            <a:pPr marL="0" marR="0" lvl="0" indent="0" algn="just" defTabSz="914400" eaLnBrk="1" fontAlgn="auto" latinLnBrk="0" hangingPunct="1">
              <a:lnSpc>
                <a:spcPct val="120000"/>
              </a:lnSpc>
              <a:spcBef>
                <a:spcPts val="0"/>
              </a:spcBef>
              <a:spcAft>
                <a:spcPts val="0"/>
              </a:spcAft>
              <a:buClrTx/>
              <a:buSzTx/>
              <a:buFontTx/>
              <a:buNone/>
              <a:tabLst/>
              <a:defRPr/>
            </a:pPr>
            <a:endParaRPr kumimoji="0" lang="en-US" sz="500" b="0" i="0" u="none" strike="noStrike" kern="0" cap="none" spc="0" normalizeH="0" baseline="0" noProof="0" dirty="0">
              <a:ln>
                <a:noFill/>
              </a:ln>
              <a:solidFill>
                <a:sysClr val="windowText" lastClr="000000"/>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3" name="Freeform 36"/>
          <p:cNvSpPr>
            <a:spLocks noChangeAspect="1" noEditPoints="1"/>
          </p:cNvSpPr>
          <p:nvPr/>
        </p:nvSpPr>
        <p:spPr bwMode="auto">
          <a:xfrm>
            <a:off x="4897212" y="2986605"/>
            <a:ext cx="437582" cy="245212"/>
          </a:xfrm>
          <a:custGeom>
            <a:avLst/>
            <a:gdLst>
              <a:gd name="T0" fmla="*/ 200 w 400"/>
              <a:gd name="T1" fmla="*/ 0 h 224"/>
              <a:gd name="T2" fmla="*/ 0 w 400"/>
              <a:gd name="T3" fmla="*/ 112 h 224"/>
              <a:gd name="T4" fmla="*/ 200 w 400"/>
              <a:gd name="T5" fmla="*/ 224 h 224"/>
              <a:gd name="T6" fmla="*/ 400 w 400"/>
              <a:gd name="T7" fmla="*/ 112 h 224"/>
              <a:gd name="T8" fmla="*/ 200 w 400"/>
              <a:gd name="T9" fmla="*/ 0 h 224"/>
              <a:gd name="T10" fmla="*/ 200 w 400"/>
              <a:gd name="T11" fmla="*/ 198 h 224"/>
              <a:gd name="T12" fmla="*/ 111 w 400"/>
              <a:gd name="T13" fmla="*/ 112 h 224"/>
              <a:gd name="T14" fmla="*/ 200 w 400"/>
              <a:gd name="T15" fmla="*/ 26 h 224"/>
              <a:gd name="T16" fmla="*/ 289 w 400"/>
              <a:gd name="T17" fmla="*/ 112 h 224"/>
              <a:gd name="T18" fmla="*/ 200 w 400"/>
              <a:gd name="T19" fmla="*/ 198 h 224"/>
              <a:gd name="T20" fmla="*/ 200 w 400"/>
              <a:gd name="T21" fmla="*/ 112 h 224"/>
              <a:gd name="T22" fmla="*/ 200 w 400"/>
              <a:gd name="T23" fmla="*/ 69 h 224"/>
              <a:gd name="T24" fmla="*/ 155 w 400"/>
              <a:gd name="T25" fmla="*/ 112 h 224"/>
              <a:gd name="T26" fmla="*/ 200 w 400"/>
              <a:gd name="T27" fmla="*/ 155 h 224"/>
              <a:gd name="T28" fmla="*/ 244 w 400"/>
              <a:gd name="T29" fmla="*/ 112 h 224"/>
              <a:gd name="T30" fmla="*/ 200 w 400"/>
              <a:gd name="T31" fmla="*/ 112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00" h="224">
                <a:moveTo>
                  <a:pt x="200" y="0"/>
                </a:moveTo>
                <a:cubicBezTo>
                  <a:pt x="69" y="0"/>
                  <a:pt x="0" y="97"/>
                  <a:pt x="0" y="112"/>
                </a:cubicBezTo>
                <a:cubicBezTo>
                  <a:pt x="0" y="127"/>
                  <a:pt x="69" y="224"/>
                  <a:pt x="200" y="224"/>
                </a:cubicBezTo>
                <a:cubicBezTo>
                  <a:pt x="331" y="224"/>
                  <a:pt x="400" y="127"/>
                  <a:pt x="400" y="112"/>
                </a:cubicBezTo>
                <a:cubicBezTo>
                  <a:pt x="400" y="97"/>
                  <a:pt x="331" y="0"/>
                  <a:pt x="200" y="0"/>
                </a:cubicBezTo>
                <a:close/>
                <a:moveTo>
                  <a:pt x="200" y="198"/>
                </a:moveTo>
                <a:cubicBezTo>
                  <a:pt x="151" y="198"/>
                  <a:pt x="111" y="159"/>
                  <a:pt x="111" y="112"/>
                </a:cubicBezTo>
                <a:cubicBezTo>
                  <a:pt x="111" y="64"/>
                  <a:pt x="151" y="26"/>
                  <a:pt x="200" y="26"/>
                </a:cubicBezTo>
                <a:cubicBezTo>
                  <a:pt x="249" y="26"/>
                  <a:pt x="289" y="64"/>
                  <a:pt x="289" y="112"/>
                </a:cubicBezTo>
                <a:cubicBezTo>
                  <a:pt x="289" y="159"/>
                  <a:pt x="249" y="198"/>
                  <a:pt x="200" y="198"/>
                </a:cubicBezTo>
                <a:close/>
                <a:moveTo>
                  <a:pt x="200" y="112"/>
                </a:moveTo>
                <a:cubicBezTo>
                  <a:pt x="192" y="103"/>
                  <a:pt x="213" y="69"/>
                  <a:pt x="200" y="69"/>
                </a:cubicBezTo>
                <a:cubicBezTo>
                  <a:pt x="175" y="69"/>
                  <a:pt x="155" y="88"/>
                  <a:pt x="155" y="112"/>
                </a:cubicBezTo>
                <a:cubicBezTo>
                  <a:pt x="155" y="136"/>
                  <a:pt x="175" y="155"/>
                  <a:pt x="200" y="155"/>
                </a:cubicBezTo>
                <a:cubicBezTo>
                  <a:pt x="224" y="155"/>
                  <a:pt x="244" y="136"/>
                  <a:pt x="244" y="112"/>
                </a:cubicBezTo>
                <a:cubicBezTo>
                  <a:pt x="244" y="101"/>
                  <a:pt x="207" y="119"/>
                  <a:pt x="200" y="112"/>
                </a:cubicBezTo>
                <a:close/>
              </a:path>
            </a:pathLst>
          </a:custGeom>
          <a:solidFill>
            <a:sysClr val="window" lastClr="FFFFFF"/>
          </a:solidFill>
          <a:ln>
            <a:noFill/>
          </a:ln>
        </p:spPr>
        <p:txBody>
          <a:bodyPr vert="horz" wrap="square" lIns="83738" tIns="41869" rIns="83738" bIns="41869" numCol="1" anchor="t" anchorCtr="0" compatLnSpc="1">
            <a:prstTxWarp prst="textNoShape">
              <a:avLst/>
            </a:prstTxWarp>
          </a:bodyPr>
          <a:lstStyle/>
          <a:p>
            <a:pPr marL="0" marR="0" lvl="0" indent="0" algn="just" defTabSz="914400" eaLnBrk="1" fontAlgn="auto" latinLnBrk="0" hangingPunct="1">
              <a:lnSpc>
                <a:spcPct val="120000"/>
              </a:lnSpc>
              <a:spcBef>
                <a:spcPts val="0"/>
              </a:spcBef>
              <a:spcAft>
                <a:spcPts val="0"/>
              </a:spcAft>
              <a:buClrTx/>
              <a:buSzTx/>
              <a:buFontTx/>
              <a:buNone/>
              <a:tabLst/>
              <a:defRPr/>
            </a:pPr>
            <a:endParaRPr kumimoji="0" lang="en-US" sz="500" b="0" i="0" u="none" strike="noStrike" kern="0" cap="none" spc="0" normalizeH="0" baseline="0" noProof="0" dirty="0">
              <a:ln>
                <a:noFill/>
              </a:ln>
              <a:solidFill>
                <a:sysClr val="windowText" lastClr="000000"/>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cxnSp>
        <p:nvCxnSpPr>
          <p:cNvPr id="44" name="Straight Connector 46"/>
          <p:cNvCxnSpPr/>
          <p:nvPr/>
        </p:nvCxnSpPr>
        <p:spPr>
          <a:xfrm>
            <a:off x="2729866" y="2225804"/>
            <a:ext cx="0" cy="268555"/>
          </a:xfrm>
          <a:prstGeom prst="line">
            <a:avLst/>
          </a:prstGeom>
          <a:noFill/>
          <a:ln w="6350" cap="flat" cmpd="sng" algn="ctr">
            <a:solidFill>
              <a:sysClr val="window" lastClr="FFFFFF">
                <a:lumMod val="65000"/>
              </a:sysClr>
            </a:solidFill>
            <a:prstDash val="sysDash"/>
            <a:miter lim="800000"/>
            <a:tailEnd type="oval"/>
          </a:ln>
          <a:effectLst/>
        </p:spPr>
      </p:cxnSp>
      <p:cxnSp>
        <p:nvCxnSpPr>
          <p:cNvPr id="45" name="Straight Connector 47"/>
          <p:cNvCxnSpPr/>
          <p:nvPr/>
        </p:nvCxnSpPr>
        <p:spPr>
          <a:xfrm flipH="1">
            <a:off x="1709719" y="2225803"/>
            <a:ext cx="1020150" cy="0"/>
          </a:xfrm>
          <a:prstGeom prst="line">
            <a:avLst/>
          </a:prstGeom>
          <a:noFill/>
          <a:ln w="6350" cap="flat" cmpd="sng" algn="ctr">
            <a:solidFill>
              <a:sysClr val="window" lastClr="FFFFFF">
                <a:lumMod val="65000"/>
              </a:sysClr>
            </a:solidFill>
            <a:prstDash val="sysDash"/>
            <a:miter lim="800000"/>
            <a:tailEnd type="diamond" w="lg" len="lg"/>
          </a:ln>
          <a:effectLst/>
        </p:spPr>
      </p:cxnSp>
      <p:cxnSp>
        <p:nvCxnSpPr>
          <p:cNvPr id="46" name="Straight Connector 48"/>
          <p:cNvCxnSpPr/>
          <p:nvPr/>
        </p:nvCxnSpPr>
        <p:spPr>
          <a:xfrm>
            <a:off x="3301650" y="3720777"/>
            <a:ext cx="0" cy="268555"/>
          </a:xfrm>
          <a:prstGeom prst="line">
            <a:avLst/>
          </a:prstGeom>
          <a:noFill/>
          <a:ln w="6350" cap="flat" cmpd="sng" algn="ctr">
            <a:solidFill>
              <a:sysClr val="window" lastClr="FFFFFF">
                <a:lumMod val="65000"/>
              </a:sysClr>
            </a:solidFill>
            <a:prstDash val="sysDash"/>
            <a:miter lim="800000"/>
            <a:headEnd type="oval"/>
            <a:tailEnd type="none"/>
          </a:ln>
          <a:effectLst/>
        </p:spPr>
      </p:cxnSp>
      <p:cxnSp>
        <p:nvCxnSpPr>
          <p:cNvPr id="47" name="Straight Connector 49"/>
          <p:cNvCxnSpPr/>
          <p:nvPr/>
        </p:nvCxnSpPr>
        <p:spPr>
          <a:xfrm flipH="1">
            <a:off x="1688322" y="3989335"/>
            <a:ext cx="1607503" cy="0"/>
          </a:xfrm>
          <a:prstGeom prst="line">
            <a:avLst/>
          </a:prstGeom>
          <a:noFill/>
          <a:ln w="6350" cap="flat" cmpd="sng" algn="ctr">
            <a:solidFill>
              <a:sysClr val="window" lastClr="FFFFFF">
                <a:lumMod val="65000"/>
              </a:sysClr>
            </a:solidFill>
            <a:prstDash val="sysDash"/>
            <a:miter lim="800000"/>
            <a:tailEnd type="diamond" w="lg" len="lg"/>
          </a:ln>
          <a:effectLst/>
        </p:spPr>
      </p:cxnSp>
      <p:sp>
        <p:nvSpPr>
          <p:cNvPr id="48" name="Content Placeholder 2"/>
          <p:cNvSpPr txBox="1">
            <a:spLocks/>
          </p:cNvSpPr>
          <p:nvPr/>
        </p:nvSpPr>
        <p:spPr>
          <a:xfrm>
            <a:off x="1170583" y="1996502"/>
            <a:ext cx="414126" cy="338554"/>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
                <a:srgbClr val="000000">
                  <a:lumMod val="75000"/>
                </a:srgbClr>
              </a:buClr>
              <a:buSzPct val="145000"/>
              <a:buFont typeface="Arial"/>
              <a:buNone/>
              <a:tabLst/>
              <a:defRPr/>
            </a:pPr>
            <a:r>
              <a:rPr kumimoji="0" lang="zh-CN" altLang="en-US" sz="110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ea"/>
                <a:sym typeface="Arial" panose="020B0604020202020204" pitchFamily="34" charset="0"/>
              </a:rPr>
              <a:t>文字内容</a:t>
            </a:r>
            <a:endParaRPr kumimoji="0" lang="en-US" sz="1100" b="0" i="0" u="none" strike="noStrike" kern="1200" cap="none" spc="0" normalizeH="0" baseline="0" noProof="0" dirty="0">
              <a:ln>
                <a:noFill/>
              </a:ln>
              <a:solidFill>
                <a:sysClr val="window" lastClr="FFFFFF">
                  <a:lumMod val="65000"/>
                </a:sysClr>
              </a:solidFill>
              <a:effectLst/>
              <a:uLnTx/>
              <a:uFillTx/>
              <a:latin typeface="Arial" panose="020B0604020202020204" pitchFamily="34" charset="0"/>
              <a:ea typeface="微软雅黑" panose="020B0503020204020204" pitchFamily="34" charset="-122"/>
              <a:sym typeface="Arial" panose="020B0604020202020204" pitchFamily="34" charset="0"/>
            </a:endParaRPr>
          </a:p>
        </p:txBody>
      </p:sp>
      <p:sp>
        <p:nvSpPr>
          <p:cNvPr id="49" name="Content Placeholder 2"/>
          <p:cNvSpPr txBox="1">
            <a:spLocks/>
          </p:cNvSpPr>
          <p:nvPr/>
        </p:nvSpPr>
        <p:spPr>
          <a:xfrm>
            <a:off x="1170583" y="3758587"/>
            <a:ext cx="414126" cy="338554"/>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
                <a:srgbClr val="000000">
                  <a:lumMod val="75000"/>
                </a:srgbClr>
              </a:buClr>
              <a:buSzPct val="145000"/>
              <a:buFont typeface="Arial"/>
              <a:buNone/>
              <a:tabLst/>
              <a:defRPr/>
            </a:pPr>
            <a:r>
              <a:rPr kumimoji="0" lang="zh-CN" altLang="en-US" sz="1100" b="0" i="0" u="none" strike="noStrike" kern="1200" cap="none" spc="0" normalizeH="0" baseline="0" noProof="0" dirty="0">
                <a:ln>
                  <a:noFill/>
                </a:ln>
                <a:solidFill>
                  <a:srgbClr val="7F7F7F"/>
                </a:solidFill>
                <a:effectLst/>
                <a:uLnTx/>
                <a:uFillTx/>
                <a:latin typeface="Arial" panose="020B0604020202020204" pitchFamily="34" charset="0"/>
                <a:ea typeface="微软雅黑" panose="020B0503020204020204" pitchFamily="34" charset="-122"/>
                <a:cs typeface="+mn-ea"/>
                <a:sym typeface="Arial" panose="020B0604020202020204" pitchFamily="34" charset="0"/>
              </a:rPr>
              <a:t>文字内容</a:t>
            </a:r>
            <a:endParaRPr kumimoji="0" lang="en-US" sz="1100" b="0" i="0" u="none" strike="noStrike" kern="1200" cap="none" spc="0" normalizeH="0" baseline="0" noProof="0" dirty="0">
              <a:ln>
                <a:noFill/>
              </a:ln>
              <a:solidFill>
                <a:srgbClr val="7F7F7F"/>
              </a:solidFill>
              <a:effectLst/>
              <a:uLnTx/>
              <a:uFillTx/>
              <a:latin typeface="Arial" panose="020B0604020202020204" pitchFamily="34" charset="0"/>
              <a:ea typeface="微软雅黑" panose="020B0503020204020204" pitchFamily="34" charset="-122"/>
              <a:sym typeface="Arial" panose="020B0604020202020204" pitchFamily="34" charset="0"/>
            </a:endParaRPr>
          </a:p>
        </p:txBody>
      </p:sp>
      <p:cxnSp>
        <p:nvCxnSpPr>
          <p:cNvPr id="50" name="Straight Connector 52"/>
          <p:cNvCxnSpPr/>
          <p:nvPr/>
        </p:nvCxnSpPr>
        <p:spPr>
          <a:xfrm>
            <a:off x="5086682" y="2218799"/>
            <a:ext cx="0" cy="268555"/>
          </a:xfrm>
          <a:prstGeom prst="line">
            <a:avLst/>
          </a:prstGeom>
          <a:noFill/>
          <a:ln w="6350" cap="flat" cmpd="sng" algn="ctr">
            <a:solidFill>
              <a:sysClr val="window" lastClr="FFFFFF">
                <a:lumMod val="65000"/>
              </a:sysClr>
            </a:solidFill>
            <a:prstDash val="sysDash"/>
            <a:miter lim="800000"/>
            <a:tailEnd type="oval"/>
          </a:ln>
          <a:effectLst/>
        </p:spPr>
      </p:cxnSp>
      <p:cxnSp>
        <p:nvCxnSpPr>
          <p:cNvPr id="51" name="Straight Connector 53"/>
          <p:cNvCxnSpPr/>
          <p:nvPr/>
        </p:nvCxnSpPr>
        <p:spPr>
          <a:xfrm flipH="1">
            <a:off x="4066533" y="2218797"/>
            <a:ext cx="1020150" cy="0"/>
          </a:xfrm>
          <a:prstGeom prst="line">
            <a:avLst/>
          </a:prstGeom>
          <a:noFill/>
          <a:ln w="6350" cap="flat" cmpd="sng" algn="ctr">
            <a:solidFill>
              <a:sysClr val="window" lastClr="FFFFFF">
                <a:lumMod val="65000"/>
              </a:sysClr>
            </a:solidFill>
            <a:prstDash val="sysDash"/>
            <a:miter lim="800000"/>
            <a:tailEnd type="diamond" w="lg" len="lg"/>
          </a:ln>
          <a:effectLst/>
        </p:spPr>
      </p:cxnSp>
      <p:cxnSp>
        <p:nvCxnSpPr>
          <p:cNvPr id="52" name="Straight Connector 54"/>
          <p:cNvCxnSpPr/>
          <p:nvPr/>
        </p:nvCxnSpPr>
        <p:spPr>
          <a:xfrm>
            <a:off x="5680437" y="3713771"/>
            <a:ext cx="0" cy="268555"/>
          </a:xfrm>
          <a:prstGeom prst="line">
            <a:avLst/>
          </a:prstGeom>
          <a:noFill/>
          <a:ln w="6350" cap="flat" cmpd="sng" algn="ctr">
            <a:solidFill>
              <a:sysClr val="window" lastClr="FFFFFF">
                <a:lumMod val="65000"/>
              </a:sysClr>
            </a:solidFill>
            <a:prstDash val="sysDash"/>
            <a:miter lim="800000"/>
            <a:headEnd type="oval"/>
            <a:tailEnd type="none"/>
          </a:ln>
          <a:effectLst/>
        </p:spPr>
      </p:cxnSp>
      <p:cxnSp>
        <p:nvCxnSpPr>
          <p:cNvPr id="53" name="Straight Connector 55"/>
          <p:cNvCxnSpPr/>
          <p:nvPr/>
        </p:nvCxnSpPr>
        <p:spPr>
          <a:xfrm flipH="1">
            <a:off x="4056117" y="3982328"/>
            <a:ext cx="1634749" cy="0"/>
          </a:xfrm>
          <a:prstGeom prst="line">
            <a:avLst/>
          </a:prstGeom>
          <a:noFill/>
          <a:ln w="6350" cap="flat" cmpd="sng" algn="ctr">
            <a:solidFill>
              <a:sysClr val="window" lastClr="FFFFFF">
                <a:lumMod val="65000"/>
              </a:sysClr>
            </a:solidFill>
            <a:prstDash val="sysDash"/>
            <a:miter lim="800000"/>
            <a:tailEnd type="diamond" w="lg" len="lg"/>
          </a:ln>
          <a:effectLst/>
        </p:spPr>
      </p:cxnSp>
      <p:sp>
        <p:nvSpPr>
          <p:cNvPr id="54" name="Content Placeholder 2"/>
          <p:cNvSpPr txBox="1">
            <a:spLocks/>
          </p:cNvSpPr>
          <p:nvPr/>
        </p:nvSpPr>
        <p:spPr>
          <a:xfrm>
            <a:off x="3527397" y="1988840"/>
            <a:ext cx="414126" cy="338554"/>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
                <a:srgbClr val="000000">
                  <a:lumMod val="75000"/>
                </a:srgbClr>
              </a:buClr>
              <a:buSzPct val="145000"/>
              <a:buFont typeface="Arial"/>
              <a:buNone/>
              <a:tabLst/>
              <a:defRPr/>
            </a:pPr>
            <a:r>
              <a:rPr kumimoji="0" lang="zh-CN" altLang="en-US" sz="110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ea"/>
                <a:sym typeface="Arial" panose="020B0604020202020204" pitchFamily="34" charset="0"/>
              </a:rPr>
              <a:t>文字内容</a:t>
            </a:r>
            <a:endParaRPr kumimoji="0" lang="en-US" sz="110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sym typeface="Arial" panose="020B0604020202020204" pitchFamily="34" charset="0"/>
            </a:endParaRPr>
          </a:p>
        </p:txBody>
      </p:sp>
      <p:sp>
        <p:nvSpPr>
          <p:cNvPr id="55" name="Content Placeholder 2"/>
          <p:cNvSpPr txBox="1">
            <a:spLocks/>
          </p:cNvSpPr>
          <p:nvPr/>
        </p:nvSpPr>
        <p:spPr>
          <a:xfrm>
            <a:off x="3527399" y="3762565"/>
            <a:ext cx="414124" cy="338554"/>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
                <a:srgbClr val="000000">
                  <a:lumMod val="75000"/>
                </a:srgbClr>
              </a:buClr>
              <a:buSzPct val="145000"/>
              <a:buFont typeface="Arial"/>
              <a:buNone/>
              <a:tabLst/>
              <a:defRPr/>
            </a:pPr>
            <a:r>
              <a:rPr kumimoji="0" lang="zh-CN" altLang="en-US" sz="1100" b="0" i="0" u="none" strike="noStrike" kern="1200" cap="none" spc="0" normalizeH="0" baseline="0" noProof="0" dirty="0">
                <a:ln>
                  <a:noFill/>
                </a:ln>
                <a:solidFill>
                  <a:srgbClr val="7F7F7F"/>
                </a:solidFill>
                <a:effectLst/>
                <a:uLnTx/>
                <a:uFillTx/>
                <a:latin typeface="Arial" panose="020B0604020202020204" pitchFamily="34" charset="0"/>
                <a:ea typeface="微软雅黑" panose="020B0503020204020204" pitchFamily="34" charset="-122"/>
                <a:cs typeface="+mn-ea"/>
                <a:sym typeface="Arial" panose="020B0604020202020204" pitchFamily="34" charset="0"/>
              </a:rPr>
              <a:t>文字内容</a:t>
            </a:r>
            <a:endParaRPr kumimoji="0" lang="en-US" sz="1100" b="0" i="0" u="none" strike="noStrike" kern="1200" cap="none" spc="0" normalizeH="0" baseline="0" noProof="0" dirty="0">
              <a:ln>
                <a:noFill/>
              </a:ln>
              <a:solidFill>
                <a:srgbClr val="7F7F7F"/>
              </a:solidFill>
              <a:effectLst/>
              <a:uLnTx/>
              <a:uFillTx/>
              <a:latin typeface="Arial" panose="020B0604020202020204" pitchFamily="34" charset="0"/>
              <a:ea typeface="微软雅黑" panose="020B0503020204020204" pitchFamily="34" charset="-122"/>
              <a:sym typeface="Arial" panose="020B0604020202020204" pitchFamily="34" charset="0"/>
            </a:endParaRPr>
          </a:p>
        </p:txBody>
      </p:sp>
      <p:sp>
        <p:nvSpPr>
          <p:cNvPr id="56" name="Content Placeholder 2"/>
          <p:cNvSpPr txBox="1">
            <a:spLocks/>
          </p:cNvSpPr>
          <p:nvPr/>
        </p:nvSpPr>
        <p:spPr>
          <a:xfrm>
            <a:off x="1122272" y="4482046"/>
            <a:ext cx="1068936" cy="193899"/>
          </a:xfrm>
          <a:prstGeom prst="rect">
            <a:avLst/>
          </a:prstGeom>
        </p:spPr>
        <p:txBody>
          <a:bodyPr vert="horz"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marL="0" marR="0" lvl="0" indent="0" algn="just" defTabSz="457200" rtl="0" eaLnBrk="1" fontAlgn="auto" latinLnBrk="0" hangingPunct="1">
              <a:lnSpc>
                <a:spcPct val="120000"/>
              </a:lnSpc>
              <a:spcBef>
                <a:spcPts val="0"/>
              </a:spcBef>
              <a:spcAft>
                <a:spcPts val="0"/>
              </a:spcAft>
              <a:buClr>
                <a:srgbClr val="000000">
                  <a:lumMod val="75000"/>
                </a:srgbClr>
              </a:buClr>
              <a:buSzPct val="145000"/>
              <a:buFont typeface="Arial"/>
              <a:buNone/>
              <a:tabLst/>
              <a:defRPr/>
            </a:pPr>
            <a:r>
              <a:rPr kumimoji="0" lang="zh-CN" altLang="en-US" sz="1050" b="0" i="0" u="none" strike="noStrike" kern="1200" cap="none" spc="0" normalizeH="0" baseline="0" noProof="0">
                <a:ln>
                  <a:noFill/>
                </a:ln>
                <a:solidFill>
                  <a:sysClr val="window" lastClr="FFFFFF">
                    <a:lumMod val="65000"/>
                  </a:sysClr>
                </a:solidFill>
                <a:effectLst/>
                <a:uLnTx/>
                <a:uFillTx/>
                <a:latin typeface="Arial" panose="020B0604020202020204" pitchFamily="34" charset="0"/>
                <a:ea typeface="微软雅黑" panose="020B0503020204020204" pitchFamily="34" charset="-122"/>
                <a:cs typeface="+mn-ea"/>
                <a:sym typeface="Arial" panose="020B0604020202020204" pitchFamily="34" charset="0"/>
              </a:rPr>
              <a:t>请替换文字内容</a:t>
            </a:r>
            <a:endParaRPr kumimoji="0" lang="en-US" sz="1050" b="1" i="0" u="none" strike="noStrike" kern="1200" cap="none" spc="0" normalizeH="0" baseline="0" noProof="0" dirty="0">
              <a:ln>
                <a:noFill/>
              </a:ln>
              <a:solidFill>
                <a:sysClr val="window" lastClr="FFFFFF">
                  <a:lumMod val="65000"/>
                </a:sysClr>
              </a:solidFill>
              <a:effectLst/>
              <a:uLnTx/>
              <a:uFillTx/>
              <a:latin typeface="Arial" panose="020B0604020202020204" pitchFamily="34" charset="0"/>
              <a:ea typeface="微软雅黑" panose="020B0503020204020204" pitchFamily="34" charset="-122"/>
              <a:sym typeface="Arial" panose="020B0604020202020204" pitchFamily="34" charset="0"/>
            </a:endParaRPr>
          </a:p>
        </p:txBody>
      </p:sp>
      <p:sp>
        <p:nvSpPr>
          <p:cNvPr id="57" name="Content Placeholder 2"/>
          <p:cNvSpPr txBox="1">
            <a:spLocks/>
          </p:cNvSpPr>
          <p:nvPr/>
        </p:nvSpPr>
        <p:spPr>
          <a:xfrm>
            <a:off x="1122273" y="4670154"/>
            <a:ext cx="1321631" cy="184666"/>
          </a:xfrm>
          <a:prstGeom prst="rect">
            <a:avLst/>
          </a:prstGeom>
        </p:spPr>
        <p:txBody>
          <a:bodyPr vert="horz"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marL="0" marR="0" lvl="0" indent="0" algn="just" defTabSz="457200" rtl="0" eaLnBrk="1" fontAlgn="auto" latinLnBrk="0" hangingPunct="1">
              <a:lnSpc>
                <a:spcPct val="120000"/>
              </a:lnSpc>
              <a:spcBef>
                <a:spcPts val="0"/>
              </a:spcBef>
              <a:spcAft>
                <a:spcPts val="0"/>
              </a:spcAft>
              <a:buClr>
                <a:srgbClr val="000000">
                  <a:lumMod val="75000"/>
                </a:srgbClr>
              </a:buClr>
              <a:buSzPct val="145000"/>
              <a:buFont typeface="Arial"/>
              <a:buNone/>
              <a:tabLst/>
              <a:defRPr/>
            </a:pPr>
            <a:r>
              <a:rPr kumimoji="0" lang="zh-CN" altLang="en-US" sz="500" b="0" i="0" u="none" strike="noStrike" kern="1200" cap="none" spc="0" normalizeH="0" baseline="0" noProof="0">
                <a:ln>
                  <a:noFill/>
                </a:ln>
                <a:solidFill>
                  <a:sysClr val="window" lastClr="FFFFFF">
                    <a:lumMod val="65000"/>
                  </a:sysClr>
                </a:solidFill>
                <a:effectLst/>
                <a:uLnTx/>
                <a:uFillTx/>
                <a:latin typeface="Arial" panose="020B0604020202020204" pitchFamily="34" charset="0"/>
                <a:ea typeface="微软雅黑" panose="020B0503020204020204" pitchFamily="34" charset="-122"/>
                <a:cs typeface="+mn-ea"/>
                <a:sym typeface="Arial" panose="020B0604020202020204" pitchFamily="34" charset="0"/>
              </a:rPr>
              <a:t>请替换文字内容</a:t>
            </a:r>
            <a:r>
              <a:rPr kumimoji="0" lang="zh-CN" altLang="en-US" sz="500" b="0" i="0" u="none" strike="noStrike" kern="1200" cap="none" spc="0" normalizeH="0" baseline="0" noProof="0" dirty="0">
                <a:ln>
                  <a:noFill/>
                </a:ln>
                <a:solidFill>
                  <a:sysClr val="window" lastClr="FFFFFF">
                    <a:lumMod val="65000"/>
                  </a:sysClr>
                </a:solidFill>
                <a:effectLst/>
                <a:uLnTx/>
                <a:uFillTx/>
                <a:latin typeface="Arial" panose="020B0604020202020204" pitchFamily="34" charset="0"/>
                <a:ea typeface="微软雅黑" panose="020B0503020204020204" pitchFamily="34" charset="-122"/>
                <a:cs typeface="+mn-ea"/>
                <a:sym typeface="Arial" panose="020B0604020202020204" pitchFamily="34" charset="0"/>
              </a:rPr>
              <a:t>，点击添加相关标题文字，修改文字内容，也可以直接复制你的内容到此。</a:t>
            </a:r>
            <a:endParaRPr kumimoji="0" lang="en-US" sz="500" b="1" i="0" u="none" strike="noStrike" kern="1200" cap="none" spc="0" normalizeH="0" baseline="0" noProof="0" dirty="0">
              <a:ln>
                <a:noFill/>
              </a:ln>
              <a:solidFill>
                <a:sysClr val="window" lastClr="FFFFFF">
                  <a:lumMod val="65000"/>
                </a:sysClr>
              </a:solidFill>
              <a:effectLst/>
              <a:uLnTx/>
              <a:uFillTx/>
              <a:latin typeface="Arial" panose="020B0604020202020204" pitchFamily="34" charset="0"/>
              <a:ea typeface="微软雅黑" panose="020B0503020204020204" pitchFamily="34" charset="-122"/>
              <a:sym typeface="Arial" panose="020B0604020202020204" pitchFamily="34" charset="0"/>
            </a:endParaRPr>
          </a:p>
        </p:txBody>
      </p:sp>
      <p:sp>
        <p:nvSpPr>
          <p:cNvPr id="58" name="Content Placeholder 2"/>
          <p:cNvSpPr txBox="1">
            <a:spLocks/>
          </p:cNvSpPr>
          <p:nvPr/>
        </p:nvSpPr>
        <p:spPr>
          <a:xfrm>
            <a:off x="3027857" y="4482047"/>
            <a:ext cx="1068936" cy="193899"/>
          </a:xfrm>
          <a:prstGeom prst="rect">
            <a:avLst/>
          </a:prstGeom>
        </p:spPr>
        <p:txBody>
          <a:bodyPr vert="horz"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marL="0" marR="0" lvl="0" indent="0" algn="just" defTabSz="457200" rtl="0" eaLnBrk="1" fontAlgn="auto" latinLnBrk="0" hangingPunct="1">
              <a:lnSpc>
                <a:spcPct val="120000"/>
              </a:lnSpc>
              <a:spcBef>
                <a:spcPts val="0"/>
              </a:spcBef>
              <a:spcAft>
                <a:spcPts val="0"/>
              </a:spcAft>
              <a:buClr>
                <a:srgbClr val="000000">
                  <a:lumMod val="75000"/>
                </a:srgbClr>
              </a:buClr>
              <a:buSzPct val="145000"/>
              <a:buFont typeface="Arial"/>
              <a:buNone/>
              <a:tabLst/>
              <a:defRPr/>
            </a:pPr>
            <a:r>
              <a:rPr kumimoji="0" lang="zh-CN" altLang="en-US" sz="1050" b="0" i="0" u="none" strike="noStrike" kern="1200" cap="none" spc="0" normalizeH="0" baseline="0" noProof="0">
                <a:ln>
                  <a:noFill/>
                </a:ln>
                <a:solidFill>
                  <a:sysClr val="window" lastClr="FFFFFF">
                    <a:lumMod val="65000"/>
                  </a:sysClr>
                </a:solidFill>
                <a:effectLst/>
                <a:uLnTx/>
                <a:uFillTx/>
                <a:latin typeface="Arial" panose="020B0604020202020204" pitchFamily="34" charset="0"/>
                <a:ea typeface="微软雅黑" panose="020B0503020204020204" pitchFamily="34" charset="-122"/>
                <a:cs typeface="+mn-ea"/>
                <a:sym typeface="Arial" panose="020B0604020202020204" pitchFamily="34" charset="0"/>
              </a:rPr>
              <a:t>请替换文字内容</a:t>
            </a:r>
            <a:endParaRPr kumimoji="0" lang="en-US" sz="1050" b="1" i="0" u="none" strike="noStrike" kern="1200" cap="none" spc="0" normalizeH="0" baseline="0" noProof="0" dirty="0">
              <a:ln>
                <a:noFill/>
              </a:ln>
              <a:solidFill>
                <a:sysClr val="window" lastClr="FFFFFF">
                  <a:lumMod val="65000"/>
                </a:sysClr>
              </a:solidFill>
              <a:effectLst/>
              <a:uLnTx/>
              <a:uFillTx/>
              <a:latin typeface="Arial" panose="020B0604020202020204" pitchFamily="34" charset="0"/>
              <a:ea typeface="微软雅黑" panose="020B0503020204020204" pitchFamily="34" charset="-122"/>
              <a:sym typeface="Arial" panose="020B0604020202020204" pitchFamily="34" charset="0"/>
            </a:endParaRPr>
          </a:p>
        </p:txBody>
      </p:sp>
      <p:sp>
        <p:nvSpPr>
          <p:cNvPr id="59" name="Content Placeholder 2"/>
          <p:cNvSpPr txBox="1">
            <a:spLocks/>
          </p:cNvSpPr>
          <p:nvPr/>
        </p:nvSpPr>
        <p:spPr>
          <a:xfrm>
            <a:off x="3027857" y="4670154"/>
            <a:ext cx="1321631" cy="184666"/>
          </a:xfrm>
          <a:prstGeom prst="rect">
            <a:avLst/>
          </a:prstGeom>
        </p:spPr>
        <p:txBody>
          <a:bodyPr vert="horz"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marL="0" marR="0" lvl="0" indent="0" algn="just" defTabSz="457200" rtl="0" eaLnBrk="1" fontAlgn="auto" latinLnBrk="0" hangingPunct="1">
              <a:lnSpc>
                <a:spcPct val="120000"/>
              </a:lnSpc>
              <a:spcBef>
                <a:spcPts val="0"/>
              </a:spcBef>
              <a:spcAft>
                <a:spcPts val="0"/>
              </a:spcAft>
              <a:buClr>
                <a:srgbClr val="000000">
                  <a:lumMod val="75000"/>
                </a:srgbClr>
              </a:buClr>
              <a:buSzPct val="145000"/>
              <a:buFont typeface="Arial"/>
              <a:buNone/>
              <a:tabLst/>
              <a:defRPr/>
            </a:pPr>
            <a:r>
              <a:rPr kumimoji="0" lang="zh-CN" altLang="en-US" sz="500" b="0" i="0" u="none" strike="noStrike" kern="1200" cap="none" spc="0" normalizeH="0" baseline="0" noProof="0">
                <a:ln>
                  <a:noFill/>
                </a:ln>
                <a:solidFill>
                  <a:sysClr val="window" lastClr="FFFFFF">
                    <a:lumMod val="65000"/>
                  </a:sysClr>
                </a:solidFill>
                <a:effectLst/>
                <a:uLnTx/>
                <a:uFillTx/>
                <a:latin typeface="Arial" panose="020B0604020202020204" pitchFamily="34" charset="0"/>
                <a:ea typeface="微软雅黑" panose="020B0503020204020204" pitchFamily="34" charset="-122"/>
                <a:cs typeface="+mn-ea"/>
                <a:sym typeface="Arial" panose="020B0604020202020204" pitchFamily="34" charset="0"/>
              </a:rPr>
              <a:t>请替换文字内容</a:t>
            </a:r>
            <a:r>
              <a:rPr kumimoji="0" lang="zh-CN" altLang="en-US" sz="500" b="0" i="0" u="none" strike="noStrike" kern="1200" cap="none" spc="0" normalizeH="0" baseline="0" noProof="0" dirty="0">
                <a:ln>
                  <a:noFill/>
                </a:ln>
                <a:solidFill>
                  <a:sysClr val="window" lastClr="FFFFFF">
                    <a:lumMod val="65000"/>
                  </a:sysClr>
                </a:solidFill>
                <a:effectLst/>
                <a:uLnTx/>
                <a:uFillTx/>
                <a:latin typeface="Arial" panose="020B0604020202020204" pitchFamily="34" charset="0"/>
                <a:ea typeface="微软雅黑" panose="020B0503020204020204" pitchFamily="34" charset="-122"/>
                <a:cs typeface="+mn-ea"/>
                <a:sym typeface="Arial" panose="020B0604020202020204" pitchFamily="34" charset="0"/>
              </a:rPr>
              <a:t>，点击添加相关标题文字，修改文字内容，也可以直接复制你的内容到此。</a:t>
            </a:r>
            <a:endParaRPr kumimoji="0" lang="en-US" sz="500" b="1" i="0" u="none" strike="noStrike" kern="1200" cap="none" spc="0" normalizeH="0" baseline="0" noProof="0" dirty="0">
              <a:ln>
                <a:noFill/>
              </a:ln>
              <a:solidFill>
                <a:sysClr val="window" lastClr="FFFFFF">
                  <a:lumMod val="65000"/>
                </a:sysClr>
              </a:solidFill>
              <a:effectLst/>
              <a:uLnTx/>
              <a:uFillTx/>
              <a:latin typeface="Arial" panose="020B0604020202020204" pitchFamily="34" charset="0"/>
              <a:ea typeface="微软雅黑" panose="020B0503020204020204" pitchFamily="34" charset="-122"/>
              <a:sym typeface="Arial" panose="020B0604020202020204" pitchFamily="34" charset="0"/>
            </a:endParaRPr>
          </a:p>
        </p:txBody>
      </p:sp>
      <p:sp>
        <p:nvSpPr>
          <p:cNvPr id="60" name="Content Placeholder 2"/>
          <p:cNvSpPr txBox="1">
            <a:spLocks/>
          </p:cNvSpPr>
          <p:nvPr/>
        </p:nvSpPr>
        <p:spPr>
          <a:xfrm>
            <a:off x="4933441" y="4482047"/>
            <a:ext cx="1068936" cy="193899"/>
          </a:xfrm>
          <a:prstGeom prst="rect">
            <a:avLst/>
          </a:prstGeom>
        </p:spPr>
        <p:txBody>
          <a:bodyPr vert="horz"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marL="0" marR="0" lvl="0" indent="0" algn="just" defTabSz="457200" rtl="0" eaLnBrk="1" fontAlgn="auto" latinLnBrk="0" hangingPunct="1">
              <a:lnSpc>
                <a:spcPct val="120000"/>
              </a:lnSpc>
              <a:spcBef>
                <a:spcPts val="0"/>
              </a:spcBef>
              <a:spcAft>
                <a:spcPts val="0"/>
              </a:spcAft>
              <a:buClr>
                <a:srgbClr val="000000">
                  <a:lumMod val="75000"/>
                </a:srgbClr>
              </a:buClr>
              <a:buSzPct val="145000"/>
              <a:buFont typeface="Arial"/>
              <a:buNone/>
              <a:tabLst/>
              <a:defRPr/>
            </a:pPr>
            <a:r>
              <a:rPr kumimoji="0" lang="zh-CN" altLang="en-US" sz="1050" b="0" i="0" u="none" strike="noStrike" kern="1200" cap="none" spc="0" normalizeH="0" baseline="0" noProof="0">
                <a:ln>
                  <a:noFill/>
                </a:ln>
                <a:solidFill>
                  <a:sysClr val="window" lastClr="FFFFFF">
                    <a:lumMod val="65000"/>
                  </a:sysClr>
                </a:solidFill>
                <a:effectLst/>
                <a:uLnTx/>
                <a:uFillTx/>
                <a:latin typeface="Arial" panose="020B0604020202020204" pitchFamily="34" charset="0"/>
                <a:ea typeface="微软雅黑" panose="020B0503020204020204" pitchFamily="34" charset="-122"/>
                <a:cs typeface="+mn-ea"/>
                <a:sym typeface="Arial" panose="020B0604020202020204" pitchFamily="34" charset="0"/>
              </a:rPr>
              <a:t>请替换文字内容</a:t>
            </a:r>
            <a:endParaRPr kumimoji="0" lang="en-US" sz="1050" b="1" i="0" u="none" strike="noStrike" kern="1200" cap="none" spc="0" normalizeH="0" baseline="0" noProof="0" dirty="0">
              <a:ln>
                <a:noFill/>
              </a:ln>
              <a:solidFill>
                <a:sysClr val="window" lastClr="FFFFFF">
                  <a:lumMod val="65000"/>
                </a:sysClr>
              </a:solidFill>
              <a:effectLst/>
              <a:uLnTx/>
              <a:uFillTx/>
              <a:latin typeface="Arial" panose="020B0604020202020204" pitchFamily="34" charset="0"/>
              <a:ea typeface="微软雅黑" panose="020B0503020204020204" pitchFamily="34" charset="-122"/>
              <a:sym typeface="Arial" panose="020B0604020202020204" pitchFamily="34" charset="0"/>
            </a:endParaRPr>
          </a:p>
        </p:txBody>
      </p:sp>
      <p:sp>
        <p:nvSpPr>
          <p:cNvPr id="61" name="Content Placeholder 2"/>
          <p:cNvSpPr txBox="1">
            <a:spLocks/>
          </p:cNvSpPr>
          <p:nvPr/>
        </p:nvSpPr>
        <p:spPr>
          <a:xfrm>
            <a:off x="4933441" y="4670154"/>
            <a:ext cx="1321631" cy="184666"/>
          </a:xfrm>
          <a:prstGeom prst="rect">
            <a:avLst/>
          </a:prstGeom>
        </p:spPr>
        <p:txBody>
          <a:bodyPr vert="horz"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marL="0" marR="0" lvl="0" indent="0" algn="just" defTabSz="457200" rtl="0" eaLnBrk="1" fontAlgn="auto" latinLnBrk="0" hangingPunct="1">
              <a:lnSpc>
                <a:spcPct val="120000"/>
              </a:lnSpc>
              <a:spcBef>
                <a:spcPts val="0"/>
              </a:spcBef>
              <a:spcAft>
                <a:spcPts val="0"/>
              </a:spcAft>
              <a:buClr>
                <a:srgbClr val="000000">
                  <a:lumMod val="75000"/>
                </a:srgbClr>
              </a:buClr>
              <a:buSzPct val="145000"/>
              <a:buFont typeface="Arial"/>
              <a:buNone/>
              <a:tabLst/>
              <a:defRPr/>
            </a:pPr>
            <a:r>
              <a:rPr kumimoji="0" lang="zh-CN" altLang="en-US" sz="500" b="0" i="0" u="none" strike="noStrike" kern="1200" cap="none" spc="0" normalizeH="0" baseline="0" noProof="0">
                <a:ln>
                  <a:noFill/>
                </a:ln>
                <a:solidFill>
                  <a:sysClr val="window" lastClr="FFFFFF">
                    <a:lumMod val="65000"/>
                  </a:sysClr>
                </a:solidFill>
                <a:effectLst/>
                <a:uLnTx/>
                <a:uFillTx/>
                <a:latin typeface="Arial" panose="020B0604020202020204" pitchFamily="34" charset="0"/>
                <a:ea typeface="微软雅黑" panose="020B0503020204020204" pitchFamily="34" charset="-122"/>
                <a:cs typeface="+mn-ea"/>
                <a:sym typeface="Arial" panose="020B0604020202020204" pitchFamily="34" charset="0"/>
              </a:rPr>
              <a:t>请替换文字内容</a:t>
            </a:r>
            <a:r>
              <a:rPr kumimoji="0" lang="zh-CN" altLang="en-US" sz="500" b="0" i="0" u="none" strike="noStrike" kern="1200" cap="none" spc="0" normalizeH="0" baseline="0" noProof="0" dirty="0">
                <a:ln>
                  <a:noFill/>
                </a:ln>
                <a:solidFill>
                  <a:sysClr val="window" lastClr="FFFFFF">
                    <a:lumMod val="65000"/>
                  </a:sysClr>
                </a:solidFill>
                <a:effectLst/>
                <a:uLnTx/>
                <a:uFillTx/>
                <a:latin typeface="Arial" panose="020B0604020202020204" pitchFamily="34" charset="0"/>
                <a:ea typeface="微软雅黑" panose="020B0503020204020204" pitchFamily="34" charset="-122"/>
                <a:cs typeface="+mn-ea"/>
                <a:sym typeface="Arial" panose="020B0604020202020204" pitchFamily="34" charset="0"/>
              </a:rPr>
              <a:t>，点击添加相关标题文字，修改文字内容，也可以直接复制你的内容到此。</a:t>
            </a:r>
            <a:endParaRPr kumimoji="0" lang="en-US" sz="500" b="1" i="0" u="none" strike="noStrike" kern="1200" cap="none" spc="0" normalizeH="0" baseline="0" noProof="0" dirty="0">
              <a:ln>
                <a:noFill/>
              </a:ln>
              <a:solidFill>
                <a:sysClr val="window" lastClr="FFFFFF">
                  <a:lumMod val="65000"/>
                </a:sysClr>
              </a:solidFill>
              <a:effectLst/>
              <a:uLnTx/>
              <a:uFillTx/>
              <a:latin typeface="Arial" panose="020B0604020202020204" pitchFamily="34" charset="0"/>
              <a:ea typeface="微软雅黑" panose="020B0503020204020204" pitchFamily="34" charset="-122"/>
              <a:sym typeface="Arial" panose="020B0604020202020204" pitchFamily="34" charset="0"/>
            </a:endParaRPr>
          </a:p>
        </p:txBody>
      </p:sp>
      <p:sp>
        <p:nvSpPr>
          <p:cNvPr id="62" name="Content Placeholder 2"/>
          <p:cNvSpPr txBox="1">
            <a:spLocks/>
          </p:cNvSpPr>
          <p:nvPr/>
        </p:nvSpPr>
        <p:spPr>
          <a:xfrm>
            <a:off x="6839025" y="4482047"/>
            <a:ext cx="1068936" cy="193899"/>
          </a:xfrm>
          <a:prstGeom prst="rect">
            <a:avLst/>
          </a:prstGeom>
        </p:spPr>
        <p:txBody>
          <a:bodyPr vert="horz"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marL="0" marR="0" lvl="0" indent="0" algn="just" defTabSz="457200" rtl="0" eaLnBrk="1" fontAlgn="auto" latinLnBrk="0" hangingPunct="1">
              <a:lnSpc>
                <a:spcPct val="120000"/>
              </a:lnSpc>
              <a:spcBef>
                <a:spcPts val="0"/>
              </a:spcBef>
              <a:spcAft>
                <a:spcPts val="0"/>
              </a:spcAft>
              <a:buClr>
                <a:srgbClr val="000000">
                  <a:lumMod val="75000"/>
                </a:srgbClr>
              </a:buClr>
              <a:buSzPct val="145000"/>
              <a:buFont typeface="Arial"/>
              <a:buNone/>
              <a:tabLst/>
              <a:defRPr/>
            </a:pPr>
            <a:r>
              <a:rPr kumimoji="0" lang="zh-CN" altLang="en-US" sz="1050" b="0" i="0" u="none" strike="noStrike" kern="1200" cap="none" spc="0" normalizeH="0" baseline="0" noProof="0">
                <a:ln>
                  <a:noFill/>
                </a:ln>
                <a:solidFill>
                  <a:sysClr val="window" lastClr="FFFFFF">
                    <a:lumMod val="65000"/>
                  </a:sysClr>
                </a:solidFill>
                <a:effectLst/>
                <a:uLnTx/>
                <a:uFillTx/>
                <a:latin typeface="Arial" panose="020B0604020202020204" pitchFamily="34" charset="0"/>
                <a:ea typeface="微软雅黑" panose="020B0503020204020204" pitchFamily="34" charset="-122"/>
                <a:cs typeface="+mn-ea"/>
                <a:sym typeface="Arial" panose="020B0604020202020204" pitchFamily="34" charset="0"/>
              </a:rPr>
              <a:t>请替换文字内容</a:t>
            </a:r>
            <a:endParaRPr kumimoji="0" lang="en-US" sz="1050" b="1" i="0" u="none" strike="noStrike" kern="1200" cap="none" spc="0" normalizeH="0" baseline="0" noProof="0" dirty="0">
              <a:ln>
                <a:noFill/>
              </a:ln>
              <a:solidFill>
                <a:sysClr val="window" lastClr="FFFFFF">
                  <a:lumMod val="65000"/>
                </a:sysClr>
              </a:solidFill>
              <a:effectLst/>
              <a:uLnTx/>
              <a:uFillTx/>
              <a:latin typeface="Arial" panose="020B0604020202020204" pitchFamily="34" charset="0"/>
              <a:ea typeface="微软雅黑" panose="020B0503020204020204" pitchFamily="34" charset="-122"/>
              <a:sym typeface="Arial" panose="020B0604020202020204" pitchFamily="34" charset="0"/>
            </a:endParaRPr>
          </a:p>
        </p:txBody>
      </p:sp>
      <p:sp>
        <p:nvSpPr>
          <p:cNvPr id="63" name="Content Placeholder 2"/>
          <p:cNvSpPr txBox="1">
            <a:spLocks/>
          </p:cNvSpPr>
          <p:nvPr/>
        </p:nvSpPr>
        <p:spPr>
          <a:xfrm>
            <a:off x="6839024" y="4670154"/>
            <a:ext cx="1321631" cy="184666"/>
          </a:xfrm>
          <a:prstGeom prst="rect">
            <a:avLst/>
          </a:prstGeom>
        </p:spPr>
        <p:txBody>
          <a:bodyPr vert="horz"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marL="0" marR="0" lvl="0" indent="0" algn="just" defTabSz="457200" rtl="0" eaLnBrk="1" fontAlgn="auto" latinLnBrk="0" hangingPunct="1">
              <a:lnSpc>
                <a:spcPct val="120000"/>
              </a:lnSpc>
              <a:spcBef>
                <a:spcPts val="0"/>
              </a:spcBef>
              <a:spcAft>
                <a:spcPts val="0"/>
              </a:spcAft>
              <a:buClr>
                <a:srgbClr val="000000">
                  <a:lumMod val="75000"/>
                </a:srgbClr>
              </a:buClr>
              <a:buSzPct val="145000"/>
              <a:buFont typeface="Arial"/>
              <a:buNone/>
              <a:tabLst/>
              <a:defRPr/>
            </a:pPr>
            <a:r>
              <a:rPr kumimoji="0" lang="zh-CN" altLang="en-US" sz="500" b="0" i="0" u="none" strike="noStrike" kern="1200" cap="none" spc="0" normalizeH="0" baseline="0" noProof="0">
                <a:ln>
                  <a:noFill/>
                </a:ln>
                <a:solidFill>
                  <a:sysClr val="window" lastClr="FFFFFF">
                    <a:lumMod val="65000"/>
                  </a:sysClr>
                </a:solidFill>
                <a:effectLst/>
                <a:uLnTx/>
                <a:uFillTx/>
                <a:latin typeface="Arial" panose="020B0604020202020204" pitchFamily="34" charset="0"/>
                <a:ea typeface="微软雅黑" panose="020B0503020204020204" pitchFamily="34" charset="-122"/>
                <a:cs typeface="+mn-ea"/>
                <a:sym typeface="Arial" panose="020B0604020202020204" pitchFamily="34" charset="0"/>
              </a:rPr>
              <a:t>请替换文字内容</a:t>
            </a:r>
            <a:r>
              <a:rPr kumimoji="0" lang="zh-CN" altLang="en-US" sz="500" b="0" i="0" u="none" strike="noStrike" kern="1200" cap="none" spc="0" normalizeH="0" baseline="0" noProof="0" dirty="0">
                <a:ln>
                  <a:noFill/>
                </a:ln>
                <a:solidFill>
                  <a:sysClr val="window" lastClr="FFFFFF">
                    <a:lumMod val="65000"/>
                  </a:sysClr>
                </a:solidFill>
                <a:effectLst/>
                <a:uLnTx/>
                <a:uFillTx/>
                <a:latin typeface="Arial" panose="020B0604020202020204" pitchFamily="34" charset="0"/>
                <a:ea typeface="微软雅黑" panose="020B0503020204020204" pitchFamily="34" charset="-122"/>
                <a:cs typeface="+mn-ea"/>
                <a:sym typeface="Arial" panose="020B0604020202020204" pitchFamily="34" charset="0"/>
              </a:rPr>
              <a:t>，点击添加相关标题文字，修改文字内容，也可以直接复制你的内容到此。</a:t>
            </a:r>
            <a:endParaRPr kumimoji="0" lang="en-US" sz="500" b="1" i="0" u="none" strike="noStrike" kern="1200" cap="none" spc="0" normalizeH="0" baseline="0" noProof="0" dirty="0">
              <a:ln>
                <a:noFill/>
              </a:ln>
              <a:solidFill>
                <a:sysClr val="window" lastClr="FFFFFF">
                  <a:lumMod val="65000"/>
                </a:sysClr>
              </a:solidFill>
              <a:effectLst/>
              <a:uLnTx/>
              <a:uFillTx/>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xmlns="" val="43612717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6"/>
          <p:cNvSpPr>
            <a:spLocks noChangeArrowheads="1"/>
          </p:cNvSpPr>
          <p:nvPr/>
        </p:nvSpPr>
        <p:spPr bwMode="auto">
          <a:xfrm>
            <a:off x="2289796" y="3662225"/>
            <a:ext cx="3699957" cy="2166694"/>
          </a:xfrm>
          <a:prstGeom prst="rect">
            <a:avLst/>
          </a:prstGeom>
          <a:blipFill dpi="0" rotWithShape="1">
            <a:blip r:embed="rId2" cstate="screen">
              <a:extLst>
                <a:ext uri="{28A0092B-C50C-407E-A947-70E740481C1C}">
                  <a14:useLocalDpi xmlns:a14="http://schemas.microsoft.com/office/drawing/2010/main" xmlns=""/>
                </a:ext>
              </a:extLst>
            </a:blip>
            <a:srcRect/>
            <a:stretch>
              <a:fillRect/>
            </a:stretch>
          </a:blipFill>
          <a:ln w="0">
            <a:noFill/>
            <a:prstDash val="solid"/>
            <a:miter lim="800000"/>
            <a:headEnd/>
            <a:tailEnd/>
          </a:ln>
        </p:spPr>
        <p:txBody>
          <a:bodyPr vert="horz" wrap="square" lIns="128580" tIns="64290" rIns="128580" bIns="64290" numCol="1" anchor="t" anchorCtr="0" compatLnSpc="1">
            <a:prstTxWarp prst="textNoShape">
              <a:avLst/>
            </a:prstTxWarp>
          </a:bodyPr>
          <a:lstStyle/>
          <a:p>
            <a:endParaRPr lang="zh-CN" altLang="en-US" sz="1200">
              <a:ea typeface="微软雅黑" panose="020B0503020204020204" pitchFamily="34" charset="-122"/>
            </a:endParaRPr>
          </a:p>
        </p:txBody>
      </p:sp>
      <p:sp>
        <p:nvSpPr>
          <p:cNvPr id="12" name="Rectangle 7"/>
          <p:cNvSpPr>
            <a:spLocks noChangeArrowheads="1"/>
          </p:cNvSpPr>
          <p:nvPr/>
        </p:nvSpPr>
        <p:spPr bwMode="auto">
          <a:xfrm>
            <a:off x="5788371" y="2498205"/>
            <a:ext cx="1420847" cy="1112983"/>
          </a:xfrm>
          <a:prstGeom prst="rect">
            <a:avLst/>
          </a:prstGeom>
          <a:blipFill dpi="0" rotWithShape="1">
            <a:blip r:embed="rId3" cstate="screen">
              <a:extLst>
                <a:ext uri="{28A0092B-C50C-407E-A947-70E740481C1C}">
                  <a14:useLocalDpi xmlns:a14="http://schemas.microsoft.com/office/drawing/2010/main" xmlns=""/>
                </a:ext>
              </a:extLst>
            </a:blip>
            <a:srcRect/>
            <a:stretch>
              <a:fillRect/>
            </a:stretch>
          </a:blipFill>
          <a:ln w="0">
            <a:noFill/>
            <a:prstDash val="solid"/>
            <a:miter lim="800000"/>
            <a:headEnd/>
            <a:tailEnd/>
          </a:ln>
        </p:spPr>
        <p:txBody>
          <a:bodyPr vert="horz" wrap="square" lIns="128580" tIns="64290" rIns="128580" bIns="64290" numCol="1" anchor="t" anchorCtr="0" compatLnSpc="1">
            <a:prstTxWarp prst="textNoShape">
              <a:avLst/>
            </a:prstTxWarp>
          </a:bodyPr>
          <a:lstStyle/>
          <a:p>
            <a:endParaRPr lang="zh-CN" altLang="en-US" sz="1200">
              <a:ea typeface="微软雅黑" panose="020B0503020204020204" pitchFamily="34" charset="-122"/>
            </a:endParaRPr>
          </a:p>
        </p:txBody>
      </p:sp>
      <p:sp>
        <p:nvSpPr>
          <p:cNvPr id="13" name="Rectangle 8"/>
          <p:cNvSpPr>
            <a:spLocks noChangeArrowheads="1"/>
          </p:cNvSpPr>
          <p:nvPr/>
        </p:nvSpPr>
        <p:spPr bwMode="auto">
          <a:xfrm>
            <a:off x="7261961" y="2498204"/>
            <a:ext cx="1863563" cy="2281943"/>
          </a:xfrm>
          <a:prstGeom prst="rect">
            <a:avLst/>
          </a:prstGeom>
          <a:blipFill dpi="0" rotWithShape="1">
            <a:blip r:embed="rId4" cstate="screen">
              <a:extLst>
                <a:ext uri="{28A0092B-C50C-407E-A947-70E740481C1C}">
                  <a14:useLocalDpi xmlns:a14="http://schemas.microsoft.com/office/drawing/2010/main" xmlns=""/>
                </a:ext>
              </a:extLst>
            </a:blip>
            <a:srcRect/>
            <a:stretch>
              <a:fillRect/>
            </a:stretch>
          </a:blipFill>
          <a:ln w="0">
            <a:noFill/>
            <a:prstDash val="solid"/>
            <a:miter lim="800000"/>
            <a:headEnd/>
            <a:tailEnd/>
          </a:ln>
        </p:spPr>
        <p:txBody>
          <a:bodyPr vert="horz" wrap="square" lIns="128580" tIns="64290" rIns="128580" bIns="64290" numCol="1" anchor="t" anchorCtr="0" compatLnSpc="1">
            <a:prstTxWarp prst="textNoShape">
              <a:avLst/>
            </a:prstTxWarp>
          </a:bodyPr>
          <a:lstStyle/>
          <a:p>
            <a:endParaRPr lang="zh-CN" altLang="en-US" sz="1200">
              <a:ea typeface="微软雅黑" panose="020B0503020204020204" pitchFamily="34" charset="-122"/>
            </a:endParaRPr>
          </a:p>
        </p:txBody>
      </p:sp>
      <p:sp>
        <p:nvSpPr>
          <p:cNvPr id="14" name="Rectangle 9"/>
          <p:cNvSpPr>
            <a:spLocks noChangeArrowheads="1"/>
          </p:cNvSpPr>
          <p:nvPr/>
        </p:nvSpPr>
        <p:spPr bwMode="auto">
          <a:xfrm>
            <a:off x="3793750" y="2501497"/>
            <a:ext cx="1956263" cy="1109690"/>
          </a:xfrm>
          <a:prstGeom prst="rect">
            <a:avLst/>
          </a:prstGeom>
          <a:blipFill dpi="0" rotWithShape="1">
            <a:blip r:embed="rId5" cstate="screen">
              <a:extLst>
                <a:ext uri="{28A0092B-C50C-407E-A947-70E740481C1C}">
                  <a14:useLocalDpi xmlns:a14="http://schemas.microsoft.com/office/drawing/2010/main" xmlns=""/>
                </a:ext>
              </a:extLst>
            </a:blip>
            <a:srcRect/>
            <a:stretch>
              <a:fillRect/>
            </a:stretch>
          </a:blipFill>
          <a:ln w="0">
            <a:noFill/>
            <a:prstDash val="solid"/>
            <a:miter lim="800000"/>
            <a:headEnd/>
            <a:tailEnd/>
          </a:ln>
        </p:spPr>
        <p:txBody>
          <a:bodyPr vert="horz" wrap="square" lIns="128580" tIns="64290" rIns="128580" bIns="64290" numCol="1" anchor="t" anchorCtr="0" compatLnSpc="1">
            <a:prstTxWarp prst="textNoShape">
              <a:avLst/>
            </a:prstTxWarp>
          </a:bodyPr>
          <a:lstStyle/>
          <a:p>
            <a:endParaRPr lang="zh-CN" altLang="en-US" sz="1200">
              <a:ea typeface="微软雅黑" panose="020B0503020204020204" pitchFamily="34" charset="-122"/>
            </a:endParaRPr>
          </a:p>
        </p:txBody>
      </p:sp>
      <p:sp>
        <p:nvSpPr>
          <p:cNvPr id="15" name="Rectangle 10"/>
          <p:cNvSpPr>
            <a:spLocks noChangeArrowheads="1"/>
          </p:cNvSpPr>
          <p:nvPr/>
        </p:nvSpPr>
        <p:spPr bwMode="auto">
          <a:xfrm>
            <a:off x="3793750" y="1340768"/>
            <a:ext cx="1174717" cy="1109690"/>
          </a:xfrm>
          <a:prstGeom prst="rect">
            <a:avLst/>
          </a:prstGeom>
          <a:blipFill dpi="0" rotWithShape="1">
            <a:blip r:embed="rId6" cstate="screen">
              <a:extLst>
                <a:ext uri="{28A0092B-C50C-407E-A947-70E740481C1C}">
                  <a14:useLocalDpi xmlns:a14="http://schemas.microsoft.com/office/drawing/2010/main" xmlns=""/>
                </a:ext>
              </a:extLst>
            </a:blip>
            <a:srcRect/>
            <a:stretch>
              <a:fillRect/>
            </a:stretch>
          </a:blipFill>
          <a:ln w="0">
            <a:noFill/>
            <a:prstDash val="solid"/>
            <a:miter lim="800000"/>
            <a:headEnd/>
            <a:tailEnd/>
          </a:ln>
        </p:spPr>
        <p:txBody>
          <a:bodyPr vert="horz" wrap="square" lIns="128580" tIns="64290" rIns="128580" bIns="64290" numCol="1" anchor="t" anchorCtr="0" compatLnSpc="1">
            <a:prstTxWarp prst="textNoShape">
              <a:avLst/>
            </a:prstTxWarp>
          </a:bodyPr>
          <a:lstStyle/>
          <a:p>
            <a:endParaRPr lang="zh-CN" altLang="en-US" sz="1200">
              <a:ea typeface="微软雅黑" panose="020B0503020204020204" pitchFamily="34" charset="-122"/>
            </a:endParaRPr>
          </a:p>
        </p:txBody>
      </p:sp>
      <p:sp>
        <p:nvSpPr>
          <p:cNvPr id="16" name="Rectangle 11"/>
          <p:cNvSpPr>
            <a:spLocks noChangeArrowheads="1"/>
          </p:cNvSpPr>
          <p:nvPr/>
        </p:nvSpPr>
        <p:spPr bwMode="auto">
          <a:xfrm>
            <a:off x="6037698" y="3662225"/>
            <a:ext cx="1171520" cy="1109690"/>
          </a:xfrm>
          <a:prstGeom prst="rect">
            <a:avLst/>
          </a:prstGeom>
          <a:blipFill dpi="0" rotWithShape="1">
            <a:blip r:embed="rId7" cstate="screen">
              <a:extLst>
                <a:ext uri="{28A0092B-C50C-407E-A947-70E740481C1C}">
                  <a14:useLocalDpi xmlns:a14="http://schemas.microsoft.com/office/drawing/2010/main" xmlns=""/>
                </a:ext>
              </a:extLst>
            </a:blip>
            <a:srcRect/>
            <a:stretch>
              <a:fillRect/>
            </a:stretch>
          </a:blipFill>
          <a:ln w="0">
            <a:noFill/>
            <a:prstDash val="solid"/>
            <a:miter lim="800000"/>
            <a:headEnd/>
            <a:tailEnd/>
          </a:ln>
        </p:spPr>
        <p:txBody>
          <a:bodyPr vert="horz" wrap="square" lIns="128580" tIns="64290" rIns="128580" bIns="64290" numCol="1" anchor="t" anchorCtr="0" compatLnSpc="1">
            <a:prstTxWarp prst="textNoShape">
              <a:avLst/>
            </a:prstTxWarp>
          </a:bodyPr>
          <a:lstStyle/>
          <a:p>
            <a:endParaRPr lang="zh-CN" altLang="en-US" sz="1200">
              <a:ea typeface="微软雅黑" panose="020B0503020204020204" pitchFamily="34" charset="-122"/>
            </a:endParaRPr>
          </a:p>
        </p:txBody>
      </p:sp>
      <p:sp>
        <p:nvSpPr>
          <p:cNvPr id="17" name="Rectangle 12"/>
          <p:cNvSpPr>
            <a:spLocks noChangeArrowheads="1"/>
          </p:cNvSpPr>
          <p:nvPr/>
        </p:nvSpPr>
        <p:spPr bwMode="auto">
          <a:xfrm>
            <a:off x="-13288" y="1340768"/>
            <a:ext cx="3754297" cy="2270419"/>
          </a:xfrm>
          <a:prstGeom prst="rect">
            <a:avLst/>
          </a:prstGeom>
          <a:blipFill dpi="0" rotWithShape="1">
            <a:blip r:embed="rId8" cstate="screen">
              <a:extLst>
                <a:ext uri="{28A0092B-C50C-407E-A947-70E740481C1C}">
                  <a14:useLocalDpi xmlns:a14="http://schemas.microsoft.com/office/drawing/2010/main" xmlns=""/>
                </a:ext>
              </a:extLst>
            </a:blip>
            <a:srcRect/>
            <a:stretch>
              <a:fillRect/>
            </a:stretch>
          </a:blipFill>
          <a:ln w="0">
            <a:noFill/>
            <a:prstDash val="solid"/>
            <a:miter lim="800000"/>
            <a:headEnd/>
            <a:tailEnd/>
          </a:ln>
        </p:spPr>
        <p:txBody>
          <a:bodyPr vert="horz" wrap="square" lIns="128580" tIns="64290" rIns="128580" bIns="64290" numCol="1" anchor="t" anchorCtr="0" compatLnSpc="1">
            <a:prstTxWarp prst="textNoShape">
              <a:avLst/>
            </a:prstTxWarp>
          </a:bodyPr>
          <a:lstStyle/>
          <a:p>
            <a:endParaRPr lang="zh-CN" altLang="en-US" sz="1200">
              <a:ea typeface="微软雅黑" panose="020B0503020204020204" pitchFamily="34" charset="-122"/>
            </a:endParaRPr>
          </a:p>
        </p:txBody>
      </p:sp>
      <p:sp>
        <p:nvSpPr>
          <p:cNvPr id="18" name="文本框 13"/>
          <p:cNvSpPr txBox="1">
            <a:spLocks noChangeArrowheads="1"/>
          </p:cNvSpPr>
          <p:nvPr/>
        </p:nvSpPr>
        <p:spPr bwMode="auto">
          <a:xfrm>
            <a:off x="205865" y="3802834"/>
            <a:ext cx="2018710" cy="4249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defTabSz="914400" eaLnBrk="1" fontAlgn="auto" latinLnBrk="0" hangingPunct="1">
              <a:lnSpc>
                <a:spcPct val="150000"/>
              </a:lnSpc>
              <a:spcBef>
                <a:spcPts val="0"/>
              </a:spcBef>
              <a:spcAft>
                <a:spcPts val="0"/>
              </a:spcAft>
              <a:buClrTx/>
              <a:buSzTx/>
              <a:buFontTx/>
              <a:buNone/>
              <a:tabLst/>
              <a:defRPr/>
            </a:pPr>
            <a:r>
              <a:rPr kumimoji="0" lang="zh-CN" altLang="en-US" sz="500" b="0" i="0" u="none" strike="noStrike" kern="0" cap="none" spc="0" normalizeH="0" baseline="0" noProof="0" dirty="0" smtClean="0">
                <a:ln>
                  <a:noFill/>
                </a:ln>
                <a:solidFill>
                  <a:sysClr val="window" lastClr="FFFFFF">
                    <a:lumMod val="65000"/>
                  </a:sysClr>
                </a:solidFill>
                <a:effectLst/>
                <a:uLnTx/>
                <a:uFillTx/>
                <a:latin typeface="微软雅黑" panose="020B0503020204020204" pitchFamily="34" charset="-122"/>
                <a:ea typeface="微软雅黑" panose="020B0503020204020204" pitchFamily="34" charset="-122"/>
                <a:cs typeface="+mn-ea"/>
                <a:sym typeface="+mn-lt"/>
              </a:rPr>
              <a:t>点击</a:t>
            </a:r>
            <a:r>
              <a:rPr kumimoji="0" lang="zh-CN" altLang="en-US" sz="500" b="0" i="0" u="none" strike="noStrike" kern="0" cap="none" spc="0" normalizeH="0" baseline="0" noProof="0" dirty="0">
                <a:ln>
                  <a:noFill/>
                </a:ln>
                <a:solidFill>
                  <a:sysClr val="window" lastClr="FFFFFF">
                    <a:lumMod val="65000"/>
                  </a:sysClr>
                </a:solidFill>
                <a:effectLst/>
                <a:uLnTx/>
                <a:uFillTx/>
                <a:latin typeface="微软雅黑" panose="020B0503020204020204" pitchFamily="34" charset="-122"/>
                <a:ea typeface="微软雅黑" panose="020B0503020204020204" pitchFamily="34" charset="-122"/>
                <a:cs typeface="+mn-ea"/>
                <a:sym typeface="+mn-lt"/>
              </a:rPr>
              <a:t>添加相关标题文字，点击添加相关标题文字，点击添加相关标题文字，点击添加相关标题文字，点击添加相关标题文字，点击添加相关标题文字，点击添加相关标题文字。</a:t>
            </a:r>
            <a:endParaRPr kumimoji="0" lang="en-US" altLang="zh-CN" sz="500" b="0" i="0" u="none" strike="noStrike" kern="0" cap="none" spc="0" normalizeH="0" baseline="0" noProof="0" dirty="0">
              <a:ln>
                <a:noFill/>
              </a:ln>
              <a:solidFill>
                <a:sysClr val="window" lastClr="FFFFFF">
                  <a:lumMod val="65000"/>
                </a:sysClr>
              </a:solidFill>
              <a:effectLst/>
              <a:uLnTx/>
              <a:uFillTx/>
              <a:latin typeface="微软雅黑" panose="020B0503020204020204" pitchFamily="34" charset="-122"/>
              <a:ea typeface="微软雅黑" panose="020B0503020204020204" pitchFamily="34" charset="-122"/>
              <a:cs typeface="+mn-ea"/>
              <a:sym typeface="+mn-lt"/>
            </a:endParaRPr>
          </a:p>
        </p:txBody>
      </p:sp>
      <p:sp>
        <p:nvSpPr>
          <p:cNvPr id="19" name="TextBox 32"/>
          <p:cNvSpPr txBox="1"/>
          <p:nvPr/>
        </p:nvSpPr>
        <p:spPr>
          <a:xfrm>
            <a:off x="5042932" y="1736172"/>
            <a:ext cx="4082842" cy="52322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800" b="0" i="0" u="none" strike="noStrike" kern="0" cap="none" spc="0" normalizeH="0" baseline="0" noProof="0" dirty="0">
                <a:ln>
                  <a:noFill/>
                </a:ln>
                <a:solidFill>
                  <a:sysClr val="window" lastClr="FFFFFF">
                    <a:lumMod val="65000"/>
                  </a:sysClr>
                </a:solidFill>
                <a:effectLst/>
                <a:uLnTx/>
                <a:uFillTx/>
                <a:latin typeface="Impact" panose="020B0806030902050204" pitchFamily="34" charset="0"/>
                <a:ea typeface="微软雅黑" panose="020B0503020204020204" pitchFamily="34" charset="-122"/>
              </a:rPr>
              <a:t>ADD </a:t>
            </a:r>
            <a:r>
              <a:rPr kumimoji="0" lang="en-US" altLang="zh-CN" sz="2800" b="0" i="0" u="none" strike="noStrike" kern="0" cap="none" spc="0" normalizeH="0" baseline="0" noProof="0" dirty="0" smtClean="0">
                <a:ln>
                  <a:noFill/>
                </a:ln>
                <a:solidFill>
                  <a:sysClr val="window" lastClr="FFFFFF">
                    <a:lumMod val="65000"/>
                  </a:sysClr>
                </a:solidFill>
                <a:effectLst/>
                <a:uLnTx/>
                <a:uFillTx/>
                <a:latin typeface="Impact" panose="020B0806030902050204" pitchFamily="34" charset="0"/>
                <a:ea typeface="微软雅黑" panose="020B0503020204020204" pitchFamily="34" charset="-122"/>
              </a:rPr>
              <a:t>RELATED  TITLE </a:t>
            </a:r>
            <a:r>
              <a:rPr kumimoji="0" lang="en-US" altLang="zh-CN" sz="2800" b="0" i="0" u="none" strike="noStrike" kern="0" cap="none" spc="0" normalizeH="0" baseline="0" noProof="0" dirty="0">
                <a:ln>
                  <a:noFill/>
                </a:ln>
                <a:solidFill>
                  <a:sysClr val="window" lastClr="FFFFFF">
                    <a:lumMod val="65000"/>
                  </a:sysClr>
                </a:solidFill>
                <a:effectLst/>
                <a:uLnTx/>
                <a:uFillTx/>
                <a:latin typeface="Impact" panose="020B0806030902050204" pitchFamily="34" charset="0"/>
                <a:ea typeface="微软雅黑" panose="020B0503020204020204" pitchFamily="34" charset="-122"/>
              </a:rPr>
              <a:t>WORDS</a:t>
            </a:r>
            <a:endParaRPr kumimoji="0" lang="zh-CN" altLang="en-US" sz="2800" b="0" i="0" u="none" strike="noStrike" kern="0" cap="none" spc="0" normalizeH="0" baseline="0" noProof="0" dirty="0">
              <a:ln>
                <a:noFill/>
              </a:ln>
              <a:solidFill>
                <a:sysClr val="window" lastClr="FFFFFF">
                  <a:lumMod val="65000"/>
                </a:sysClr>
              </a:solidFill>
              <a:effectLst/>
              <a:uLnTx/>
              <a:uFillTx/>
              <a:latin typeface="Impact" panose="020B0806030902050204" pitchFamily="34" charset="0"/>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xmlns="" val="143318063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11"/>
          <p:cNvSpPr>
            <a:spLocks/>
          </p:cNvSpPr>
          <p:nvPr/>
        </p:nvSpPr>
        <p:spPr bwMode="auto">
          <a:xfrm>
            <a:off x="4760877" y="790104"/>
            <a:ext cx="4419635" cy="5434530"/>
          </a:xfrm>
          <a:custGeom>
            <a:avLst/>
            <a:gdLst>
              <a:gd name="T0" fmla="*/ 1998 w 4661"/>
              <a:gd name="T1" fmla="*/ 0 h 5613"/>
              <a:gd name="T2" fmla="*/ 4661 w 4661"/>
              <a:gd name="T3" fmla="*/ 0 h 5613"/>
              <a:gd name="T4" fmla="*/ 2660 w 4661"/>
              <a:gd name="T5" fmla="*/ 5613 h 5613"/>
              <a:gd name="T6" fmla="*/ 0 w 4661"/>
              <a:gd name="T7" fmla="*/ 5613 h 5613"/>
              <a:gd name="T8" fmla="*/ 1998 w 4661"/>
              <a:gd name="T9" fmla="*/ 0 h 5613"/>
            </a:gdLst>
            <a:ahLst/>
            <a:cxnLst>
              <a:cxn ang="0">
                <a:pos x="T0" y="T1"/>
              </a:cxn>
              <a:cxn ang="0">
                <a:pos x="T2" y="T3"/>
              </a:cxn>
              <a:cxn ang="0">
                <a:pos x="T4" y="T5"/>
              </a:cxn>
              <a:cxn ang="0">
                <a:pos x="T6" y="T7"/>
              </a:cxn>
              <a:cxn ang="0">
                <a:pos x="T8" y="T9"/>
              </a:cxn>
            </a:cxnLst>
            <a:rect l="0" t="0" r="r" b="b"/>
            <a:pathLst>
              <a:path w="4661" h="5613">
                <a:moveTo>
                  <a:pt x="1998" y="0"/>
                </a:moveTo>
                <a:lnTo>
                  <a:pt x="4661" y="0"/>
                </a:lnTo>
                <a:lnTo>
                  <a:pt x="2660" y="5613"/>
                </a:lnTo>
                <a:lnTo>
                  <a:pt x="0" y="5613"/>
                </a:lnTo>
                <a:lnTo>
                  <a:pt x="1998" y="0"/>
                </a:lnTo>
                <a:close/>
              </a:path>
            </a:pathLst>
          </a:custGeom>
          <a:solidFill>
            <a:sysClr val="windowText" lastClr="000000">
              <a:alpha val="60000"/>
            </a:sysClr>
          </a:solidFill>
          <a:ln>
            <a:noFill/>
          </a:ln>
          <a:effectLst/>
          <a:extLst/>
        </p:spPr>
        <p:txBody>
          <a:bodyPr vert="horz" wrap="square" lIns="45317" tIns="22659" rIns="45317" bIns="22659"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solidFill>
                <a:sysClr val="windowText" lastClr="000000"/>
              </a:solidFill>
              <a:effectLst/>
              <a:uLnTx/>
              <a:uFillTx/>
              <a:ea typeface="微软雅黑" panose="020B0503020204020204" pitchFamily="34" charset="-122"/>
            </a:endParaRPr>
          </a:p>
        </p:txBody>
      </p:sp>
      <p:sp>
        <p:nvSpPr>
          <p:cNvPr id="7" name="TextBox 6"/>
          <p:cNvSpPr txBox="1"/>
          <p:nvPr/>
        </p:nvSpPr>
        <p:spPr>
          <a:xfrm>
            <a:off x="6416561" y="2428073"/>
            <a:ext cx="1883487" cy="261204"/>
          </a:xfrm>
          <a:prstGeom prst="rect">
            <a:avLst/>
          </a:prstGeom>
          <a:noFill/>
        </p:spPr>
        <p:txBody>
          <a:bodyPr wrap="square" lIns="45317" tIns="22659" rIns="45317" bIns="22659" rtlCol="0">
            <a:spAutoFit/>
          </a:bodyPr>
          <a:lstStyle/>
          <a:p>
            <a:pPr marL="0" marR="0" lvl="0" indent="0" defTabSz="914400" eaLnBrk="1" fontAlgn="auto" latinLnBrk="0" hangingPunct="1">
              <a:lnSpc>
                <a:spcPct val="100000"/>
              </a:lnSpc>
              <a:spcBef>
                <a:spcPts val="0"/>
              </a:spcBef>
              <a:spcAft>
                <a:spcPts val="0"/>
              </a:spcAft>
              <a:buClrTx/>
              <a:buSzTx/>
              <a:buFontTx/>
              <a:buNone/>
              <a:tabLst>
                <a:tab pos="990600" algn="l"/>
              </a:tabLst>
              <a:defRPr/>
            </a:pPr>
            <a:r>
              <a:rPr kumimoji="0" lang="zh-CN" altLang="en-US" sz="1400" b="1" i="0" u="none" strike="noStrike" kern="0" cap="none" spc="0" normalizeH="0" baseline="0" noProof="0" dirty="0" smtClean="0">
                <a:ln w="12700" cmpd="sng">
                  <a:noFill/>
                  <a:prstDash val="solid"/>
                </a:ln>
                <a:solidFill>
                  <a:sysClr val="window" lastClr="FFFFFF"/>
                </a:solidFill>
                <a:effectLst/>
                <a:uLnTx/>
                <a:uFillTx/>
                <a:latin typeface="微软雅黑" panose="020B0503020204020204" pitchFamily="34" charset="-122"/>
                <a:ea typeface="微软雅黑" panose="020B0503020204020204" pitchFamily="34" charset="-122"/>
                <a:cs typeface="华文黑体"/>
              </a:rPr>
              <a:t>添加相关标题文字</a:t>
            </a:r>
            <a:endParaRPr kumimoji="0" lang="en-SG" altLang="zh-CN" sz="1400" b="1" i="0" u="none" strike="noStrike" kern="0" cap="none" spc="0" normalizeH="0" baseline="0" noProof="0" dirty="0">
              <a:ln w="12700" cmpd="sng">
                <a:noFill/>
                <a:prstDash val="solid"/>
              </a:ln>
              <a:solidFill>
                <a:sysClr val="window" lastClr="FFFFFF"/>
              </a:solidFill>
              <a:effectLst/>
              <a:uLnTx/>
              <a:uFillTx/>
              <a:latin typeface="微软雅黑" panose="020B0503020204020204" pitchFamily="34" charset="-122"/>
              <a:ea typeface="微软雅黑" panose="020B0503020204020204" pitchFamily="34" charset="-122"/>
              <a:cs typeface="华文黑体"/>
            </a:endParaRPr>
          </a:p>
        </p:txBody>
      </p:sp>
      <p:sp>
        <p:nvSpPr>
          <p:cNvPr id="8" name="TextBox 7"/>
          <p:cNvSpPr txBox="1"/>
          <p:nvPr/>
        </p:nvSpPr>
        <p:spPr>
          <a:xfrm>
            <a:off x="6416561" y="2221618"/>
            <a:ext cx="1989623" cy="215038"/>
          </a:xfrm>
          <a:prstGeom prst="rect">
            <a:avLst/>
          </a:prstGeom>
          <a:noFill/>
        </p:spPr>
        <p:txBody>
          <a:bodyPr wrap="square" lIns="45317" tIns="22659" rIns="45317" bIns="22659"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50" b="0" i="0" u="none" strike="noStrike" kern="0" cap="none" spc="0" normalizeH="0" baseline="0" noProof="0" dirty="0" smtClean="0">
                <a:ln>
                  <a:noFill/>
                </a:ln>
                <a:solidFill>
                  <a:sysClr val="window" lastClr="FFFFFF"/>
                </a:solidFill>
                <a:effectLst/>
                <a:uLnTx/>
                <a:uFillTx/>
                <a:latin typeface="Calibri Light"/>
                <a:ea typeface="微软雅黑" panose="020B0503020204020204" pitchFamily="34" charset="-122"/>
                <a:cs typeface="Microsoft Himalaya" panose="01010100010101010101" pitchFamily="2" charset="0"/>
              </a:rPr>
              <a:t>ADD RELATED TITLE WORDS</a:t>
            </a:r>
            <a:endParaRPr kumimoji="0" lang="zh-CN" altLang="en-US" sz="1050" b="0" i="0" u="none" strike="noStrike" kern="0" cap="none" spc="0" normalizeH="0" baseline="0" noProof="0" dirty="0">
              <a:ln>
                <a:noFill/>
              </a:ln>
              <a:solidFill>
                <a:sysClr val="window" lastClr="FFFFFF"/>
              </a:solidFill>
              <a:effectLst/>
              <a:uLnTx/>
              <a:uFillTx/>
              <a:latin typeface="Calibri Light"/>
              <a:ea typeface="微软雅黑" panose="020B0503020204020204" pitchFamily="34" charset="-122"/>
              <a:cs typeface="Microsoft Himalaya" panose="01010100010101010101" pitchFamily="2" charset="0"/>
            </a:endParaRPr>
          </a:p>
        </p:txBody>
      </p:sp>
      <p:sp>
        <p:nvSpPr>
          <p:cNvPr id="9" name="TextBox 8"/>
          <p:cNvSpPr txBox="1"/>
          <p:nvPr/>
        </p:nvSpPr>
        <p:spPr>
          <a:xfrm>
            <a:off x="5675703" y="3495328"/>
            <a:ext cx="1354942" cy="1553866"/>
          </a:xfrm>
          <a:prstGeom prst="rect">
            <a:avLst/>
          </a:prstGeom>
          <a:noFill/>
        </p:spPr>
        <p:txBody>
          <a:bodyPr wrap="none" lIns="45317" tIns="22659" rIns="45317" bIns="22659"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9600" b="0" i="0" u="none" strike="noStrike" kern="0" cap="none" spc="-149" normalizeH="0" baseline="0" noProof="0" dirty="0" smtClean="0">
                <a:ln>
                  <a:noFill/>
                </a:ln>
                <a:solidFill>
                  <a:sysClr val="window" lastClr="FFFFFF"/>
                </a:solidFill>
                <a:effectLst/>
                <a:uLnTx/>
                <a:uFillTx/>
                <a:latin typeface="Impact" panose="020B0806030902050204" pitchFamily="34" charset="0"/>
                <a:ea typeface="微软雅黑" panose="020B0503020204020204" pitchFamily="34" charset="-122"/>
                <a:cs typeface="Raavi" pitchFamily="34" charset="0"/>
              </a:rPr>
              <a:t>04</a:t>
            </a:r>
            <a:endParaRPr kumimoji="0" lang="zh-CN" altLang="en-US" sz="9600" b="0" i="0" u="none" strike="noStrike" kern="0" cap="none" spc="-149" normalizeH="0" baseline="0" noProof="0" dirty="0">
              <a:ln>
                <a:noFill/>
              </a:ln>
              <a:solidFill>
                <a:sysClr val="window" lastClr="FFFFFF"/>
              </a:solidFill>
              <a:effectLst/>
              <a:uLnTx/>
              <a:uFillTx/>
              <a:latin typeface="Impact" panose="020B0806030902050204" pitchFamily="34" charset="0"/>
              <a:ea typeface="微软雅黑" panose="020B0503020204020204" pitchFamily="34" charset="-122"/>
              <a:cs typeface="Raavi" pitchFamily="34" charset="0"/>
            </a:endParaRPr>
          </a:p>
        </p:txBody>
      </p:sp>
    </p:spTree>
    <p:extLst>
      <p:ext uri="{BB962C8B-B14F-4D97-AF65-F5344CB8AC3E}">
        <p14:creationId xmlns:p14="http://schemas.microsoft.com/office/powerpoint/2010/main" xmlns="" val="128686628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11"/>
          <p:cNvSpPr>
            <a:spLocks/>
          </p:cNvSpPr>
          <p:nvPr/>
        </p:nvSpPr>
        <p:spPr bwMode="auto">
          <a:xfrm>
            <a:off x="4766816" y="764704"/>
            <a:ext cx="4419635" cy="5434530"/>
          </a:xfrm>
          <a:custGeom>
            <a:avLst/>
            <a:gdLst>
              <a:gd name="T0" fmla="*/ 1998 w 4661"/>
              <a:gd name="T1" fmla="*/ 0 h 5613"/>
              <a:gd name="T2" fmla="*/ 4661 w 4661"/>
              <a:gd name="T3" fmla="*/ 0 h 5613"/>
              <a:gd name="T4" fmla="*/ 2660 w 4661"/>
              <a:gd name="T5" fmla="*/ 5613 h 5613"/>
              <a:gd name="T6" fmla="*/ 0 w 4661"/>
              <a:gd name="T7" fmla="*/ 5613 h 5613"/>
              <a:gd name="T8" fmla="*/ 1998 w 4661"/>
              <a:gd name="T9" fmla="*/ 0 h 5613"/>
            </a:gdLst>
            <a:ahLst/>
            <a:cxnLst>
              <a:cxn ang="0">
                <a:pos x="T0" y="T1"/>
              </a:cxn>
              <a:cxn ang="0">
                <a:pos x="T2" y="T3"/>
              </a:cxn>
              <a:cxn ang="0">
                <a:pos x="T4" y="T5"/>
              </a:cxn>
              <a:cxn ang="0">
                <a:pos x="T6" y="T7"/>
              </a:cxn>
              <a:cxn ang="0">
                <a:pos x="T8" y="T9"/>
              </a:cxn>
            </a:cxnLst>
            <a:rect l="0" t="0" r="r" b="b"/>
            <a:pathLst>
              <a:path w="4661" h="5613">
                <a:moveTo>
                  <a:pt x="1998" y="0"/>
                </a:moveTo>
                <a:lnTo>
                  <a:pt x="4661" y="0"/>
                </a:lnTo>
                <a:lnTo>
                  <a:pt x="2660" y="5613"/>
                </a:lnTo>
                <a:lnTo>
                  <a:pt x="0" y="5613"/>
                </a:lnTo>
                <a:lnTo>
                  <a:pt x="1998" y="0"/>
                </a:lnTo>
                <a:close/>
              </a:path>
            </a:pathLst>
          </a:custGeom>
          <a:solidFill>
            <a:sysClr val="windowText" lastClr="000000">
              <a:alpha val="60000"/>
            </a:sysClr>
          </a:solidFill>
          <a:ln>
            <a:noFill/>
          </a:ln>
          <a:effectLst/>
          <a:extLst/>
        </p:spPr>
        <p:txBody>
          <a:bodyPr vert="horz" wrap="square" lIns="45317" tIns="22659" rIns="45317" bIns="22659"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sysClr val="windowText" lastClr="000000"/>
              </a:solidFill>
              <a:effectLst/>
              <a:uLnTx/>
              <a:uFillTx/>
              <a:ea typeface="微软雅黑" panose="020B0503020204020204" pitchFamily="34" charset="-122"/>
            </a:endParaRPr>
          </a:p>
        </p:txBody>
      </p:sp>
      <p:sp>
        <p:nvSpPr>
          <p:cNvPr id="7" name="TextBox 6"/>
          <p:cNvSpPr txBox="1"/>
          <p:nvPr/>
        </p:nvSpPr>
        <p:spPr>
          <a:xfrm>
            <a:off x="6422500" y="2402673"/>
            <a:ext cx="1883487" cy="261204"/>
          </a:xfrm>
          <a:prstGeom prst="rect">
            <a:avLst/>
          </a:prstGeom>
          <a:noFill/>
        </p:spPr>
        <p:txBody>
          <a:bodyPr wrap="square" lIns="45317" tIns="22659" rIns="45317" bIns="22659" rtlCol="0">
            <a:spAutoFit/>
          </a:bodyPr>
          <a:lstStyle/>
          <a:p>
            <a:pPr marL="0" marR="0" lvl="0" indent="0" defTabSz="914400" eaLnBrk="1" fontAlgn="auto" latinLnBrk="0" hangingPunct="1">
              <a:lnSpc>
                <a:spcPct val="100000"/>
              </a:lnSpc>
              <a:spcBef>
                <a:spcPts val="0"/>
              </a:spcBef>
              <a:spcAft>
                <a:spcPts val="0"/>
              </a:spcAft>
              <a:buClrTx/>
              <a:buSzTx/>
              <a:buFontTx/>
              <a:buNone/>
              <a:tabLst>
                <a:tab pos="990600" algn="l"/>
              </a:tabLst>
              <a:defRPr/>
            </a:pPr>
            <a:r>
              <a:rPr kumimoji="0" lang="zh-CN" altLang="en-US" sz="1400" b="1" i="0" u="none" strike="noStrike" kern="0" cap="none" spc="0" normalizeH="0" baseline="0" noProof="0" dirty="0" smtClean="0">
                <a:ln w="12700" cmpd="sng">
                  <a:noFill/>
                  <a:prstDash val="solid"/>
                </a:ln>
                <a:solidFill>
                  <a:sysClr val="window" lastClr="FFFFFF"/>
                </a:solidFill>
                <a:effectLst/>
                <a:uLnTx/>
                <a:uFillTx/>
                <a:latin typeface="微软雅黑" panose="020B0503020204020204" pitchFamily="34" charset="-122"/>
                <a:ea typeface="微软雅黑" panose="020B0503020204020204" pitchFamily="34" charset="-122"/>
                <a:cs typeface="华文黑体"/>
              </a:rPr>
              <a:t>添加相关标题文字</a:t>
            </a:r>
            <a:endParaRPr kumimoji="0" lang="en-SG" altLang="zh-CN" sz="1400" b="1" i="0" u="none" strike="noStrike" kern="0" cap="none" spc="0" normalizeH="0" baseline="0" noProof="0" dirty="0">
              <a:ln w="12700" cmpd="sng">
                <a:noFill/>
                <a:prstDash val="solid"/>
              </a:ln>
              <a:solidFill>
                <a:sysClr val="window" lastClr="FFFFFF"/>
              </a:solidFill>
              <a:effectLst/>
              <a:uLnTx/>
              <a:uFillTx/>
              <a:latin typeface="微软雅黑" panose="020B0503020204020204" pitchFamily="34" charset="-122"/>
              <a:ea typeface="微软雅黑" panose="020B0503020204020204" pitchFamily="34" charset="-122"/>
              <a:cs typeface="华文黑体"/>
            </a:endParaRPr>
          </a:p>
        </p:txBody>
      </p:sp>
      <p:sp>
        <p:nvSpPr>
          <p:cNvPr id="8" name="TextBox 7"/>
          <p:cNvSpPr txBox="1"/>
          <p:nvPr/>
        </p:nvSpPr>
        <p:spPr>
          <a:xfrm>
            <a:off x="6422500" y="2196218"/>
            <a:ext cx="1989623" cy="215038"/>
          </a:xfrm>
          <a:prstGeom prst="rect">
            <a:avLst/>
          </a:prstGeom>
          <a:noFill/>
        </p:spPr>
        <p:txBody>
          <a:bodyPr wrap="square" lIns="45317" tIns="22659" rIns="45317" bIns="22659"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50" b="0" i="0" u="none" strike="noStrike" kern="0" cap="none" spc="0" normalizeH="0" baseline="0" noProof="0" dirty="0" smtClean="0">
                <a:ln>
                  <a:noFill/>
                </a:ln>
                <a:solidFill>
                  <a:sysClr val="window" lastClr="FFFFFF"/>
                </a:solidFill>
                <a:effectLst/>
                <a:uLnTx/>
                <a:uFillTx/>
                <a:latin typeface="Calibri Light"/>
                <a:ea typeface="微软雅黑" panose="020B0503020204020204" pitchFamily="34" charset="-122"/>
                <a:cs typeface="Microsoft Himalaya" panose="01010100010101010101" pitchFamily="2" charset="0"/>
              </a:rPr>
              <a:t>ADD RELATED TITLE WORDS</a:t>
            </a:r>
            <a:endParaRPr kumimoji="0" lang="zh-CN" altLang="en-US" sz="1050" b="0" i="0" u="none" strike="noStrike" kern="0" cap="none" spc="0" normalizeH="0" baseline="0" noProof="0" dirty="0">
              <a:ln>
                <a:noFill/>
              </a:ln>
              <a:solidFill>
                <a:sysClr val="window" lastClr="FFFFFF"/>
              </a:solidFill>
              <a:effectLst/>
              <a:uLnTx/>
              <a:uFillTx/>
              <a:latin typeface="Calibri Light"/>
              <a:ea typeface="微软雅黑" panose="020B0503020204020204" pitchFamily="34" charset="-122"/>
              <a:cs typeface="Microsoft Himalaya" panose="01010100010101010101" pitchFamily="2" charset="0"/>
            </a:endParaRPr>
          </a:p>
        </p:txBody>
      </p:sp>
      <p:sp>
        <p:nvSpPr>
          <p:cNvPr id="9" name="TextBox 8"/>
          <p:cNvSpPr txBox="1"/>
          <p:nvPr/>
        </p:nvSpPr>
        <p:spPr>
          <a:xfrm>
            <a:off x="5681642" y="3469928"/>
            <a:ext cx="1205863" cy="1553866"/>
          </a:xfrm>
          <a:prstGeom prst="rect">
            <a:avLst/>
          </a:prstGeom>
          <a:noFill/>
        </p:spPr>
        <p:txBody>
          <a:bodyPr wrap="none" lIns="45317" tIns="22659" rIns="45317" bIns="22659"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9600" b="0" i="0" u="none" strike="noStrike" kern="0" cap="none" spc="-149" normalizeH="0" baseline="0" noProof="0" dirty="0">
                <a:ln>
                  <a:noFill/>
                </a:ln>
                <a:solidFill>
                  <a:sysClr val="window" lastClr="FFFFFF"/>
                </a:solidFill>
                <a:effectLst/>
                <a:uLnTx/>
                <a:uFillTx/>
                <a:latin typeface="Impact" panose="020B0806030902050204" pitchFamily="34" charset="0"/>
                <a:ea typeface="微软雅黑" panose="020B0503020204020204" pitchFamily="34" charset="-122"/>
                <a:cs typeface="Raavi" pitchFamily="34" charset="0"/>
              </a:rPr>
              <a:t>01</a:t>
            </a:r>
            <a:endParaRPr kumimoji="0" lang="zh-CN" altLang="en-US" sz="9600" b="0" i="0" u="none" strike="noStrike" kern="0" cap="none" spc="-149" normalizeH="0" baseline="0" noProof="0" dirty="0">
              <a:ln>
                <a:noFill/>
              </a:ln>
              <a:solidFill>
                <a:sysClr val="window" lastClr="FFFFFF"/>
              </a:solidFill>
              <a:effectLst/>
              <a:uLnTx/>
              <a:uFillTx/>
              <a:latin typeface="Impact" panose="020B0806030902050204" pitchFamily="34" charset="0"/>
              <a:ea typeface="微软雅黑" panose="020B0503020204020204" pitchFamily="34" charset="-122"/>
              <a:cs typeface="Raavi" pitchFamily="34" charset="0"/>
            </a:endParaRPr>
          </a:p>
        </p:txBody>
      </p:sp>
    </p:spTree>
    <p:extLst>
      <p:ext uri="{BB962C8B-B14F-4D97-AF65-F5344CB8AC3E}">
        <p14:creationId xmlns:p14="http://schemas.microsoft.com/office/powerpoint/2010/main" xmlns="" val="1278688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6" name="直接连接符 15"/>
          <p:cNvCxnSpPr/>
          <p:nvPr/>
        </p:nvCxnSpPr>
        <p:spPr>
          <a:xfrm flipH="1">
            <a:off x="3038995" y="2010160"/>
            <a:ext cx="5637460" cy="0"/>
          </a:xfrm>
          <a:prstGeom prst="line">
            <a:avLst/>
          </a:prstGeom>
          <a:noFill/>
          <a:ln w="3175" cap="flat" cmpd="sng" algn="ctr">
            <a:solidFill>
              <a:srgbClr val="414455"/>
            </a:solidFill>
            <a:prstDash val="solid"/>
            <a:miter lim="800000"/>
          </a:ln>
          <a:effectLst/>
        </p:spPr>
      </p:cxnSp>
      <p:cxnSp>
        <p:nvCxnSpPr>
          <p:cNvPr id="17" name="直接连接符 16"/>
          <p:cNvCxnSpPr/>
          <p:nvPr/>
        </p:nvCxnSpPr>
        <p:spPr>
          <a:xfrm flipH="1">
            <a:off x="3899065" y="3021257"/>
            <a:ext cx="4777391" cy="0"/>
          </a:xfrm>
          <a:prstGeom prst="line">
            <a:avLst/>
          </a:prstGeom>
          <a:noFill/>
          <a:ln w="3175" cap="flat" cmpd="sng" algn="ctr">
            <a:solidFill>
              <a:srgbClr val="414455"/>
            </a:solidFill>
            <a:prstDash val="solid"/>
            <a:miter lim="800000"/>
          </a:ln>
          <a:effectLst/>
        </p:spPr>
      </p:cxnSp>
      <p:cxnSp>
        <p:nvCxnSpPr>
          <p:cNvPr id="18" name="直接连接符 17"/>
          <p:cNvCxnSpPr/>
          <p:nvPr/>
        </p:nvCxnSpPr>
        <p:spPr>
          <a:xfrm flipH="1">
            <a:off x="1835420" y="4032355"/>
            <a:ext cx="6841035" cy="0"/>
          </a:xfrm>
          <a:prstGeom prst="line">
            <a:avLst/>
          </a:prstGeom>
          <a:noFill/>
          <a:ln w="3175" cap="flat" cmpd="sng" algn="ctr">
            <a:solidFill>
              <a:srgbClr val="414455"/>
            </a:solidFill>
            <a:prstDash val="solid"/>
            <a:miter lim="800000"/>
          </a:ln>
          <a:effectLst/>
        </p:spPr>
      </p:cxnSp>
      <p:cxnSp>
        <p:nvCxnSpPr>
          <p:cNvPr id="19" name="直接连接符 18"/>
          <p:cNvCxnSpPr/>
          <p:nvPr/>
        </p:nvCxnSpPr>
        <p:spPr>
          <a:xfrm flipH="1">
            <a:off x="3038995" y="5043453"/>
            <a:ext cx="5637460" cy="0"/>
          </a:xfrm>
          <a:prstGeom prst="line">
            <a:avLst/>
          </a:prstGeom>
          <a:noFill/>
          <a:ln w="3175" cap="flat" cmpd="sng" algn="ctr">
            <a:solidFill>
              <a:srgbClr val="414455"/>
            </a:solidFill>
            <a:prstDash val="solid"/>
            <a:miter lim="800000"/>
          </a:ln>
          <a:effectLst/>
        </p:spPr>
      </p:cxnSp>
      <p:sp>
        <p:nvSpPr>
          <p:cNvPr id="20" name="流程图: 决策 19"/>
          <p:cNvSpPr/>
          <p:nvPr/>
        </p:nvSpPr>
        <p:spPr>
          <a:xfrm>
            <a:off x="2149229" y="1858860"/>
            <a:ext cx="1438287" cy="1345101"/>
          </a:xfrm>
          <a:prstGeom prst="flowChartDecision">
            <a:avLst/>
          </a:prstGeom>
          <a:solidFill>
            <a:srgbClr val="7F7F7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b="0" i="0" u="none" strike="noStrike" kern="0" cap="none" spc="0" normalizeH="0" baseline="0" noProof="0" dirty="0">
                <a:ln>
                  <a:noFill/>
                </a:ln>
                <a:solidFill>
                  <a:sysClr val="window" lastClr="FFFFFF"/>
                </a:solidFill>
                <a:effectLst/>
                <a:uLnTx/>
                <a:uFillTx/>
                <a:latin typeface="HelveticaNeueLT Pro 35 Th" pitchFamily="34" charset="0"/>
                <a:ea typeface="宋体"/>
                <a:cs typeface="+mn-cs"/>
              </a:rPr>
              <a:t>20%</a:t>
            </a:r>
            <a:endParaRPr kumimoji="0" lang="zh-CN" altLang="en-US" b="0" i="0" u="none" strike="noStrike" kern="0" cap="none" spc="0" normalizeH="0" baseline="0" noProof="0" dirty="0">
              <a:ln>
                <a:noFill/>
              </a:ln>
              <a:solidFill>
                <a:sysClr val="window" lastClr="FFFFFF"/>
              </a:solidFill>
              <a:effectLst/>
              <a:uLnTx/>
              <a:uFillTx/>
              <a:latin typeface="HelveticaNeueLT Pro 35 Th" pitchFamily="34" charset="0"/>
              <a:ea typeface="宋体"/>
              <a:cs typeface="+mn-cs"/>
            </a:endParaRPr>
          </a:p>
        </p:txBody>
      </p:sp>
      <p:sp>
        <p:nvSpPr>
          <p:cNvPr id="21" name="流程图: 决策 20"/>
          <p:cNvSpPr/>
          <p:nvPr/>
        </p:nvSpPr>
        <p:spPr>
          <a:xfrm>
            <a:off x="1966143" y="3357929"/>
            <a:ext cx="1746897" cy="1701782"/>
          </a:xfrm>
          <a:prstGeom prst="flowChartDecision">
            <a:avLst/>
          </a:prstGeom>
          <a:solidFill>
            <a:srgbClr val="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b="0" i="0" u="none" strike="noStrike" kern="0" cap="none" spc="0" normalizeH="0" baseline="0" noProof="0" dirty="0">
                <a:ln>
                  <a:noFill/>
                </a:ln>
                <a:solidFill>
                  <a:sysClr val="window" lastClr="FFFFFF"/>
                </a:solidFill>
                <a:effectLst/>
                <a:uLnTx/>
                <a:uFillTx/>
                <a:latin typeface="HelveticaNeueLT Pro 35 Th" pitchFamily="34" charset="0"/>
                <a:ea typeface="宋体"/>
                <a:cs typeface="+mn-cs"/>
              </a:rPr>
              <a:t>35%</a:t>
            </a:r>
            <a:endParaRPr kumimoji="0" lang="zh-CN" altLang="en-US" b="0" i="0" u="none" strike="noStrike" kern="0" cap="none" spc="0" normalizeH="0" baseline="0" noProof="0" dirty="0">
              <a:ln>
                <a:noFill/>
              </a:ln>
              <a:solidFill>
                <a:sysClr val="window" lastClr="FFFFFF"/>
              </a:solidFill>
              <a:effectLst/>
              <a:uLnTx/>
              <a:uFillTx/>
              <a:latin typeface="HelveticaNeueLT Pro 35 Th" pitchFamily="34" charset="0"/>
              <a:ea typeface="宋体"/>
              <a:cs typeface="+mn-cs"/>
            </a:endParaRPr>
          </a:p>
        </p:txBody>
      </p:sp>
      <p:sp>
        <p:nvSpPr>
          <p:cNvPr id="22" name="流程图: 决策 21"/>
          <p:cNvSpPr/>
          <p:nvPr/>
        </p:nvSpPr>
        <p:spPr>
          <a:xfrm>
            <a:off x="525524" y="2196837"/>
            <a:ext cx="2193777" cy="2137121"/>
          </a:xfrm>
          <a:prstGeom prst="flowChartDecision">
            <a:avLst/>
          </a:prstGeom>
          <a:solidFill>
            <a:srgbClr val="7F7F7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dirty="0">
                <a:ln>
                  <a:noFill/>
                </a:ln>
                <a:solidFill>
                  <a:sysClr val="window" lastClr="FFFFFF"/>
                </a:solidFill>
                <a:effectLst/>
                <a:uLnTx/>
                <a:uFillTx/>
                <a:latin typeface="HelveticaNeueLT Pro 35 Th" pitchFamily="34" charset="0"/>
                <a:ea typeface="宋体"/>
                <a:cs typeface="+mn-cs"/>
              </a:rPr>
              <a:t>55%</a:t>
            </a:r>
            <a:endParaRPr kumimoji="0" lang="zh-CN" altLang="en-US" sz="2400" b="0" i="0" u="none" strike="noStrike" kern="0" cap="none" spc="0" normalizeH="0" baseline="0" noProof="0" dirty="0">
              <a:ln>
                <a:noFill/>
              </a:ln>
              <a:solidFill>
                <a:sysClr val="window" lastClr="FFFFFF"/>
              </a:solidFill>
              <a:effectLst/>
              <a:uLnTx/>
              <a:uFillTx/>
              <a:latin typeface="HelveticaNeueLT Pro 35 Th" pitchFamily="34" charset="0"/>
              <a:ea typeface="宋体"/>
              <a:cs typeface="+mn-cs"/>
            </a:endParaRPr>
          </a:p>
        </p:txBody>
      </p:sp>
      <p:sp>
        <p:nvSpPr>
          <p:cNvPr id="23" name="流程图: 决策 22"/>
          <p:cNvSpPr/>
          <p:nvPr/>
        </p:nvSpPr>
        <p:spPr>
          <a:xfrm>
            <a:off x="2949073" y="2747277"/>
            <a:ext cx="1174614" cy="1098511"/>
          </a:xfrm>
          <a:prstGeom prst="flowChartDecision">
            <a:avLst/>
          </a:prstGeom>
          <a:solidFill>
            <a:srgbClr val="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ysClr val="window" lastClr="FFFFFF"/>
                </a:solidFill>
                <a:effectLst/>
                <a:uLnTx/>
                <a:uFillTx/>
                <a:latin typeface="HelveticaNeueLT Pro 35 Th" pitchFamily="34" charset="0"/>
                <a:ea typeface="宋体"/>
                <a:cs typeface="+mn-cs"/>
              </a:rPr>
              <a:t>10%</a:t>
            </a:r>
            <a:endParaRPr kumimoji="0" lang="zh-CN" altLang="en-US" sz="1600" b="0" i="0" u="none" strike="noStrike" kern="0" cap="none" spc="0" normalizeH="0" baseline="0" noProof="0">
              <a:ln>
                <a:noFill/>
              </a:ln>
              <a:solidFill>
                <a:sysClr val="window" lastClr="FFFFFF"/>
              </a:solidFill>
              <a:effectLst/>
              <a:uLnTx/>
              <a:uFillTx/>
              <a:latin typeface="HelveticaNeueLT Pro 35 Th" pitchFamily="34" charset="0"/>
              <a:ea typeface="宋体"/>
              <a:cs typeface="+mn-cs"/>
            </a:endParaRPr>
          </a:p>
        </p:txBody>
      </p:sp>
      <p:sp>
        <p:nvSpPr>
          <p:cNvPr id="24" name="矩形 23"/>
          <p:cNvSpPr/>
          <p:nvPr/>
        </p:nvSpPr>
        <p:spPr>
          <a:xfrm>
            <a:off x="3639565" y="1772816"/>
            <a:ext cx="4218141" cy="401648"/>
          </a:xfrm>
          <a:prstGeom prst="rect">
            <a:avLst/>
          </a:prstGeom>
        </p:spPr>
        <p:txBody>
          <a:bodyPr wrap="square">
            <a:spAutoFit/>
          </a:bodyPr>
          <a:lstStyle/>
          <a:p>
            <a:pPr marL="0" marR="0" lvl="0" indent="0" defTabSz="914400" eaLnBrk="1" fontAlgn="auto" latinLnBrk="0" hangingPunct="1">
              <a:lnSpc>
                <a:spcPct val="120000"/>
              </a:lnSpc>
              <a:spcBef>
                <a:spcPts val="0"/>
              </a:spcBef>
              <a:spcAft>
                <a:spcPts val="0"/>
              </a:spcAft>
              <a:buClrTx/>
              <a:buSzTx/>
              <a:buFontTx/>
              <a:buNone/>
              <a:tabLst/>
              <a:defRPr/>
            </a:pPr>
            <a:r>
              <a:rPr kumimoji="0" lang="zh-CN" altLang="en-US" sz="1050" b="0" i="0" u="none" strike="noStrike" kern="0" cap="none" spc="0" normalizeH="0" baseline="0" noProof="0" dirty="0">
                <a:ln>
                  <a:noFill/>
                </a:ln>
                <a:solidFill>
                  <a:sysClr val="window" lastClr="FFFFFF">
                    <a:lumMod val="65000"/>
                  </a:sysClr>
                </a:solidFill>
                <a:effectLst/>
                <a:uLnTx/>
                <a:uFillTx/>
                <a:latin typeface="宋体"/>
                <a:ea typeface="宋体"/>
                <a:cs typeface="+mn-ea"/>
                <a:sym typeface="Arial" panose="020B0604020202020204" pitchFamily="34" charset="0"/>
              </a:rPr>
              <a:t>请替换文字内容</a:t>
            </a:r>
            <a:endParaRPr kumimoji="0" lang="en-US" altLang="zh-CN" sz="1050" b="0" i="0" u="none" strike="noStrike" kern="0" cap="none" spc="0" normalizeH="0" baseline="0" noProof="0" dirty="0">
              <a:ln>
                <a:noFill/>
              </a:ln>
              <a:solidFill>
                <a:sysClr val="window" lastClr="FFFFFF">
                  <a:lumMod val="65000"/>
                </a:sysClr>
              </a:solidFill>
              <a:effectLst/>
              <a:uLnTx/>
              <a:uFillTx/>
              <a:latin typeface="宋体"/>
              <a:ea typeface="宋体"/>
              <a:cs typeface="+mn-ea"/>
              <a:sym typeface="Arial" panose="020B0604020202020204" pitchFamily="34" charset="0"/>
            </a:endParaRPr>
          </a:p>
          <a:p>
            <a:pPr marL="0" marR="0" lvl="0" indent="0" defTabSz="914400" eaLnBrk="1" fontAlgn="auto" latinLnBrk="0" hangingPunct="1">
              <a:lnSpc>
                <a:spcPct val="150000"/>
              </a:lnSpc>
              <a:spcBef>
                <a:spcPts val="0"/>
              </a:spcBef>
              <a:spcAft>
                <a:spcPts val="0"/>
              </a:spcAft>
              <a:buClrTx/>
              <a:buSzTx/>
              <a:buFontTx/>
              <a:buNone/>
              <a:tabLst/>
              <a:defRPr/>
            </a:pPr>
            <a:r>
              <a:rPr kumimoji="0" lang="zh-CN" altLang="en-US" sz="500" b="0" i="0" u="none" strike="noStrike" kern="0" cap="none" spc="0" normalizeH="0" baseline="0" noProof="0" dirty="0">
                <a:ln>
                  <a:noFill/>
                </a:ln>
                <a:solidFill>
                  <a:sysClr val="window" lastClr="FFFFFF">
                    <a:lumMod val="65000"/>
                  </a:sysClr>
                </a:solidFill>
                <a:effectLst/>
                <a:uLnTx/>
                <a:uFillTx/>
                <a:latin typeface="微软雅黑" panose="020B0503020204020204" pitchFamily="34" charset="-122"/>
                <a:ea typeface="微软雅黑" panose="020B0503020204020204" pitchFamily="34" charset="-122"/>
                <a:cs typeface="+mn-ea"/>
                <a:sym typeface="+mn-lt"/>
              </a:rPr>
              <a:t>点击添加相关标题文字，点击添加相关标题文字，点击添加相关标题文字，点击添加相关标题文字，点击添加相关标题文字。</a:t>
            </a:r>
            <a:endParaRPr kumimoji="0" lang="en-GB" altLang="zh-CN" sz="500" b="0" i="0" u="none" strike="noStrike" kern="0" cap="none" spc="0" normalizeH="0" baseline="0" noProof="0" dirty="0">
              <a:ln>
                <a:noFill/>
              </a:ln>
              <a:solidFill>
                <a:sysClr val="window" lastClr="FFFFFF">
                  <a:lumMod val="65000"/>
                </a:sysClr>
              </a:solidFill>
              <a:effectLst/>
              <a:uLnTx/>
              <a:uFillTx/>
              <a:latin typeface="微软雅黑" panose="020B0503020204020204" pitchFamily="34" charset="-122"/>
              <a:ea typeface="微软雅黑" panose="020B0503020204020204" pitchFamily="34" charset="-122"/>
              <a:cs typeface="+mn-ea"/>
              <a:sym typeface="+mn-lt"/>
            </a:endParaRPr>
          </a:p>
        </p:txBody>
      </p:sp>
      <p:sp>
        <p:nvSpPr>
          <p:cNvPr id="25" name="矩形 24"/>
          <p:cNvSpPr/>
          <p:nvPr/>
        </p:nvSpPr>
        <p:spPr>
          <a:xfrm>
            <a:off x="4159920" y="2786113"/>
            <a:ext cx="4129253" cy="401648"/>
          </a:xfrm>
          <a:prstGeom prst="rect">
            <a:avLst/>
          </a:prstGeom>
        </p:spPr>
        <p:txBody>
          <a:bodyPr wrap="square">
            <a:spAutoFit/>
          </a:bodyPr>
          <a:lstStyle/>
          <a:p>
            <a:pPr marL="0" marR="0" lvl="0" indent="0" defTabSz="914400" eaLnBrk="1" fontAlgn="auto" latinLnBrk="0" hangingPunct="1">
              <a:lnSpc>
                <a:spcPct val="120000"/>
              </a:lnSpc>
              <a:spcBef>
                <a:spcPts val="0"/>
              </a:spcBef>
              <a:spcAft>
                <a:spcPts val="0"/>
              </a:spcAft>
              <a:buClrTx/>
              <a:buSzTx/>
              <a:buFontTx/>
              <a:buNone/>
              <a:tabLst/>
              <a:defRPr/>
            </a:pPr>
            <a:r>
              <a:rPr kumimoji="0" lang="zh-CN" altLang="en-US" sz="1050" b="0" i="0" u="none" strike="noStrike" kern="0" cap="none" spc="0" normalizeH="0" baseline="0" noProof="0" dirty="0">
                <a:ln>
                  <a:noFill/>
                </a:ln>
                <a:solidFill>
                  <a:sysClr val="window" lastClr="FFFFFF">
                    <a:lumMod val="65000"/>
                  </a:sysClr>
                </a:solidFill>
                <a:effectLst/>
                <a:uLnTx/>
                <a:uFillTx/>
                <a:latin typeface="Arial" panose="020B0604020202020204" pitchFamily="34" charset="0"/>
                <a:ea typeface="微软雅黑" panose="020B0503020204020204" pitchFamily="34" charset="-122"/>
                <a:cs typeface="+mn-ea"/>
                <a:sym typeface="Arial" panose="020B0604020202020204" pitchFamily="34" charset="0"/>
              </a:rPr>
              <a:t>请替换文字内容</a:t>
            </a:r>
            <a:endParaRPr kumimoji="0" lang="en-US" altLang="zh-CN" sz="1050" b="0" i="0" u="none" strike="noStrike" kern="0" cap="none" spc="0" normalizeH="0" baseline="0" noProof="0" dirty="0">
              <a:ln>
                <a:noFill/>
              </a:ln>
              <a:solidFill>
                <a:sysClr val="window" lastClr="FFFFFF">
                  <a:lumMod val="65000"/>
                </a:sysClr>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a:p>
            <a:pPr marL="0" marR="0" lvl="0" indent="0" defTabSz="914400" eaLnBrk="1" fontAlgn="auto" latinLnBrk="0" hangingPunct="1">
              <a:lnSpc>
                <a:spcPct val="150000"/>
              </a:lnSpc>
              <a:spcBef>
                <a:spcPts val="0"/>
              </a:spcBef>
              <a:spcAft>
                <a:spcPts val="0"/>
              </a:spcAft>
              <a:buClrTx/>
              <a:buSzTx/>
              <a:buFontTx/>
              <a:buNone/>
              <a:tabLst/>
              <a:defRPr/>
            </a:pPr>
            <a:r>
              <a:rPr kumimoji="0" lang="zh-CN" altLang="en-US" sz="500" b="0" i="0" u="none" strike="noStrike" kern="0" cap="none" spc="0" normalizeH="0" baseline="0" noProof="0" dirty="0">
                <a:ln>
                  <a:noFill/>
                </a:ln>
                <a:solidFill>
                  <a:sysClr val="window" lastClr="FFFFFF">
                    <a:lumMod val="65000"/>
                  </a:sysClr>
                </a:solidFill>
                <a:effectLst/>
                <a:uLnTx/>
                <a:uFillTx/>
                <a:latin typeface="微软雅黑" panose="020B0503020204020204" pitchFamily="34" charset="-122"/>
                <a:ea typeface="微软雅黑" panose="020B0503020204020204" pitchFamily="34" charset="-122"/>
                <a:cs typeface="+mn-ea"/>
                <a:sym typeface="+mn-lt"/>
              </a:rPr>
              <a:t>点击添加相关标题文字，点击添加相关标题文字，点击添加相关标题文字，点击添加相关标题文字，点击添加相关标题文字。</a:t>
            </a:r>
            <a:endParaRPr kumimoji="0" lang="en-GB" altLang="zh-CN" sz="500" b="0" i="0" u="none" strike="noStrike" kern="0" cap="none" spc="0" normalizeH="0" baseline="0" noProof="0" dirty="0">
              <a:ln>
                <a:noFill/>
              </a:ln>
              <a:solidFill>
                <a:sysClr val="window" lastClr="FFFFFF">
                  <a:lumMod val="65000"/>
                </a:sysClr>
              </a:solidFill>
              <a:effectLst/>
              <a:uLnTx/>
              <a:uFillTx/>
              <a:latin typeface="微软雅黑" panose="020B0503020204020204" pitchFamily="34" charset="-122"/>
              <a:ea typeface="微软雅黑" panose="020B0503020204020204" pitchFamily="34" charset="-122"/>
              <a:cs typeface="+mn-ea"/>
              <a:sym typeface="+mn-lt"/>
            </a:endParaRPr>
          </a:p>
        </p:txBody>
      </p:sp>
      <p:sp>
        <p:nvSpPr>
          <p:cNvPr id="26" name="矩形 25"/>
          <p:cNvSpPr/>
          <p:nvPr/>
        </p:nvSpPr>
        <p:spPr>
          <a:xfrm>
            <a:off x="4159920" y="3799409"/>
            <a:ext cx="4233383" cy="401648"/>
          </a:xfrm>
          <a:prstGeom prst="rect">
            <a:avLst/>
          </a:prstGeom>
        </p:spPr>
        <p:txBody>
          <a:bodyPr wrap="square">
            <a:spAutoFit/>
          </a:bodyPr>
          <a:lstStyle/>
          <a:p>
            <a:pPr marL="0" marR="0" lvl="0" indent="0" defTabSz="914400" eaLnBrk="1" fontAlgn="auto" latinLnBrk="0" hangingPunct="1">
              <a:lnSpc>
                <a:spcPct val="120000"/>
              </a:lnSpc>
              <a:spcBef>
                <a:spcPts val="0"/>
              </a:spcBef>
              <a:spcAft>
                <a:spcPts val="0"/>
              </a:spcAft>
              <a:buClrTx/>
              <a:buSzTx/>
              <a:buFontTx/>
              <a:buNone/>
              <a:tabLst/>
              <a:defRPr/>
            </a:pPr>
            <a:r>
              <a:rPr kumimoji="0" lang="zh-CN" altLang="en-US" sz="1050" b="0" i="0" u="none" strike="noStrike" kern="0" cap="none" spc="0" normalizeH="0" baseline="0" noProof="0" dirty="0">
                <a:ln>
                  <a:noFill/>
                </a:ln>
                <a:solidFill>
                  <a:sysClr val="window" lastClr="FFFFFF">
                    <a:lumMod val="65000"/>
                  </a:sysClr>
                </a:solidFill>
                <a:effectLst/>
                <a:uLnTx/>
                <a:uFillTx/>
                <a:latin typeface="宋体"/>
                <a:ea typeface="宋体"/>
                <a:cs typeface="+mn-ea"/>
                <a:sym typeface="Arial" panose="020B0604020202020204" pitchFamily="34" charset="0"/>
              </a:rPr>
              <a:t>请替换文字内容</a:t>
            </a:r>
            <a:endParaRPr kumimoji="0" lang="en-US" altLang="zh-CN" sz="1050" b="0" i="0" u="none" strike="noStrike" kern="0" cap="none" spc="0" normalizeH="0" baseline="0" noProof="0" dirty="0">
              <a:ln>
                <a:noFill/>
              </a:ln>
              <a:solidFill>
                <a:sysClr val="window" lastClr="FFFFFF">
                  <a:lumMod val="65000"/>
                </a:sysClr>
              </a:solidFill>
              <a:effectLst/>
              <a:uLnTx/>
              <a:uFillTx/>
              <a:latin typeface="宋体"/>
              <a:ea typeface="宋体"/>
              <a:cs typeface="+mn-ea"/>
              <a:sym typeface="Arial" panose="020B0604020202020204" pitchFamily="34" charset="0"/>
            </a:endParaRPr>
          </a:p>
          <a:p>
            <a:pPr marL="0" marR="0" lvl="0" indent="0" defTabSz="914400" eaLnBrk="1" fontAlgn="auto" latinLnBrk="0" hangingPunct="1">
              <a:lnSpc>
                <a:spcPct val="150000"/>
              </a:lnSpc>
              <a:spcBef>
                <a:spcPts val="0"/>
              </a:spcBef>
              <a:spcAft>
                <a:spcPts val="0"/>
              </a:spcAft>
              <a:buClrTx/>
              <a:buSzTx/>
              <a:buFontTx/>
              <a:buNone/>
              <a:tabLst/>
              <a:defRPr/>
            </a:pPr>
            <a:r>
              <a:rPr kumimoji="0" lang="zh-CN" altLang="en-US" sz="500" b="0" i="0" u="none" strike="noStrike" kern="0" cap="none" spc="0" normalizeH="0" baseline="0" noProof="0" dirty="0">
                <a:ln>
                  <a:noFill/>
                </a:ln>
                <a:solidFill>
                  <a:sysClr val="window" lastClr="FFFFFF">
                    <a:lumMod val="65000"/>
                  </a:sysClr>
                </a:solidFill>
                <a:effectLst/>
                <a:uLnTx/>
                <a:uFillTx/>
                <a:latin typeface="微软雅黑" panose="020B0503020204020204" pitchFamily="34" charset="-122"/>
                <a:ea typeface="微软雅黑" panose="020B0503020204020204" pitchFamily="34" charset="-122"/>
                <a:cs typeface="+mn-ea"/>
                <a:sym typeface="+mn-lt"/>
              </a:rPr>
              <a:t>点击添加相关标题文字，点击添加相关标题文字，点击添加相关标题文字，点击添加相关标题文字，点击添加相关标题文字。</a:t>
            </a:r>
            <a:endParaRPr kumimoji="0" lang="en-GB" altLang="zh-CN" sz="500" b="0" i="0" u="none" strike="noStrike" kern="0" cap="none" spc="0" normalizeH="0" baseline="0" noProof="0" dirty="0">
              <a:ln>
                <a:noFill/>
              </a:ln>
              <a:solidFill>
                <a:sysClr val="window" lastClr="FFFFFF">
                  <a:lumMod val="65000"/>
                </a:sysClr>
              </a:solidFill>
              <a:effectLst/>
              <a:uLnTx/>
              <a:uFillTx/>
              <a:latin typeface="微软雅黑" panose="020B0503020204020204" pitchFamily="34" charset="-122"/>
              <a:ea typeface="微软雅黑" panose="020B0503020204020204" pitchFamily="34" charset="-122"/>
              <a:cs typeface="+mn-ea"/>
              <a:sym typeface="+mn-lt"/>
            </a:endParaRPr>
          </a:p>
        </p:txBody>
      </p:sp>
      <p:sp>
        <p:nvSpPr>
          <p:cNvPr id="27" name="矩形 26"/>
          <p:cNvSpPr/>
          <p:nvPr/>
        </p:nvSpPr>
        <p:spPr>
          <a:xfrm>
            <a:off x="3639565" y="4788927"/>
            <a:ext cx="4158630" cy="401648"/>
          </a:xfrm>
          <a:prstGeom prst="rect">
            <a:avLst/>
          </a:prstGeom>
        </p:spPr>
        <p:txBody>
          <a:bodyPr wrap="square">
            <a:spAutoFit/>
          </a:bodyPr>
          <a:lstStyle/>
          <a:p>
            <a:pPr marL="0" marR="0" lvl="0" indent="0" defTabSz="914400" eaLnBrk="1" fontAlgn="auto" latinLnBrk="0" hangingPunct="1">
              <a:lnSpc>
                <a:spcPct val="120000"/>
              </a:lnSpc>
              <a:spcBef>
                <a:spcPts val="0"/>
              </a:spcBef>
              <a:spcAft>
                <a:spcPts val="0"/>
              </a:spcAft>
              <a:buClrTx/>
              <a:buSzTx/>
              <a:buFontTx/>
              <a:buNone/>
              <a:tabLst/>
              <a:defRPr/>
            </a:pPr>
            <a:r>
              <a:rPr kumimoji="0" lang="zh-CN" altLang="en-US" sz="1050" b="0" i="0" u="none" strike="noStrike" kern="0" cap="none" spc="0" normalizeH="0" baseline="0" noProof="0" dirty="0">
                <a:ln>
                  <a:noFill/>
                </a:ln>
                <a:solidFill>
                  <a:sysClr val="window" lastClr="FFFFFF">
                    <a:lumMod val="65000"/>
                  </a:sysClr>
                </a:solidFill>
                <a:effectLst/>
                <a:uLnTx/>
                <a:uFillTx/>
                <a:latin typeface="宋体"/>
                <a:ea typeface="宋体"/>
                <a:cs typeface="+mn-ea"/>
                <a:sym typeface="Arial" panose="020B0604020202020204" pitchFamily="34" charset="0"/>
              </a:rPr>
              <a:t>请替换文字内容</a:t>
            </a:r>
            <a:endParaRPr kumimoji="0" lang="en-US" altLang="zh-CN" sz="1050" b="0" i="0" u="none" strike="noStrike" kern="0" cap="none" spc="0" normalizeH="0" baseline="0" noProof="0" dirty="0">
              <a:ln>
                <a:noFill/>
              </a:ln>
              <a:solidFill>
                <a:sysClr val="window" lastClr="FFFFFF">
                  <a:lumMod val="65000"/>
                </a:sysClr>
              </a:solidFill>
              <a:effectLst/>
              <a:uLnTx/>
              <a:uFillTx/>
              <a:latin typeface="宋体"/>
              <a:ea typeface="宋体"/>
              <a:cs typeface="+mn-ea"/>
              <a:sym typeface="Arial" panose="020B0604020202020204" pitchFamily="34" charset="0"/>
            </a:endParaRPr>
          </a:p>
          <a:p>
            <a:pPr marL="0" marR="0" lvl="0" indent="0" defTabSz="914400" eaLnBrk="1" fontAlgn="auto" latinLnBrk="0" hangingPunct="1">
              <a:lnSpc>
                <a:spcPct val="150000"/>
              </a:lnSpc>
              <a:spcBef>
                <a:spcPts val="0"/>
              </a:spcBef>
              <a:spcAft>
                <a:spcPts val="0"/>
              </a:spcAft>
              <a:buClrTx/>
              <a:buSzTx/>
              <a:buFontTx/>
              <a:buNone/>
              <a:tabLst/>
              <a:defRPr/>
            </a:pPr>
            <a:r>
              <a:rPr kumimoji="0" lang="zh-CN" altLang="en-US" sz="500" b="0" i="0" u="none" strike="noStrike" kern="0" cap="none" spc="0" normalizeH="0" baseline="0" noProof="0" dirty="0">
                <a:ln>
                  <a:noFill/>
                </a:ln>
                <a:solidFill>
                  <a:sysClr val="window" lastClr="FFFFFF">
                    <a:lumMod val="65000"/>
                  </a:sysClr>
                </a:solidFill>
                <a:effectLst/>
                <a:uLnTx/>
                <a:uFillTx/>
                <a:latin typeface="微软雅黑" panose="020B0503020204020204" pitchFamily="34" charset="-122"/>
                <a:ea typeface="微软雅黑" panose="020B0503020204020204" pitchFamily="34" charset="-122"/>
                <a:cs typeface="+mn-ea"/>
                <a:sym typeface="+mn-lt"/>
              </a:rPr>
              <a:t>点击添加相关标题文字，点击添加相关标题文字，点击添加相关标题文字，点击添加相关标题文字，点击添加相关标题文字。</a:t>
            </a:r>
            <a:endParaRPr kumimoji="0" lang="en-GB" altLang="zh-CN" sz="500" b="0" i="0" u="none" strike="noStrike" kern="0" cap="none" spc="0" normalizeH="0" baseline="0" noProof="0" dirty="0">
              <a:ln>
                <a:noFill/>
              </a:ln>
              <a:solidFill>
                <a:sysClr val="window" lastClr="FFFFFF">
                  <a:lumMod val="65000"/>
                </a:sysClr>
              </a:solidFill>
              <a:effectLst/>
              <a:uLnTx/>
              <a:uFillTx/>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xmlns="" val="13046576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reeform 6"/>
          <p:cNvSpPr>
            <a:spLocks/>
          </p:cNvSpPr>
          <p:nvPr/>
        </p:nvSpPr>
        <p:spPr bwMode="auto">
          <a:xfrm>
            <a:off x="922285" y="1596162"/>
            <a:ext cx="1679445" cy="1674835"/>
          </a:xfrm>
          <a:custGeom>
            <a:avLst/>
            <a:gdLst>
              <a:gd name="T0" fmla="*/ 91 w 1093"/>
              <a:gd name="T1" fmla="*/ 0 h 1090"/>
              <a:gd name="T2" fmla="*/ 1004 w 1093"/>
              <a:gd name="T3" fmla="*/ 0 h 1090"/>
              <a:gd name="T4" fmla="*/ 1032 w 1093"/>
              <a:gd name="T5" fmla="*/ 3 h 1090"/>
              <a:gd name="T6" fmla="*/ 1057 w 1093"/>
              <a:gd name="T7" fmla="*/ 17 h 1090"/>
              <a:gd name="T8" fmla="*/ 1076 w 1093"/>
              <a:gd name="T9" fmla="*/ 36 h 1090"/>
              <a:gd name="T10" fmla="*/ 1088 w 1093"/>
              <a:gd name="T11" fmla="*/ 61 h 1090"/>
              <a:gd name="T12" fmla="*/ 1093 w 1093"/>
              <a:gd name="T13" fmla="*/ 89 h 1090"/>
              <a:gd name="T14" fmla="*/ 1093 w 1093"/>
              <a:gd name="T15" fmla="*/ 1001 h 1090"/>
              <a:gd name="T16" fmla="*/ 1088 w 1093"/>
              <a:gd name="T17" fmla="*/ 1029 h 1090"/>
              <a:gd name="T18" fmla="*/ 1076 w 1093"/>
              <a:gd name="T19" fmla="*/ 1054 h 1090"/>
              <a:gd name="T20" fmla="*/ 1057 w 1093"/>
              <a:gd name="T21" fmla="*/ 1073 h 1090"/>
              <a:gd name="T22" fmla="*/ 1032 w 1093"/>
              <a:gd name="T23" fmla="*/ 1085 h 1090"/>
              <a:gd name="T24" fmla="*/ 1004 w 1093"/>
              <a:gd name="T25" fmla="*/ 1090 h 1090"/>
              <a:gd name="T26" fmla="*/ 91 w 1093"/>
              <a:gd name="T27" fmla="*/ 1090 h 1090"/>
              <a:gd name="T28" fmla="*/ 62 w 1093"/>
              <a:gd name="T29" fmla="*/ 1085 h 1090"/>
              <a:gd name="T30" fmla="*/ 37 w 1093"/>
              <a:gd name="T31" fmla="*/ 1073 h 1090"/>
              <a:gd name="T32" fmla="*/ 18 w 1093"/>
              <a:gd name="T33" fmla="*/ 1054 h 1090"/>
              <a:gd name="T34" fmla="*/ 6 w 1093"/>
              <a:gd name="T35" fmla="*/ 1029 h 1090"/>
              <a:gd name="T36" fmla="*/ 0 w 1093"/>
              <a:gd name="T37" fmla="*/ 1001 h 1090"/>
              <a:gd name="T38" fmla="*/ 0 w 1093"/>
              <a:gd name="T39" fmla="*/ 89 h 1090"/>
              <a:gd name="T40" fmla="*/ 6 w 1093"/>
              <a:gd name="T41" fmla="*/ 61 h 1090"/>
              <a:gd name="T42" fmla="*/ 18 w 1093"/>
              <a:gd name="T43" fmla="*/ 36 h 1090"/>
              <a:gd name="T44" fmla="*/ 37 w 1093"/>
              <a:gd name="T45" fmla="*/ 17 h 1090"/>
              <a:gd name="T46" fmla="*/ 62 w 1093"/>
              <a:gd name="T47" fmla="*/ 3 h 1090"/>
              <a:gd name="T48" fmla="*/ 91 w 1093"/>
              <a:gd name="T49" fmla="*/ 0 h 10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93" h="1090">
                <a:moveTo>
                  <a:pt x="91" y="0"/>
                </a:moveTo>
                <a:lnTo>
                  <a:pt x="1004" y="0"/>
                </a:lnTo>
                <a:lnTo>
                  <a:pt x="1032" y="3"/>
                </a:lnTo>
                <a:lnTo>
                  <a:pt x="1057" y="17"/>
                </a:lnTo>
                <a:lnTo>
                  <a:pt x="1076" y="36"/>
                </a:lnTo>
                <a:lnTo>
                  <a:pt x="1088" y="61"/>
                </a:lnTo>
                <a:lnTo>
                  <a:pt x="1093" y="89"/>
                </a:lnTo>
                <a:lnTo>
                  <a:pt x="1093" y="1001"/>
                </a:lnTo>
                <a:lnTo>
                  <a:pt x="1088" y="1029"/>
                </a:lnTo>
                <a:lnTo>
                  <a:pt x="1076" y="1054"/>
                </a:lnTo>
                <a:lnTo>
                  <a:pt x="1057" y="1073"/>
                </a:lnTo>
                <a:lnTo>
                  <a:pt x="1032" y="1085"/>
                </a:lnTo>
                <a:lnTo>
                  <a:pt x="1004" y="1090"/>
                </a:lnTo>
                <a:lnTo>
                  <a:pt x="91" y="1090"/>
                </a:lnTo>
                <a:lnTo>
                  <a:pt x="62" y="1085"/>
                </a:lnTo>
                <a:lnTo>
                  <a:pt x="37" y="1073"/>
                </a:lnTo>
                <a:lnTo>
                  <a:pt x="18" y="1054"/>
                </a:lnTo>
                <a:lnTo>
                  <a:pt x="6" y="1029"/>
                </a:lnTo>
                <a:lnTo>
                  <a:pt x="0" y="1001"/>
                </a:lnTo>
                <a:lnTo>
                  <a:pt x="0" y="89"/>
                </a:lnTo>
                <a:lnTo>
                  <a:pt x="6" y="61"/>
                </a:lnTo>
                <a:lnTo>
                  <a:pt x="18" y="36"/>
                </a:lnTo>
                <a:lnTo>
                  <a:pt x="37" y="17"/>
                </a:lnTo>
                <a:lnTo>
                  <a:pt x="62" y="3"/>
                </a:lnTo>
                <a:lnTo>
                  <a:pt x="91" y="0"/>
                </a:lnTo>
                <a:close/>
              </a:path>
            </a:pathLst>
          </a:custGeom>
          <a:solidFill>
            <a:srgbClr val="000000"/>
          </a:solidFill>
          <a:ln w="0">
            <a:noFill/>
            <a:prstDash val="solid"/>
            <a:round/>
            <a:headEnd/>
            <a:tailEnd/>
          </a:ln>
        </p:spPr>
        <p:txBody>
          <a:bodyPr vert="horz" wrap="square" lIns="128580" tIns="64290" rIns="128580" bIns="6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solidFill>
                <a:sysClr val="windowText" lastClr="000000"/>
              </a:solidFill>
              <a:effectLst/>
              <a:uLnTx/>
              <a:uFillTx/>
              <a:ea typeface="微软雅黑" panose="020B0503020204020204" pitchFamily="34" charset="-122"/>
            </a:endParaRPr>
          </a:p>
        </p:txBody>
      </p:sp>
      <p:sp>
        <p:nvSpPr>
          <p:cNvPr id="11" name="Freeform 7"/>
          <p:cNvSpPr>
            <a:spLocks/>
          </p:cNvSpPr>
          <p:nvPr/>
        </p:nvSpPr>
        <p:spPr bwMode="auto">
          <a:xfrm>
            <a:off x="2683168" y="1596162"/>
            <a:ext cx="1676373" cy="1674835"/>
          </a:xfrm>
          <a:custGeom>
            <a:avLst/>
            <a:gdLst>
              <a:gd name="T0" fmla="*/ 89 w 1091"/>
              <a:gd name="T1" fmla="*/ 0 h 1090"/>
              <a:gd name="T2" fmla="*/ 1002 w 1091"/>
              <a:gd name="T3" fmla="*/ 0 h 1090"/>
              <a:gd name="T4" fmla="*/ 1030 w 1091"/>
              <a:gd name="T5" fmla="*/ 3 h 1090"/>
              <a:gd name="T6" fmla="*/ 1054 w 1091"/>
              <a:gd name="T7" fmla="*/ 17 h 1090"/>
              <a:gd name="T8" fmla="*/ 1075 w 1091"/>
              <a:gd name="T9" fmla="*/ 36 h 1090"/>
              <a:gd name="T10" fmla="*/ 1088 w 1091"/>
              <a:gd name="T11" fmla="*/ 61 h 1090"/>
              <a:gd name="T12" fmla="*/ 1091 w 1091"/>
              <a:gd name="T13" fmla="*/ 89 h 1090"/>
              <a:gd name="T14" fmla="*/ 1091 w 1091"/>
              <a:gd name="T15" fmla="*/ 1001 h 1090"/>
              <a:gd name="T16" fmla="*/ 1088 w 1091"/>
              <a:gd name="T17" fmla="*/ 1029 h 1090"/>
              <a:gd name="T18" fmla="*/ 1075 w 1091"/>
              <a:gd name="T19" fmla="*/ 1054 h 1090"/>
              <a:gd name="T20" fmla="*/ 1054 w 1091"/>
              <a:gd name="T21" fmla="*/ 1073 h 1090"/>
              <a:gd name="T22" fmla="*/ 1030 w 1091"/>
              <a:gd name="T23" fmla="*/ 1085 h 1090"/>
              <a:gd name="T24" fmla="*/ 1002 w 1091"/>
              <a:gd name="T25" fmla="*/ 1090 h 1090"/>
              <a:gd name="T26" fmla="*/ 89 w 1091"/>
              <a:gd name="T27" fmla="*/ 1090 h 1090"/>
              <a:gd name="T28" fmla="*/ 61 w 1091"/>
              <a:gd name="T29" fmla="*/ 1085 h 1090"/>
              <a:gd name="T30" fmla="*/ 36 w 1091"/>
              <a:gd name="T31" fmla="*/ 1073 h 1090"/>
              <a:gd name="T32" fmla="*/ 17 w 1091"/>
              <a:gd name="T33" fmla="*/ 1054 h 1090"/>
              <a:gd name="T34" fmla="*/ 5 w 1091"/>
              <a:gd name="T35" fmla="*/ 1029 h 1090"/>
              <a:gd name="T36" fmla="*/ 0 w 1091"/>
              <a:gd name="T37" fmla="*/ 1001 h 1090"/>
              <a:gd name="T38" fmla="*/ 0 w 1091"/>
              <a:gd name="T39" fmla="*/ 89 h 1090"/>
              <a:gd name="T40" fmla="*/ 5 w 1091"/>
              <a:gd name="T41" fmla="*/ 61 h 1090"/>
              <a:gd name="T42" fmla="*/ 17 w 1091"/>
              <a:gd name="T43" fmla="*/ 36 h 1090"/>
              <a:gd name="T44" fmla="*/ 36 w 1091"/>
              <a:gd name="T45" fmla="*/ 17 h 1090"/>
              <a:gd name="T46" fmla="*/ 61 w 1091"/>
              <a:gd name="T47" fmla="*/ 3 h 1090"/>
              <a:gd name="T48" fmla="*/ 89 w 1091"/>
              <a:gd name="T49" fmla="*/ 0 h 10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91" h="1090">
                <a:moveTo>
                  <a:pt x="89" y="0"/>
                </a:moveTo>
                <a:lnTo>
                  <a:pt x="1002" y="0"/>
                </a:lnTo>
                <a:lnTo>
                  <a:pt x="1030" y="3"/>
                </a:lnTo>
                <a:lnTo>
                  <a:pt x="1054" y="17"/>
                </a:lnTo>
                <a:lnTo>
                  <a:pt x="1075" y="36"/>
                </a:lnTo>
                <a:lnTo>
                  <a:pt x="1088" y="61"/>
                </a:lnTo>
                <a:lnTo>
                  <a:pt x="1091" y="89"/>
                </a:lnTo>
                <a:lnTo>
                  <a:pt x="1091" y="1001"/>
                </a:lnTo>
                <a:lnTo>
                  <a:pt x="1088" y="1029"/>
                </a:lnTo>
                <a:lnTo>
                  <a:pt x="1075" y="1054"/>
                </a:lnTo>
                <a:lnTo>
                  <a:pt x="1054" y="1073"/>
                </a:lnTo>
                <a:lnTo>
                  <a:pt x="1030" y="1085"/>
                </a:lnTo>
                <a:lnTo>
                  <a:pt x="1002" y="1090"/>
                </a:lnTo>
                <a:lnTo>
                  <a:pt x="89" y="1090"/>
                </a:lnTo>
                <a:lnTo>
                  <a:pt x="61" y="1085"/>
                </a:lnTo>
                <a:lnTo>
                  <a:pt x="36" y="1073"/>
                </a:lnTo>
                <a:lnTo>
                  <a:pt x="17" y="1054"/>
                </a:lnTo>
                <a:lnTo>
                  <a:pt x="5" y="1029"/>
                </a:lnTo>
                <a:lnTo>
                  <a:pt x="0" y="1001"/>
                </a:lnTo>
                <a:lnTo>
                  <a:pt x="0" y="89"/>
                </a:lnTo>
                <a:lnTo>
                  <a:pt x="5" y="61"/>
                </a:lnTo>
                <a:lnTo>
                  <a:pt x="17" y="36"/>
                </a:lnTo>
                <a:lnTo>
                  <a:pt x="36" y="17"/>
                </a:lnTo>
                <a:lnTo>
                  <a:pt x="61" y="3"/>
                </a:lnTo>
                <a:lnTo>
                  <a:pt x="89" y="0"/>
                </a:lnTo>
                <a:close/>
              </a:path>
            </a:pathLst>
          </a:custGeom>
          <a:blipFill dpi="0" rotWithShape="1">
            <a:blip r:embed="rId2" cstate="screen">
              <a:extLst>
                <a:ext uri="{28A0092B-C50C-407E-A947-70E740481C1C}">
                  <a14:useLocalDpi xmlns:a14="http://schemas.microsoft.com/office/drawing/2010/main" xmlns=""/>
                </a:ext>
              </a:extLst>
            </a:blip>
            <a:srcRect/>
            <a:stretch>
              <a:fillRect/>
            </a:stretch>
          </a:blipFill>
          <a:ln w="0">
            <a:noFill/>
            <a:prstDash val="solid"/>
            <a:round/>
            <a:headEnd/>
            <a:tailEnd/>
          </a:ln>
        </p:spPr>
        <p:txBody>
          <a:bodyPr vert="horz" wrap="square" lIns="128580" tIns="64290" rIns="128580" bIns="64290" numCol="1" anchor="t" anchorCtr="0" compatLnSpc="1">
            <a:prstTxWarp prst="textNoShape">
              <a:avLst/>
            </a:prstTxWarp>
          </a:bodyPr>
          <a:lstStyle/>
          <a:p>
            <a:endParaRPr lang="zh-CN" altLang="en-US" sz="1200">
              <a:ea typeface="微软雅黑" panose="020B0503020204020204" pitchFamily="34" charset="-122"/>
            </a:endParaRPr>
          </a:p>
        </p:txBody>
      </p:sp>
      <p:sp>
        <p:nvSpPr>
          <p:cNvPr id="12" name="Freeform 8"/>
          <p:cNvSpPr>
            <a:spLocks/>
          </p:cNvSpPr>
          <p:nvPr/>
        </p:nvSpPr>
        <p:spPr bwMode="auto">
          <a:xfrm>
            <a:off x="4442513" y="1596162"/>
            <a:ext cx="1676373" cy="1674835"/>
          </a:xfrm>
          <a:custGeom>
            <a:avLst/>
            <a:gdLst>
              <a:gd name="T0" fmla="*/ 89 w 1091"/>
              <a:gd name="T1" fmla="*/ 0 h 1090"/>
              <a:gd name="T2" fmla="*/ 1002 w 1091"/>
              <a:gd name="T3" fmla="*/ 0 h 1090"/>
              <a:gd name="T4" fmla="*/ 1030 w 1091"/>
              <a:gd name="T5" fmla="*/ 3 h 1090"/>
              <a:gd name="T6" fmla="*/ 1055 w 1091"/>
              <a:gd name="T7" fmla="*/ 17 h 1090"/>
              <a:gd name="T8" fmla="*/ 1074 w 1091"/>
              <a:gd name="T9" fmla="*/ 36 h 1090"/>
              <a:gd name="T10" fmla="*/ 1088 w 1091"/>
              <a:gd name="T11" fmla="*/ 61 h 1090"/>
              <a:gd name="T12" fmla="*/ 1091 w 1091"/>
              <a:gd name="T13" fmla="*/ 89 h 1090"/>
              <a:gd name="T14" fmla="*/ 1091 w 1091"/>
              <a:gd name="T15" fmla="*/ 1001 h 1090"/>
              <a:gd name="T16" fmla="*/ 1088 w 1091"/>
              <a:gd name="T17" fmla="*/ 1029 h 1090"/>
              <a:gd name="T18" fmla="*/ 1074 w 1091"/>
              <a:gd name="T19" fmla="*/ 1054 h 1090"/>
              <a:gd name="T20" fmla="*/ 1055 w 1091"/>
              <a:gd name="T21" fmla="*/ 1073 h 1090"/>
              <a:gd name="T22" fmla="*/ 1030 w 1091"/>
              <a:gd name="T23" fmla="*/ 1085 h 1090"/>
              <a:gd name="T24" fmla="*/ 1002 w 1091"/>
              <a:gd name="T25" fmla="*/ 1090 h 1090"/>
              <a:gd name="T26" fmla="*/ 89 w 1091"/>
              <a:gd name="T27" fmla="*/ 1090 h 1090"/>
              <a:gd name="T28" fmla="*/ 61 w 1091"/>
              <a:gd name="T29" fmla="*/ 1085 h 1090"/>
              <a:gd name="T30" fmla="*/ 37 w 1091"/>
              <a:gd name="T31" fmla="*/ 1073 h 1090"/>
              <a:gd name="T32" fmla="*/ 18 w 1091"/>
              <a:gd name="T33" fmla="*/ 1054 h 1090"/>
              <a:gd name="T34" fmla="*/ 4 w 1091"/>
              <a:gd name="T35" fmla="*/ 1029 h 1090"/>
              <a:gd name="T36" fmla="*/ 0 w 1091"/>
              <a:gd name="T37" fmla="*/ 1001 h 1090"/>
              <a:gd name="T38" fmla="*/ 0 w 1091"/>
              <a:gd name="T39" fmla="*/ 89 h 1090"/>
              <a:gd name="T40" fmla="*/ 4 w 1091"/>
              <a:gd name="T41" fmla="*/ 61 h 1090"/>
              <a:gd name="T42" fmla="*/ 18 w 1091"/>
              <a:gd name="T43" fmla="*/ 36 h 1090"/>
              <a:gd name="T44" fmla="*/ 37 w 1091"/>
              <a:gd name="T45" fmla="*/ 17 h 1090"/>
              <a:gd name="T46" fmla="*/ 61 w 1091"/>
              <a:gd name="T47" fmla="*/ 3 h 1090"/>
              <a:gd name="T48" fmla="*/ 89 w 1091"/>
              <a:gd name="T49" fmla="*/ 0 h 10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91" h="1090">
                <a:moveTo>
                  <a:pt x="89" y="0"/>
                </a:moveTo>
                <a:lnTo>
                  <a:pt x="1002" y="0"/>
                </a:lnTo>
                <a:lnTo>
                  <a:pt x="1030" y="3"/>
                </a:lnTo>
                <a:lnTo>
                  <a:pt x="1055" y="17"/>
                </a:lnTo>
                <a:lnTo>
                  <a:pt x="1074" y="36"/>
                </a:lnTo>
                <a:lnTo>
                  <a:pt x="1088" y="61"/>
                </a:lnTo>
                <a:lnTo>
                  <a:pt x="1091" y="89"/>
                </a:lnTo>
                <a:lnTo>
                  <a:pt x="1091" y="1001"/>
                </a:lnTo>
                <a:lnTo>
                  <a:pt x="1088" y="1029"/>
                </a:lnTo>
                <a:lnTo>
                  <a:pt x="1074" y="1054"/>
                </a:lnTo>
                <a:lnTo>
                  <a:pt x="1055" y="1073"/>
                </a:lnTo>
                <a:lnTo>
                  <a:pt x="1030" y="1085"/>
                </a:lnTo>
                <a:lnTo>
                  <a:pt x="1002" y="1090"/>
                </a:lnTo>
                <a:lnTo>
                  <a:pt x="89" y="1090"/>
                </a:lnTo>
                <a:lnTo>
                  <a:pt x="61" y="1085"/>
                </a:lnTo>
                <a:lnTo>
                  <a:pt x="37" y="1073"/>
                </a:lnTo>
                <a:lnTo>
                  <a:pt x="18" y="1054"/>
                </a:lnTo>
                <a:lnTo>
                  <a:pt x="4" y="1029"/>
                </a:lnTo>
                <a:lnTo>
                  <a:pt x="0" y="1001"/>
                </a:lnTo>
                <a:lnTo>
                  <a:pt x="0" y="89"/>
                </a:lnTo>
                <a:lnTo>
                  <a:pt x="4" y="61"/>
                </a:lnTo>
                <a:lnTo>
                  <a:pt x="18" y="36"/>
                </a:lnTo>
                <a:lnTo>
                  <a:pt x="37" y="17"/>
                </a:lnTo>
                <a:lnTo>
                  <a:pt x="61" y="3"/>
                </a:lnTo>
                <a:lnTo>
                  <a:pt x="89" y="0"/>
                </a:lnTo>
                <a:close/>
              </a:path>
            </a:pathLst>
          </a:custGeom>
          <a:blipFill dpi="0" rotWithShape="1">
            <a:blip r:embed="rId3" cstate="screen">
              <a:extLst>
                <a:ext uri="{28A0092B-C50C-407E-A947-70E740481C1C}">
                  <a14:useLocalDpi xmlns:a14="http://schemas.microsoft.com/office/drawing/2010/main" xmlns=""/>
                </a:ext>
              </a:extLst>
            </a:blip>
            <a:srcRect/>
            <a:stretch>
              <a:fillRect/>
            </a:stretch>
          </a:blipFill>
          <a:ln w="0">
            <a:noFill/>
            <a:prstDash val="solid"/>
            <a:round/>
            <a:headEnd/>
            <a:tailEnd/>
          </a:ln>
        </p:spPr>
        <p:txBody>
          <a:bodyPr vert="horz" wrap="square" lIns="128580" tIns="64290" rIns="128580" bIns="64290" numCol="1" anchor="t" anchorCtr="0" compatLnSpc="1">
            <a:prstTxWarp prst="textNoShape">
              <a:avLst/>
            </a:prstTxWarp>
          </a:bodyPr>
          <a:lstStyle/>
          <a:p>
            <a:endParaRPr lang="zh-CN" altLang="en-US" sz="1200">
              <a:ea typeface="微软雅黑" panose="020B0503020204020204" pitchFamily="34" charset="-122"/>
            </a:endParaRPr>
          </a:p>
        </p:txBody>
      </p:sp>
      <p:sp>
        <p:nvSpPr>
          <p:cNvPr id="13" name="Freeform 9"/>
          <p:cNvSpPr>
            <a:spLocks/>
          </p:cNvSpPr>
          <p:nvPr/>
        </p:nvSpPr>
        <p:spPr bwMode="auto">
          <a:xfrm>
            <a:off x="922285" y="3324778"/>
            <a:ext cx="1679445" cy="1676374"/>
          </a:xfrm>
          <a:custGeom>
            <a:avLst/>
            <a:gdLst>
              <a:gd name="T0" fmla="*/ 91 w 1093"/>
              <a:gd name="T1" fmla="*/ 0 h 1091"/>
              <a:gd name="T2" fmla="*/ 1004 w 1093"/>
              <a:gd name="T3" fmla="*/ 0 h 1091"/>
              <a:gd name="T4" fmla="*/ 1032 w 1093"/>
              <a:gd name="T5" fmla="*/ 4 h 1091"/>
              <a:gd name="T6" fmla="*/ 1057 w 1093"/>
              <a:gd name="T7" fmla="*/ 16 h 1091"/>
              <a:gd name="T8" fmla="*/ 1076 w 1093"/>
              <a:gd name="T9" fmla="*/ 35 h 1091"/>
              <a:gd name="T10" fmla="*/ 1088 w 1093"/>
              <a:gd name="T11" fmla="*/ 61 h 1091"/>
              <a:gd name="T12" fmla="*/ 1093 w 1093"/>
              <a:gd name="T13" fmla="*/ 89 h 1091"/>
              <a:gd name="T14" fmla="*/ 1093 w 1093"/>
              <a:gd name="T15" fmla="*/ 1002 h 1091"/>
              <a:gd name="T16" fmla="*/ 1088 w 1093"/>
              <a:gd name="T17" fmla="*/ 1030 h 1091"/>
              <a:gd name="T18" fmla="*/ 1076 w 1093"/>
              <a:gd name="T19" fmla="*/ 1054 h 1091"/>
              <a:gd name="T20" fmla="*/ 1057 w 1093"/>
              <a:gd name="T21" fmla="*/ 1073 h 1091"/>
              <a:gd name="T22" fmla="*/ 1032 w 1093"/>
              <a:gd name="T23" fmla="*/ 1086 h 1091"/>
              <a:gd name="T24" fmla="*/ 1004 w 1093"/>
              <a:gd name="T25" fmla="*/ 1091 h 1091"/>
              <a:gd name="T26" fmla="*/ 91 w 1093"/>
              <a:gd name="T27" fmla="*/ 1091 h 1091"/>
              <a:gd name="T28" fmla="*/ 62 w 1093"/>
              <a:gd name="T29" fmla="*/ 1086 h 1091"/>
              <a:gd name="T30" fmla="*/ 37 w 1093"/>
              <a:gd name="T31" fmla="*/ 1073 h 1091"/>
              <a:gd name="T32" fmla="*/ 18 w 1093"/>
              <a:gd name="T33" fmla="*/ 1054 h 1091"/>
              <a:gd name="T34" fmla="*/ 6 w 1093"/>
              <a:gd name="T35" fmla="*/ 1030 h 1091"/>
              <a:gd name="T36" fmla="*/ 0 w 1093"/>
              <a:gd name="T37" fmla="*/ 1002 h 1091"/>
              <a:gd name="T38" fmla="*/ 0 w 1093"/>
              <a:gd name="T39" fmla="*/ 89 h 1091"/>
              <a:gd name="T40" fmla="*/ 6 w 1093"/>
              <a:gd name="T41" fmla="*/ 61 h 1091"/>
              <a:gd name="T42" fmla="*/ 18 w 1093"/>
              <a:gd name="T43" fmla="*/ 35 h 1091"/>
              <a:gd name="T44" fmla="*/ 37 w 1093"/>
              <a:gd name="T45" fmla="*/ 16 h 1091"/>
              <a:gd name="T46" fmla="*/ 62 w 1093"/>
              <a:gd name="T47" fmla="*/ 4 h 1091"/>
              <a:gd name="T48" fmla="*/ 91 w 1093"/>
              <a:gd name="T49" fmla="*/ 0 h 10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93" h="1091">
                <a:moveTo>
                  <a:pt x="91" y="0"/>
                </a:moveTo>
                <a:lnTo>
                  <a:pt x="1004" y="0"/>
                </a:lnTo>
                <a:lnTo>
                  <a:pt x="1032" y="4"/>
                </a:lnTo>
                <a:lnTo>
                  <a:pt x="1057" y="16"/>
                </a:lnTo>
                <a:lnTo>
                  <a:pt x="1076" y="35"/>
                </a:lnTo>
                <a:lnTo>
                  <a:pt x="1088" y="61"/>
                </a:lnTo>
                <a:lnTo>
                  <a:pt x="1093" y="89"/>
                </a:lnTo>
                <a:lnTo>
                  <a:pt x="1093" y="1002"/>
                </a:lnTo>
                <a:lnTo>
                  <a:pt x="1088" y="1030"/>
                </a:lnTo>
                <a:lnTo>
                  <a:pt x="1076" y="1054"/>
                </a:lnTo>
                <a:lnTo>
                  <a:pt x="1057" y="1073"/>
                </a:lnTo>
                <a:lnTo>
                  <a:pt x="1032" y="1086"/>
                </a:lnTo>
                <a:lnTo>
                  <a:pt x="1004" y="1091"/>
                </a:lnTo>
                <a:lnTo>
                  <a:pt x="91" y="1091"/>
                </a:lnTo>
                <a:lnTo>
                  <a:pt x="62" y="1086"/>
                </a:lnTo>
                <a:lnTo>
                  <a:pt x="37" y="1073"/>
                </a:lnTo>
                <a:lnTo>
                  <a:pt x="18" y="1054"/>
                </a:lnTo>
                <a:lnTo>
                  <a:pt x="6" y="1030"/>
                </a:lnTo>
                <a:lnTo>
                  <a:pt x="0" y="1002"/>
                </a:lnTo>
                <a:lnTo>
                  <a:pt x="0" y="89"/>
                </a:lnTo>
                <a:lnTo>
                  <a:pt x="6" y="61"/>
                </a:lnTo>
                <a:lnTo>
                  <a:pt x="18" y="35"/>
                </a:lnTo>
                <a:lnTo>
                  <a:pt x="37" y="16"/>
                </a:lnTo>
                <a:lnTo>
                  <a:pt x="62" y="4"/>
                </a:lnTo>
                <a:lnTo>
                  <a:pt x="91" y="0"/>
                </a:lnTo>
                <a:close/>
              </a:path>
            </a:pathLst>
          </a:custGeom>
          <a:blipFill dpi="0" rotWithShape="1">
            <a:blip r:embed="rId4" cstate="screen">
              <a:extLst>
                <a:ext uri="{28A0092B-C50C-407E-A947-70E740481C1C}">
                  <a14:useLocalDpi xmlns:a14="http://schemas.microsoft.com/office/drawing/2010/main" xmlns=""/>
                </a:ext>
              </a:extLst>
            </a:blip>
            <a:srcRect/>
            <a:stretch>
              <a:fillRect/>
            </a:stretch>
          </a:blipFill>
          <a:ln w="0">
            <a:noFill/>
            <a:prstDash val="solid"/>
            <a:round/>
            <a:headEnd/>
            <a:tailEnd/>
          </a:ln>
        </p:spPr>
        <p:txBody>
          <a:bodyPr vert="horz" wrap="square" lIns="128580" tIns="64290" rIns="128580" bIns="64290" numCol="1" anchor="t" anchorCtr="0" compatLnSpc="1">
            <a:prstTxWarp prst="textNoShape">
              <a:avLst/>
            </a:prstTxWarp>
          </a:bodyPr>
          <a:lstStyle/>
          <a:p>
            <a:endParaRPr lang="zh-CN" altLang="en-US" sz="1200">
              <a:ea typeface="微软雅黑" panose="020B0503020204020204" pitchFamily="34" charset="-122"/>
            </a:endParaRPr>
          </a:p>
        </p:txBody>
      </p:sp>
      <p:sp>
        <p:nvSpPr>
          <p:cNvPr id="14" name="Freeform 10"/>
          <p:cNvSpPr>
            <a:spLocks/>
          </p:cNvSpPr>
          <p:nvPr/>
        </p:nvSpPr>
        <p:spPr bwMode="auto">
          <a:xfrm>
            <a:off x="2683168" y="3324778"/>
            <a:ext cx="1676373" cy="1676374"/>
          </a:xfrm>
          <a:custGeom>
            <a:avLst/>
            <a:gdLst>
              <a:gd name="T0" fmla="*/ 89 w 1091"/>
              <a:gd name="T1" fmla="*/ 0 h 1091"/>
              <a:gd name="T2" fmla="*/ 1002 w 1091"/>
              <a:gd name="T3" fmla="*/ 0 h 1091"/>
              <a:gd name="T4" fmla="*/ 1030 w 1091"/>
              <a:gd name="T5" fmla="*/ 4 h 1091"/>
              <a:gd name="T6" fmla="*/ 1054 w 1091"/>
              <a:gd name="T7" fmla="*/ 16 h 1091"/>
              <a:gd name="T8" fmla="*/ 1075 w 1091"/>
              <a:gd name="T9" fmla="*/ 35 h 1091"/>
              <a:gd name="T10" fmla="*/ 1088 w 1091"/>
              <a:gd name="T11" fmla="*/ 61 h 1091"/>
              <a:gd name="T12" fmla="*/ 1091 w 1091"/>
              <a:gd name="T13" fmla="*/ 89 h 1091"/>
              <a:gd name="T14" fmla="*/ 1091 w 1091"/>
              <a:gd name="T15" fmla="*/ 1002 h 1091"/>
              <a:gd name="T16" fmla="*/ 1088 w 1091"/>
              <a:gd name="T17" fmla="*/ 1030 h 1091"/>
              <a:gd name="T18" fmla="*/ 1075 w 1091"/>
              <a:gd name="T19" fmla="*/ 1054 h 1091"/>
              <a:gd name="T20" fmla="*/ 1054 w 1091"/>
              <a:gd name="T21" fmla="*/ 1073 h 1091"/>
              <a:gd name="T22" fmla="*/ 1030 w 1091"/>
              <a:gd name="T23" fmla="*/ 1086 h 1091"/>
              <a:gd name="T24" fmla="*/ 1002 w 1091"/>
              <a:gd name="T25" fmla="*/ 1091 h 1091"/>
              <a:gd name="T26" fmla="*/ 89 w 1091"/>
              <a:gd name="T27" fmla="*/ 1091 h 1091"/>
              <a:gd name="T28" fmla="*/ 61 w 1091"/>
              <a:gd name="T29" fmla="*/ 1086 h 1091"/>
              <a:gd name="T30" fmla="*/ 36 w 1091"/>
              <a:gd name="T31" fmla="*/ 1073 h 1091"/>
              <a:gd name="T32" fmla="*/ 17 w 1091"/>
              <a:gd name="T33" fmla="*/ 1054 h 1091"/>
              <a:gd name="T34" fmla="*/ 5 w 1091"/>
              <a:gd name="T35" fmla="*/ 1030 h 1091"/>
              <a:gd name="T36" fmla="*/ 0 w 1091"/>
              <a:gd name="T37" fmla="*/ 1002 h 1091"/>
              <a:gd name="T38" fmla="*/ 0 w 1091"/>
              <a:gd name="T39" fmla="*/ 89 h 1091"/>
              <a:gd name="T40" fmla="*/ 5 w 1091"/>
              <a:gd name="T41" fmla="*/ 61 h 1091"/>
              <a:gd name="T42" fmla="*/ 17 w 1091"/>
              <a:gd name="T43" fmla="*/ 35 h 1091"/>
              <a:gd name="T44" fmla="*/ 36 w 1091"/>
              <a:gd name="T45" fmla="*/ 16 h 1091"/>
              <a:gd name="T46" fmla="*/ 61 w 1091"/>
              <a:gd name="T47" fmla="*/ 4 h 1091"/>
              <a:gd name="T48" fmla="*/ 89 w 1091"/>
              <a:gd name="T49" fmla="*/ 0 h 10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91" h="1091">
                <a:moveTo>
                  <a:pt x="89" y="0"/>
                </a:moveTo>
                <a:lnTo>
                  <a:pt x="1002" y="0"/>
                </a:lnTo>
                <a:lnTo>
                  <a:pt x="1030" y="4"/>
                </a:lnTo>
                <a:lnTo>
                  <a:pt x="1054" y="16"/>
                </a:lnTo>
                <a:lnTo>
                  <a:pt x="1075" y="35"/>
                </a:lnTo>
                <a:lnTo>
                  <a:pt x="1088" y="61"/>
                </a:lnTo>
                <a:lnTo>
                  <a:pt x="1091" y="89"/>
                </a:lnTo>
                <a:lnTo>
                  <a:pt x="1091" y="1002"/>
                </a:lnTo>
                <a:lnTo>
                  <a:pt x="1088" y="1030"/>
                </a:lnTo>
                <a:lnTo>
                  <a:pt x="1075" y="1054"/>
                </a:lnTo>
                <a:lnTo>
                  <a:pt x="1054" y="1073"/>
                </a:lnTo>
                <a:lnTo>
                  <a:pt x="1030" y="1086"/>
                </a:lnTo>
                <a:lnTo>
                  <a:pt x="1002" y="1091"/>
                </a:lnTo>
                <a:lnTo>
                  <a:pt x="89" y="1091"/>
                </a:lnTo>
                <a:lnTo>
                  <a:pt x="61" y="1086"/>
                </a:lnTo>
                <a:lnTo>
                  <a:pt x="36" y="1073"/>
                </a:lnTo>
                <a:lnTo>
                  <a:pt x="17" y="1054"/>
                </a:lnTo>
                <a:lnTo>
                  <a:pt x="5" y="1030"/>
                </a:lnTo>
                <a:lnTo>
                  <a:pt x="0" y="1002"/>
                </a:lnTo>
                <a:lnTo>
                  <a:pt x="0" y="89"/>
                </a:lnTo>
                <a:lnTo>
                  <a:pt x="5" y="61"/>
                </a:lnTo>
                <a:lnTo>
                  <a:pt x="17" y="35"/>
                </a:lnTo>
                <a:lnTo>
                  <a:pt x="36" y="16"/>
                </a:lnTo>
                <a:lnTo>
                  <a:pt x="61" y="4"/>
                </a:lnTo>
                <a:lnTo>
                  <a:pt x="89" y="0"/>
                </a:lnTo>
                <a:close/>
              </a:path>
            </a:pathLst>
          </a:custGeom>
          <a:blipFill dpi="0" rotWithShape="1">
            <a:blip r:embed="rId5" cstate="screen">
              <a:extLst>
                <a:ext uri="{28A0092B-C50C-407E-A947-70E740481C1C}">
                  <a14:useLocalDpi xmlns:a14="http://schemas.microsoft.com/office/drawing/2010/main" xmlns=""/>
                </a:ext>
              </a:extLst>
            </a:blip>
            <a:srcRect/>
            <a:stretch>
              <a:fillRect/>
            </a:stretch>
          </a:blipFill>
          <a:ln w="0">
            <a:noFill/>
            <a:prstDash val="solid"/>
            <a:round/>
            <a:headEnd/>
            <a:tailEnd/>
          </a:ln>
        </p:spPr>
        <p:txBody>
          <a:bodyPr vert="horz" wrap="square" lIns="128580" tIns="64290" rIns="128580" bIns="64290" numCol="1" anchor="t" anchorCtr="0" compatLnSpc="1">
            <a:prstTxWarp prst="textNoShape">
              <a:avLst/>
            </a:prstTxWarp>
          </a:bodyPr>
          <a:lstStyle/>
          <a:p>
            <a:endParaRPr lang="zh-CN" altLang="en-US" sz="1200">
              <a:ea typeface="微软雅黑" panose="020B0503020204020204" pitchFamily="34" charset="-122"/>
            </a:endParaRPr>
          </a:p>
        </p:txBody>
      </p:sp>
      <p:sp>
        <p:nvSpPr>
          <p:cNvPr id="15" name="Freeform 11"/>
          <p:cNvSpPr>
            <a:spLocks/>
          </p:cNvSpPr>
          <p:nvPr/>
        </p:nvSpPr>
        <p:spPr bwMode="auto">
          <a:xfrm>
            <a:off x="4442513" y="3324778"/>
            <a:ext cx="1676373" cy="1676374"/>
          </a:xfrm>
          <a:custGeom>
            <a:avLst/>
            <a:gdLst>
              <a:gd name="T0" fmla="*/ 89 w 1091"/>
              <a:gd name="T1" fmla="*/ 0 h 1091"/>
              <a:gd name="T2" fmla="*/ 1002 w 1091"/>
              <a:gd name="T3" fmla="*/ 0 h 1091"/>
              <a:gd name="T4" fmla="*/ 1030 w 1091"/>
              <a:gd name="T5" fmla="*/ 4 h 1091"/>
              <a:gd name="T6" fmla="*/ 1055 w 1091"/>
              <a:gd name="T7" fmla="*/ 16 h 1091"/>
              <a:gd name="T8" fmla="*/ 1074 w 1091"/>
              <a:gd name="T9" fmla="*/ 35 h 1091"/>
              <a:gd name="T10" fmla="*/ 1088 w 1091"/>
              <a:gd name="T11" fmla="*/ 61 h 1091"/>
              <a:gd name="T12" fmla="*/ 1091 w 1091"/>
              <a:gd name="T13" fmla="*/ 89 h 1091"/>
              <a:gd name="T14" fmla="*/ 1091 w 1091"/>
              <a:gd name="T15" fmla="*/ 1002 h 1091"/>
              <a:gd name="T16" fmla="*/ 1088 w 1091"/>
              <a:gd name="T17" fmla="*/ 1030 h 1091"/>
              <a:gd name="T18" fmla="*/ 1074 w 1091"/>
              <a:gd name="T19" fmla="*/ 1054 h 1091"/>
              <a:gd name="T20" fmla="*/ 1055 w 1091"/>
              <a:gd name="T21" fmla="*/ 1073 h 1091"/>
              <a:gd name="T22" fmla="*/ 1030 w 1091"/>
              <a:gd name="T23" fmla="*/ 1086 h 1091"/>
              <a:gd name="T24" fmla="*/ 1002 w 1091"/>
              <a:gd name="T25" fmla="*/ 1091 h 1091"/>
              <a:gd name="T26" fmla="*/ 89 w 1091"/>
              <a:gd name="T27" fmla="*/ 1091 h 1091"/>
              <a:gd name="T28" fmla="*/ 61 w 1091"/>
              <a:gd name="T29" fmla="*/ 1086 h 1091"/>
              <a:gd name="T30" fmla="*/ 37 w 1091"/>
              <a:gd name="T31" fmla="*/ 1073 h 1091"/>
              <a:gd name="T32" fmla="*/ 18 w 1091"/>
              <a:gd name="T33" fmla="*/ 1054 h 1091"/>
              <a:gd name="T34" fmla="*/ 4 w 1091"/>
              <a:gd name="T35" fmla="*/ 1030 h 1091"/>
              <a:gd name="T36" fmla="*/ 0 w 1091"/>
              <a:gd name="T37" fmla="*/ 1002 h 1091"/>
              <a:gd name="T38" fmla="*/ 0 w 1091"/>
              <a:gd name="T39" fmla="*/ 89 h 1091"/>
              <a:gd name="T40" fmla="*/ 4 w 1091"/>
              <a:gd name="T41" fmla="*/ 61 h 1091"/>
              <a:gd name="T42" fmla="*/ 18 w 1091"/>
              <a:gd name="T43" fmla="*/ 35 h 1091"/>
              <a:gd name="T44" fmla="*/ 37 w 1091"/>
              <a:gd name="T45" fmla="*/ 16 h 1091"/>
              <a:gd name="T46" fmla="*/ 61 w 1091"/>
              <a:gd name="T47" fmla="*/ 4 h 1091"/>
              <a:gd name="T48" fmla="*/ 89 w 1091"/>
              <a:gd name="T49" fmla="*/ 0 h 10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91" h="1091">
                <a:moveTo>
                  <a:pt x="89" y="0"/>
                </a:moveTo>
                <a:lnTo>
                  <a:pt x="1002" y="0"/>
                </a:lnTo>
                <a:lnTo>
                  <a:pt x="1030" y="4"/>
                </a:lnTo>
                <a:lnTo>
                  <a:pt x="1055" y="16"/>
                </a:lnTo>
                <a:lnTo>
                  <a:pt x="1074" y="35"/>
                </a:lnTo>
                <a:lnTo>
                  <a:pt x="1088" y="61"/>
                </a:lnTo>
                <a:lnTo>
                  <a:pt x="1091" y="89"/>
                </a:lnTo>
                <a:lnTo>
                  <a:pt x="1091" y="1002"/>
                </a:lnTo>
                <a:lnTo>
                  <a:pt x="1088" y="1030"/>
                </a:lnTo>
                <a:lnTo>
                  <a:pt x="1074" y="1054"/>
                </a:lnTo>
                <a:lnTo>
                  <a:pt x="1055" y="1073"/>
                </a:lnTo>
                <a:lnTo>
                  <a:pt x="1030" y="1086"/>
                </a:lnTo>
                <a:lnTo>
                  <a:pt x="1002" y="1091"/>
                </a:lnTo>
                <a:lnTo>
                  <a:pt x="89" y="1091"/>
                </a:lnTo>
                <a:lnTo>
                  <a:pt x="61" y="1086"/>
                </a:lnTo>
                <a:lnTo>
                  <a:pt x="37" y="1073"/>
                </a:lnTo>
                <a:lnTo>
                  <a:pt x="18" y="1054"/>
                </a:lnTo>
                <a:lnTo>
                  <a:pt x="4" y="1030"/>
                </a:lnTo>
                <a:lnTo>
                  <a:pt x="0" y="1002"/>
                </a:lnTo>
                <a:lnTo>
                  <a:pt x="0" y="89"/>
                </a:lnTo>
                <a:lnTo>
                  <a:pt x="4" y="61"/>
                </a:lnTo>
                <a:lnTo>
                  <a:pt x="18" y="35"/>
                </a:lnTo>
                <a:lnTo>
                  <a:pt x="37" y="16"/>
                </a:lnTo>
                <a:lnTo>
                  <a:pt x="61" y="4"/>
                </a:lnTo>
                <a:lnTo>
                  <a:pt x="89" y="0"/>
                </a:lnTo>
                <a:close/>
              </a:path>
            </a:pathLst>
          </a:custGeom>
          <a:solidFill>
            <a:srgbClr val="7F7F7F"/>
          </a:solidFill>
          <a:ln w="0">
            <a:noFill/>
            <a:prstDash val="solid"/>
            <a:round/>
            <a:headEnd/>
            <a:tailEnd/>
          </a:ln>
        </p:spPr>
        <p:txBody>
          <a:bodyPr vert="horz" wrap="square" lIns="128580" tIns="64290" rIns="128580" bIns="6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solidFill>
                <a:sysClr val="windowText" lastClr="000000"/>
              </a:solidFill>
              <a:effectLst/>
              <a:uLnTx/>
              <a:uFillTx/>
              <a:ea typeface="微软雅黑" panose="020B0503020204020204" pitchFamily="34" charset="-122"/>
            </a:endParaRPr>
          </a:p>
        </p:txBody>
      </p:sp>
      <p:sp>
        <p:nvSpPr>
          <p:cNvPr id="16" name="Rectangle 12"/>
          <p:cNvSpPr>
            <a:spLocks noChangeArrowheads="1"/>
          </p:cNvSpPr>
          <p:nvPr/>
        </p:nvSpPr>
        <p:spPr bwMode="auto">
          <a:xfrm>
            <a:off x="6413903" y="798612"/>
            <a:ext cx="2758101" cy="4969275"/>
          </a:xfrm>
          <a:prstGeom prst="rect">
            <a:avLst/>
          </a:prstGeom>
          <a:blipFill dpi="0" rotWithShape="1">
            <a:blip r:embed="rId6" cstate="screen">
              <a:extLst>
                <a:ext uri="{28A0092B-C50C-407E-A947-70E740481C1C}">
                  <a14:useLocalDpi xmlns:a14="http://schemas.microsoft.com/office/drawing/2010/main" xmlns=""/>
                </a:ext>
              </a:extLst>
            </a:blip>
            <a:srcRect/>
            <a:stretch>
              <a:fillRect/>
            </a:stretch>
          </a:blipFill>
          <a:ln w="0">
            <a:noFill/>
            <a:prstDash val="solid"/>
            <a:miter lim="800000"/>
            <a:headEnd/>
            <a:tailEnd/>
          </a:ln>
        </p:spPr>
        <p:txBody>
          <a:bodyPr vert="horz" wrap="square" lIns="128580" tIns="64290" rIns="128580" bIns="64290" numCol="1" anchor="t" anchorCtr="0" compatLnSpc="1">
            <a:prstTxWarp prst="textNoShape">
              <a:avLst/>
            </a:prstTxWarp>
          </a:bodyPr>
          <a:lstStyle/>
          <a:p>
            <a:endParaRPr lang="zh-CN" altLang="en-US" sz="1200">
              <a:ea typeface="微软雅黑" panose="020B0503020204020204" pitchFamily="34" charset="-122"/>
            </a:endParaRPr>
          </a:p>
        </p:txBody>
      </p:sp>
      <p:sp>
        <p:nvSpPr>
          <p:cNvPr id="17" name="TextBox 32"/>
          <p:cNvSpPr txBox="1"/>
          <p:nvPr/>
        </p:nvSpPr>
        <p:spPr>
          <a:xfrm rot="5400000">
            <a:off x="6007685" y="2501555"/>
            <a:ext cx="4328054" cy="1538883"/>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4000" b="1" i="0" u="none" strike="noStrike" kern="0" cap="none" spc="0" normalizeH="0" baseline="0" noProof="0" dirty="0">
                <a:ln>
                  <a:noFill/>
                </a:ln>
                <a:solidFill>
                  <a:sysClr val="window" lastClr="FFFFFF"/>
                </a:solidFill>
                <a:effectLst/>
                <a:uLnTx/>
                <a:uFillTx/>
                <a:ea typeface="微软雅黑" panose="020B0503020204020204" pitchFamily="34" charset="-122"/>
              </a:rPr>
              <a:t>ADD RELATED</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5400" b="0" i="0" u="none" strike="noStrike" kern="0" cap="none" spc="0" normalizeH="0" baseline="0" noProof="0" dirty="0">
                <a:ln>
                  <a:noFill/>
                </a:ln>
                <a:solidFill>
                  <a:sysClr val="window" lastClr="FFFFFF"/>
                </a:solidFill>
                <a:effectLst/>
                <a:uLnTx/>
                <a:uFillTx/>
                <a:latin typeface="Impact" panose="020B0806030902050204" pitchFamily="34" charset="0"/>
                <a:ea typeface="微软雅黑" panose="020B0503020204020204" pitchFamily="34" charset="-122"/>
              </a:rPr>
              <a:t>TITLE WORDS</a:t>
            </a:r>
            <a:endParaRPr kumimoji="0" lang="zh-CN" altLang="en-US" sz="5400" b="0" i="0" u="none" strike="noStrike" kern="0" cap="none" spc="0" normalizeH="0" baseline="0" noProof="0" dirty="0">
              <a:ln>
                <a:noFill/>
              </a:ln>
              <a:solidFill>
                <a:sysClr val="window" lastClr="FFFFFF"/>
              </a:solidFill>
              <a:effectLst/>
              <a:uLnTx/>
              <a:uFillTx/>
              <a:latin typeface="Impact" panose="020B0806030902050204" pitchFamily="34" charset="0"/>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xmlns="" val="290203810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rot="20388521">
            <a:off x="2710749" y="2031085"/>
            <a:ext cx="2353254" cy="2353253"/>
          </a:xfrm>
          <a:prstGeom prst="rect">
            <a:avLst/>
          </a:prstGeom>
          <a:solidFill>
            <a:srgbClr val="7F7F7F"/>
          </a:solidFill>
          <a:ln w="12700" cap="flat" cmpd="sng" algn="ctr">
            <a:noFill/>
            <a:prstDash val="solid"/>
            <a:miter lim="800000"/>
          </a:ln>
          <a:effectLst>
            <a:outerShdw blurRad="76200" sx="106000" sy="106000" algn="ctr" rotWithShape="0">
              <a:prstClr val="black">
                <a:alpha val="12000"/>
              </a:prstClr>
            </a:outerShdw>
          </a:effectLst>
        </p:spPr>
        <p:txBody>
          <a:bodyPr rot="0" spcFirstLastPara="0" vertOverflow="overflow" horzOverflow="overflow" vert="horz" wrap="square" lIns="128572" tIns="64286" rIns="128572" bIns="64286"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b="0" i="0" u="none" strike="noStrike" kern="0" cap="none" spc="0" normalizeH="0" baseline="0" noProof="0">
              <a:ln>
                <a:noFill/>
              </a:ln>
              <a:solidFill>
                <a:prstClr val="white"/>
              </a:solidFill>
              <a:effectLst/>
              <a:uLnTx/>
              <a:uFillTx/>
              <a:latin typeface="Calibri"/>
              <a:ea typeface="宋体"/>
              <a:cs typeface="+mn-cs"/>
            </a:endParaRPr>
          </a:p>
        </p:txBody>
      </p:sp>
      <p:sp>
        <p:nvSpPr>
          <p:cNvPr id="18" name="矩形 17"/>
          <p:cNvSpPr/>
          <p:nvPr/>
        </p:nvSpPr>
        <p:spPr>
          <a:xfrm rot="20388521">
            <a:off x="4493019" y="3017140"/>
            <a:ext cx="2245356" cy="2245356"/>
          </a:xfrm>
          <a:prstGeom prst="rect">
            <a:avLst/>
          </a:prstGeom>
          <a:solidFill>
            <a:srgbClr val="000000"/>
          </a:solidFill>
          <a:ln w="12700" cap="flat" cmpd="sng" algn="ctr">
            <a:noFill/>
            <a:prstDash val="solid"/>
            <a:miter lim="800000"/>
          </a:ln>
          <a:effectLst>
            <a:outerShdw blurRad="76200" sx="106000" sy="106000" algn="ctr" rotWithShape="0">
              <a:prstClr val="black">
                <a:alpha val="12000"/>
              </a:prstClr>
            </a:outerShdw>
          </a:effectLst>
        </p:spPr>
        <p:txBody>
          <a:bodyPr rot="0" spcFirstLastPara="0" vertOverflow="overflow" horzOverflow="overflow" vert="horz" wrap="square" lIns="128572" tIns="64286" rIns="128572" bIns="64286"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b="0" i="0" u="none" strike="noStrike" kern="0" cap="none" spc="0" normalizeH="0" baseline="0" noProof="0">
              <a:ln>
                <a:noFill/>
              </a:ln>
              <a:solidFill>
                <a:prstClr val="white"/>
              </a:solidFill>
              <a:effectLst/>
              <a:uLnTx/>
              <a:uFillTx/>
              <a:latin typeface="Calibri"/>
              <a:ea typeface="宋体"/>
              <a:cs typeface="+mn-cs"/>
            </a:endParaRPr>
          </a:p>
        </p:txBody>
      </p:sp>
      <p:sp>
        <p:nvSpPr>
          <p:cNvPr id="19" name="矩形 18"/>
          <p:cNvSpPr/>
          <p:nvPr/>
        </p:nvSpPr>
        <p:spPr>
          <a:xfrm rot="20388521">
            <a:off x="4568243" y="1196752"/>
            <a:ext cx="2245356" cy="2245356"/>
          </a:xfrm>
          <a:prstGeom prst="rect">
            <a:avLst/>
          </a:prstGeom>
          <a:solidFill>
            <a:srgbClr val="000000"/>
          </a:solidFill>
          <a:ln w="12700" cap="flat" cmpd="sng" algn="ctr">
            <a:noFill/>
            <a:prstDash val="solid"/>
            <a:miter lim="800000"/>
          </a:ln>
          <a:effectLst>
            <a:outerShdw blurRad="76200" sx="106000" sy="106000" algn="ctr" rotWithShape="0">
              <a:prstClr val="black">
                <a:alpha val="12000"/>
              </a:prstClr>
            </a:outerShdw>
          </a:effectLst>
        </p:spPr>
        <p:txBody>
          <a:bodyPr rot="0" spcFirstLastPara="0" vertOverflow="overflow" horzOverflow="overflow" vert="horz" wrap="square" lIns="128572" tIns="64286" rIns="128572" bIns="64286"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b="0" i="0" u="none" strike="noStrike" kern="0" cap="none" spc="0" normalizeH="0" baseline="0" noProof="0">
              <a:ln>
                <a:noFill/>
              </a:ln>
              <a:solidFill>
                <a:prstClr val="white"/>
              </a:solidFill>
              <a:effectLst/>
              <a:uLnTx/>
              <a:uFillTx/>
              <a:latin typeface="Calibri"/>
              <a:ea typeface="宋体"/>
              <a:cs typeface="+mn-cs"/>
            </a:endParaRPr>
          </a:p>
        </p:txBody>
      </p:sp>
      <p:sp>
        <p:nvSpPr>
          <p:cNvPr id="20" name="矩形 19"/>
          <p:cNvSpPr/>
          <p:nvPr/>
        </p:nvSpPr>
        <p:spPr>
          <a:xfrm rot="20388521">
            <a:off x="2718453" y="3449766"/>
            <a:ext cx="2079019" cy="2079019"/>
          </a:xfrm>
          <a:prstGeom prst="rect">
            <a:avLst/>
          </a:prstGeom>
          <a:solidFill>
            <a:srgbClr val="000000"/>
          </a:solidFill>
          <a:ln w="12700" cap="flat" cmpd="sng" algn="ctr">
            <a:noFill/>
            <a:prstDash val="solid"/>
            <a:miter lim="800000"/>
          </a:ln>
          <a:effectLst>
            <a:outerShdw blurRad="76200" sx="106000" sy="106000" algn="ctr" rotWithShape="0">
              <a:prstClr val="black">
                <a:alpha val="12000"/>
              </a:prstClr>
            </a:outerShdw>
          </a:effectLst>
        </p:spPr>
        <p:txBody>
          <a:bodyPr rot="0" spcFirstLastPara="0" vertOverflow="overflow" horzOverflow="overflow" vert="horz" wrap="square" lIns="128572" tIns="64286" rIns="128572" bIns="64286"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b="0" i="0" u="none" strike="noStrike" kern="0" cap="none" spc="0" normalizeH="0" baseline="0" noProof="0">
              <a:ln>
                <a:noFill/>
              </a:ln>
              <a:solidFill>
                <a:prstClr val="white"/>
              </a:solidFill>
              <a:effectLst/>
              <a:uLnTx/>
              <a:uFillTx/>
              <a:latin typeface="Calibri"/>
              <a:ea typeface="宋体"/>
              <a:cs typeface="+mn-cs"/>
            </a:endParaRPr>
          </a:p>
        </p:txBody>
      </p:sp>
      <p:sp>
        <p:nvSpPr>
          <p:cNvPr id="21" name="矩形 20"/>
          <p:cNvSpPr/>
          <p:nvPr/>
        </p:nvSpPr>
        <p:spPr>
          <a:xfrm rot="20388521">
            <a:off x="3622615" y="2651557"/>
            <a:ext cx="2008240" cy="2008239"/>
          </a:xfrm>
          <a:prstGeom prst="rect">
            <a:avLst/>
          </a:prstGeom>
          <a:solidFill>
            <a:srgbClr val="7F7F7F"/>
          </a:solidFill>
          <a:ln w="12700" cap="flat" cmpd="sng" algn="ctr">
            <a:noFill/>
            <a:prstDash val="solid"/>
            <a:miter lim="800000"/>
          </a:ln>
          <a:effectLst>
            <a:outerShdw blurRad="76200" sx="106000" sy="106000" algn="ctr" rotWithShape="0">
              <a:prstClr val="black">
                <a:alpha val="12000"/>
              </a:prstClr>
            </a:outerShdw>
          </a:effectLst>
        </p:spPr>
        <p:txBody>
          <a:bodyPr rot="0" spcFirstLastPara="0" vertOverflow="overflow" horzOverflow="overflow" vert="horz" wrap="square" lIns="128572" tIns="64286" rIns="128572" bIns="64286"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b="0" i="0" u="none" strike="noStrike" kern="0" cap="none" spc="0" normalizeH="0" baseline="0" noProof="0">
              <a:ln>
                <a:noFill/>
              </a:ln>
              <a:solidFill>
                <a:prstClr val="white"/>
              </a:solidFill>
              <a:effectLst/>
              <a:uLnTx/>
              <a:uFillTx/>
              <a:latin typeface="Calibri"/>
              <a:ea typeface="宋体"/>
              <a:cs typeface="+mn-cs"/>
            </a:endParaRPr>
          </a:p>
        </p:txBody>
      </p:sp>
      <p:sp>
        <p:nvSpPr>
          <p:cNvPr id="22" name="TextBox 41"/>
          <p:cNvSpPr txBox="1"/>
          <p:nvPr/>
        </p:nvSpPr>
        <p:spPr>
          <a:xfrm>
            <a:off x="257683" y="2565034"/>
            <a:ext cx="2191564" cy="432753"/>
          </a:xfrm>
          <a:prstGeom prst="rect">
            <a:avLst/>
          </a:prstGeom>
          <a:noFill/>
        </p:spPr>
        <p:txBody>
          <a:bodyPr wrap="square" lIns="85667" tIns="42834" rIns="85667" bIns="42834" rtlCol="0">
            <a:spAutoFit/>
          </a:bodyPr>
          <a:lstStyle/>
          <a:p>
            <a:pPr marL="0" marR="0" lvl="0" indent="0" defTabSz="914400" eaLnBrk="1" fontAlgn="auto" latinLnBrk="0" hangingPunct="1">
              <a:lnSpc>
                <a:spcPct val="150000"/>
              </a:lnSpc>
              <a:spcBef>
                <a:spcPts val="0"/>
              </a:spcBef>
              <a:spcAft>
                <a:spcPts val="0"/>
              </a:spcAft>
              <a:buClrTx/>
              <a:buSzTx/>
              <a:buFontTx/>
              <a:buNone/>
              <a:tabLst/>
              <a:defRPr/>
            </a:pPr>
            <a:r>
              <a:rPr kumimoji="0" lang="zh-CN" altLang="en-US" sz="500" b="0" i="0" u="none" strike="noStrike" kern="0" cap="none" spc="0" normalizeH="0" baseline="0" noProof="0" dirty="0">
                <a:ln>
                  <a:noFill/>
                </a:ln>
                <a:solidFill>
                  <a:sysClr val="window" lastClr="FFFFFF">
                    <a:lumMod val="65000"/>
                  </a:sysClr>
                </a:solidFill>
                <a:effectLst/>
                <a:uLnTx/>
                <a:uFillTx/>
                <a:latin typeface="微软雅黑" panose="020B0503020204020204" pitchFamily="34" charset="-122"/>
                <a:ea typeface="微软雅黑" panose="020B0503020204020204" pitchFamily="34" charset="-122"/>
                <a:cs typeface="+mn-ea"/>
                <a:sym typeface="+mn-lt"/>
              </a:rPr>
              <a:t>点击添加相关标题文字，点击添加相关标题文字，点击添加相关标题文字，点击添加相关标题文字，点击添加相关标题文字，点击添加相关标题文字。</a:t>
            </a:r>
            <a:endParaRPr kumimoji="0" lang="en-GB" altLang="zh-CN" sz="500" b="0" i="0" u="none" strike="noStrike" kern="0" cap="none" spc="0" normalizeH="0" baseline="0" noProof="0" dirty="0">
              <a:ln>
                <a:noFill/>
              </a:ln>
              <a:solidFill>
                <a:sysClr val="window" lastClr="FFFFFF">
                  <a:lumMod val="65000"/>
                </a:sysClr>
              </a:solidFill>
              <a:effectLst/>
              <a:uLnTx/>
              <a:uFillTx/>
              <a:latin typeface="微软雅黑" panose="020B0503020204020204" pitchFamily="34" charset="-122"/>
              <a:ea typeface="微软雅黑" panose="020B0503020204020204" pitchFamily="34" charset="-122"/>
              <a:cs typeface="+mn-ea"/>
              <a:sym typeface="+mn-lt"/>
            </a:endParaRPr>
          </a:p>
        </p:txBody>
      </p:sp>
      <p:grpSp>
        <p:nvGrpSpPr>
          <p:cNvPr id="23" name="组合 22"/>
          <p:cNvGrpSpPr/>
          <p:nvPr/>
        </p:nvGrpSpPr>
        <p:grpSpPr>
          <a:xfrm>
            <a:off x="2430488" y="2209728"/>
            <a:ext cx="4655827" cy="3263993"/>
            <a:chOff x="3645357" y="2328704"/>
            <a:chExt cx="5633551" cy="3949432"/>
          </a:xfrm>
        </p:grpSpPr>
        <p:sp>
          <p:nvSpPr>
            <p:cNvPr id="24" name="TextBox 23"/>
            <p:cNvSpPr txBox="1"/>
            <p:nvPr/>
          </p:nvSpPr>
          <p:spPr>
            <a:xfrm rot="20304192">
              <a:off x="7533359" y="3097776"/>
              <a:ext cx="1745549" cy="357514"/>
            </a:xfrm>
            <a:prstGeom prst="rect">
              <a:avLst/>
            </a:prstGeom>
            <a:noFill/>
          </p:spPr>
          <p:txBody>
            <a:bodyPr wrap="square" rtlCol="0">
              <a:spAutoFit/>
            </a:bodyPr>
            <a:lstStyle/>
            <a:p>
              <a:pPr marL="0" marR="0" lvl="0" indent="0" algn="r" defTabSz="914400" eaLnBrk="1" fontAlgn="auto" latinLnBrk="0" hangingPunct="1">
                <a:lnSpc>
                  <a:spcPct val="120000"/>
                </a:lnSpc>
                <a:spcBef>
                  <a:spcPts val="0"/>
                </a:spcBef>
                <a:spcAft>
                  <a:spcPts val="0"/>
                </a:spcAft>
                <a:buClrTx/>
                <a:buSzTx/>
                <a:buFontTx/>
                <a:buNone/>
                <a:tabLst/>
                <a:defRPr/>
              </a:pPr>
              <a:r>
                <a:rPr kumimoji="0" lang="zh-CN" altLang="en-US" sz="1050" b="0" i="0" u="none" strike="noStrike" kern="0" cap="none" spc="0" normalizeH="0" baseline="0" noProof="0" dirty="0">
                  <a:ln>
                    <a:noFill/>
                  </a:ln>
                  <a:solidFill>
                    <a:sysClr val="window" lastClr="FFFFFF"/>
                  </a:solidFill>
                  <a:effectLst/>
                  <a:uLnTx/>
                  <a:uFillTx/>
                  <a:latin typeface="Arial" panose="020B0604020202020204" pitchFamily="34" charset="0"/>
                  <a:ea typeface="微软雅黑" panose="020B0503020204020204" pitchFamily="34" charset="-122"/>
                  <a:cs typeface="+mn-ea"/>
                  <a:sym typeface="Arial" panose="020B0604020202020204" pitchFamily="34" charset="0"/>
                </a:rPr>
                <a:t>请替换文字内容</a:t>
              </a:r>
              <a:endParaRPr kumimoji="0" lang="en-US" altLang="zh-CN" sz="1050" b="0" i="0" u="none" strike="noStrike" kern="0" cap="none" spc="0" normalizeH="0" baseline="0" noProof="0" dirty="0">
                <a:ln>
                  <a:noFill/>
                </a:ln>
                <a:solidFill>
                  <a:sysClr val="window" lastClr="FFFFFF"/>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5" name="TextBox 24"/>
            <p:cNvSpPr txBox="1"/>
            <p:nvPr/>
          </p:nvSpPr>
          <p:spPr>
            <a:xfrm rot="20429128">
              <a:off x="3645357" y="2328704"/>
              <a:ext cx="2392131" cy="357514"/>
            </a:xfrm>
            <a:prstGeom prst="rect">
              <a:avLst/>
            </a:prstGeom>
            <a:noFill/>
          </p:spPr>
          <p:txBody>
            <a:bodyPr wrap="square" rtlCol="0">
              <a:spAutoFit/>
            </a:bodyPr>
            <a:lstStyle/>
            <a:p>
              <a:pPr marL="0" marR="0" lvl="0" indent="0" algn="r" defTabSz="914400" eaLnBrk="1" fontAlgn="auto" latinLnBrk="0" hangingPunct="1">
                <a:lnSpc>
                  <a:spcPct val="120000"/>
                </a:lnSpc>
                <a:spcBef>
                  <a:spcPts val="0"/>
                </a:spcBef>
                <a:spcAft>
                  <a:spcPts val="0"/>
                </a:spcAft>
                <a:buClrTx/>
                <a:buSzTx/>
                <a:buFontTx/>
                <a:buNone/>
                <a:tabLst/>
                <a:defRPr/>
              </a:pPr>
              <a:r>
                <a:rPr kumimoji="0" lang="zh-CN" altLang="en-US" sz="1050" b="0" i="0" u="none" strike="noStrike" kern="0" cap="none" spc="0" normalizeH="0" baseline="0" noProof="0" dirty="0">
                  <a:ln>
                    <a:noFill/>
                  </a:ln>
                  <a:solidFill>
                    <a:sysClr val="window" lastClr="FFFFFF"/>
                  </a:solidFill>
                  <a:effectLst/>
                  <a:uLnTx/>
                  <a:uFillTx/>
                  <a:latin typeface="Arial" panose="020B0604020202020204" pitchFamily="34" charset="0"/>
                  <a:ea typeface="微软雅黑" panose="020B0503020204020204" pitchFamily="34" charset="-122"/>
                  <a:cs typeface="+mn-ea"/>
                  <a:sym typeface="Arial" panose="020B0604020202020204" pitchFamily="34" charset="0"/>
                </a:rPr>
                <a:t>请替换文字内容</a:t>
              </a:r>
              <a:endParaRPr kumimoji="0" lang="en-US" altLang="zh-CN" sz="1050" b="0" i="0" u="none" strike="noStrike" kern="0" cap="none" spc="0" normalizeH="0" baseline="0" noProof="0" dirty="0">
                <a:ln>
                  <a:noFill/>
                </a:ln>
                <a:solidFill>
                  <a:sysClr val="window" lastClr="FFFFFF"/>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6" name="TextBox 25"/>
            <p:cNvSpPr txBox="1"/>
            <p:nvPr/>
          </p:nvSpPr>
          <p:spPr>
            <a:xfrm rot="20487529">
              <a:off x="7044648" y="5358278"/>
              <a:ext cx="1891006" cy="356737"/>
            </a:xfrm>
            <a:prstGeom prst="rect">
              <a:avLst/>
            </a:prstGeom>
            <a:noFill/>
          </p:spPr>
          <p:txBody>
            <a:bodyPr wrap="square" rtlCol="0">
              <a:spAutoFit/>
            </a:bodyPr>
            <a:lstStyle/>
            <a:p>
              <a:pPr marL="0" marR="0" lvl="0" indent="0" algn="r" defTabSz="914400" eaLnBrk="1" fontAlgn="auto" latinLnBrk="0" hangingPunct="1">
                <a:lnSpc>
                  <a:spcPct val="120000"/>
                </a:lnSpc>
                <a:spcBef>
                  <a:spcPts val="0"/>
                </a:spcBef>
                <a:spcAft>
                  <a:spcPts val="0"/>
                </a:spcAft>
                <a:buClrTx/>
                <a:buSzTx/>
                <a:buFontTx/>
                <a:buNone/>
                <a:tabLst/>
                <a:defRPr/>
              </a:pPr>
              <a:r>
                <a:rPr kumimoji="0" lang="zh-CN" altLang="en-US" sz="1050" b="0" i="0" u="none" strike="noStrike" kern="0" cap="none" spc="0" normalizeH="0" baseline="0" noProof="0" dirty="0">
                  <a:ln>
                    <a:noFill/>
                  </a:ln>
                  <a:solidFill>
                    <a:sysClr val="window" lastClr="FFFFFF"/>
                  </a:solidFill>
                  <a:effectLst/>
                  <a:uLnTx/>
                  <a:uFillTx/>
                  <a:latin typeface="Arial" panose="020B0604020202020204" pitchFamily="34" charset="0"/>
                  <a:ea typeface="微软雅黑" panose="020B0503020204020204" pitchFamily="34" charset="-122"/>
                  <a:cs typeface="+mn-ea"/>
                  <a:sym typeface="Arial" panose="020B0604020202020204" pitchFamily="34" charset="0"/>
                </a:rPr>
                <a:t>请替换文字内容</a:t>
              </a:r>
              <a:endParaRPr kumimoji="0" lang="en-US" altLang="zh-CN" sz="1050" b="0" i="0" u="none" strike="noStrike" kern="0" cap="none" spc="0" normalizeH="0" baseline="0" noProof="0" dirty="0">
                <a:ln>
                  <a:noFill/>
                </a:ln>
                <a:solidFill>
                  <a:sysClr val="window" lastClr="FFFFFF"/>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7" name="TextBox 26"/>
            <p:cNvSpPr txBox="1"/>
            <p:nvPr/>
          </p:nvSpPr>
          <p:spPr>
            <a:xfrm rot="20441200">
              <a:off x="4419588" y="5920622"/>
              <a:ext cx="1885400" cy="357514"/>
            </a:xfrm>
            <a:prstGeom prst="rect">
              <a:avLst/>
            </a:prstGeom>
            <a:noFill/>
          </p:spPr>
          <p:txBody>
            <a:bodyPr wrap="square" rtlCol="0">
              <a:spAutoFit/>
            </a:bodyPr>
            <a:lstStyle/>
            <a:p>
              <a:pPr marL="0" marR="0" lvl="0" indent="0" algn="r" defTabSz="914400" eaLnBrk="1" fontAlgn="auto" latinLnBrk="0" hangingPunct="1">
                <a:lnSpc>
                  <a:spcPct val="120000"/>
                </a:lnSpc>
                <a:spcBef>
                  <a:spcPts val="0"/>
                </a:spcBef>
                <a:spcAft>
                  <a:spcPts val="0"/>
                </a:spcAft>
                <a:buClrTx/>
                <a:buSzTx/>
                <a:buFontTx/>
                <a:buNone/>
                <a:tabLst/>
                <a:defRPr/>
              </a:pPr>
              <a:r>
                <a:rPr kumimoji="0" lang="zh-CN" altLang="en-US" sz="1050" b="0" i="0" u="none" strike="noStrike" kern="0" cap="none" spc="0" normalizeH="0" baseline="0" noProof="0" dirty="0">
                  <a:ln>
                    <a:noFill/>
                  </a:ln>
                  <a:solidFill>
                    <a:sysClr val="window" lastClr="FFFFFF"/>
                  </a:solidFill>
                  <a:effectLst/>
                  <a:uLnTx/>
                  <a:uFillTx/>
                  <a:latin typeface="Arial" panose="020B0604020202020204" pitchFamily="34" charset="0"/>
                  <a:ea typeface="微软雅黑" panose="020B0503020204020204" pitchFamily="34" charset="-122"/>
                  <a:cs typeface="+mn-ea"/>
                  <a:sym typeface="Arial" panose="020B0604020202020204" pitchFamily="34" charset="0"/>
                </a:rPr>
                <a:t>请替换文字内容</a:t>
              </a:r>
              <a:endParaRPr kumimoji="0" lang="en-US" altLang="zh-CN" sz="1050" b="0" i="0" u="none" strike="noStrike" kern="0" cap="none" spc="0" normalizeH="0" baseline="0" noProof="0" dirty="0">
                <a:ln>
                  <a:noFill/>
                </a:ln>
                <a:solidFill>
                  <a:sysClr val="window" lastClr="FFFFFF"/>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8" name="文本框 16"/>
            <p:cNvSpPr txBox="1"/>
            <p:nvPr/>
          </p:nvSpPr>
          <p:spPr>
            <a:xfrm rot="20427633">
              <a:off x="5285554" y="4234522"/>
              <a:ext cx="2995892" cy="744819"/>
            </a:xfrm>
            <a:prstGeom prst="rect">
              <a:avLst/>
            </a:prstGeom>
            <a:noFill/>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400" b="1" i="0" u="none" strike="noStrike" kern="0" cap="none" spc="0" normalizeH="0" baseline="0" noProof="0" dirty="0">
                  <a:ln>
                    <a:noFill/>
                  </a:ln>
                  <a:solidFill>
                    <a:sysClr val="window" lastClr="FFFFFF"/>
                  </a:solidFill>
                  <a:effectLst/>
                  <a:uLnTx/>
                  <a:uFillTx/>
                  <a:ea typeface="微软雅黑" panose="020B0503020204020204" pitchFamily="34" charset="-122"/>
                </a:rPr>
                <a:t>ADD RELATED</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dirty="0">
                  <a:ln>
                    <a:noFill/>
                  </a:ln>
                  <a:solidFill>
                    <a:sysClr val="window" lastClr="FFFFFF"/>
                  </a:solidFill>
                  <a:effectLst/>
                  <a:uLnTx/>
                  <a:uFillTx/>
                  <a:ea typeface="微软雅黑" panose="020B0503020204020204" pitchFamily="34" charset="-122"/>
                </a:rPr>
                <a:t>TITLE WORDS</a:t>
              </a:r>
              <a:endParaRPr kumimoji="0" lang="zh-CN" altLang="en-US" sz="2000" b="1" i="0" u="none" strike="noStrike" kern="0" cap="none" spc="0" normalizeH="0" baseline="0" noProof="0" dirty="0">
                <a:ln>
                  <a:noFill/>
                </a:ln>
                <a:solidFill>
                  <a:sysClr val="window" lastClr="FFFFFF"/>
                </a:solidFill>
                <a:effectLst/>
                <a:uLnTx/>
                <a:uFillTx/>
                <a:ea typeface="微软雅黑" panose="020B0503020204020204" pitchFamily="34" charset="-122"/>
                <a:cs typeface="Arial" panose="020B0604020202020204" pitchFamily="34" charset="0"/>
              </a:endParaRPr>
            </a:p>
          </p:txBody>
        </p:sp>
      </p:grpSp>
      <p:sp>
        <p:nvSpPr>
          <p:cNvPr id="29" name="TextBox 41"/>
          <p:cNvSpPr txBox="1"/>
          <p:nvPr/>
        </p:nvSpPr>
        <p:spPr>
          <a:xfrm>
            <a:off x="650046" y="4724590"/>
            <a:ext cx="2191564" cy="432753"/>
          </a:xfrm>
          <a:prstGeom prst="rect">
            <a:avLst/>
          </a:prstGeom>
          <a:noFill/>
        </p:spPr>
        <p:txBody>
          <a:bodyPr wrap="square" lIns="85667" tIns="42834" rIns="85667" bIns="42834" rtlCol="0">
            <a:spAutoFit/>
          </a:bodyPr>
          <a:lstStyle/>
          <a:p>
            <a:pPr marL="0" marR="0" lvl="0" indent="0" defTabSz="914400" eaLnBrk="1" fontAlgn="auto" latinLnBrk="0" hangingPunct="1">
              <a:lnSpc>
                <a:spcPct val="150000"/>
              </a:lnSpc>
              <a:spcBef>
                <a:spcPts val="0"/>
              </a:spcBef>
              <a:spcAft>
                <a:spcPts val="0"/>
              </a:spcAft>
              <a:buClrTx/>
              <a:buSzTx/>
              <a:buFontTx/>
              <a:buNone/>
              <a:tabLst/>
              <a:defRPr/>
            </a:pPr>
            <a:r>
              <a:rPr kumimoji="0" lang="zh-CN" altLang="en-US" sz="500" b="0" i="0" u="none" strike="noStrike" kern="0" cap="none" spc="0" normalizeH="0" baseline="0" noProof="0" dirty="0">
                <a:ln>
                  <a:noFill/>
                </a:ln>
                <a:solidFill>
                  <a:sysClr val="window" lastClr="FFFFFF">
                    <a:lumMod val="65000"/>
                  </a:sysClr>
                </a:solidFill>
                <a:effectLst/>
                <a:uLnTx/>
                <a:uFillTx/>
                <a:latin typeface="微软雅黑" panose="020B0503020204020204" pitchFamily="34" charset="-122"/>
                <a:ea typeface="微软雅黑" panose="020B0503020204020204" pitchFamily="34" charset="-122"/>
                <a:cs typeface="+mn-ea"/>
                <a:sym typeface="+mn-lt"/>
              </a:rPr>
              <a:t>点击添加相关标题文字，点击添加相关标题文字，点击添加相关标题文字，点击添加相关标题文字，点击添加相关标题文字，点击添加相关标题文字。</a:t>
            </a:r>
            <a:endParaRPr kumimoji="0" lang="en-GB" altLang="zh-CN" sz="500" b="0" i="0" u="none" strike="noStrike" kern="0" cap="none" spc="0" normalizeH="0" baseline="0" noProof="0" dirty="0">
              <a:ln>
                <a:noFill/>
              </a:ln>
              <a:solidFill>
                <a:sysClr val="window" lastClr="FFFFFF">
                  <a:lumMod val="65000"/>
                </a:sysClr>
              </a:solidFill>
              <a:effectLst/>
              <a:uLnTx/>
              <a:uFillTx/>
              <a:latin typeface="微软雅黑" panose="020B0503020204020204" pitchFamily="34" charset="-122"/>
              <a:ea typeface="微软雅黑" panose="020B0503020204020204" pitchFamily="34" charset="-122"/>
              <a:cs typeface="+mn-ea"/>
              <a:sym typeface="+mn-lt"/>
            </a:endParaRPr>
          </a:p>
        </p:txBody>
      </p:sp>
      <p:sp>
        <p:nvSpPr>
          <p:cNvPr id="30" name="TextBox 41"/>
          <p:cNvSpPr txBox="1"/>
          <p:nvPr/>
        </p:nvSpPr>
        <p:spPr>
          <a:xfrm>
            <a:off x="6772924" y="3086062"/>
            <a:ext cx="2191564" cy="432753"/>
          </a:xfrm>
          <a:prstGeom prst="rect">
            <a:avLst/>
          </a:prstGeom>
          <a:noFill/>
        </p:spPr>
        <p:txBody>
          <a:bodyPr wrap="square" lIns="85667" tIns="42834" rIns="85667" bIns="42834" rtlCol="0">
            <a:spAutoFit/>
          </a:bodyPr>
          <a:lstStyle/>
          <a:p>
            <a:pPr marL="0" marR="0" lvl="0" indent="0" defTabSz="914400" eaLnBrk="1" fontAlgn="auto" latinLnBrk="0" hangingPunct="1">
              <a:lnSpc>
                <a:spcPct val="150000"/>
              </a:lnSpc>
              <a:spcBef>
                <a:spcPts val="0"/>
              </a:spcBef>
              <a:spcAft>
                <a:spcPts val="0"/>
              </a:spcAft>
              <a:buClrTx/>
              <a:buSzTx/>
              <a:buFontTx/>
              <a:buNone/>
              <a:tabLst/>
              <a:defRPr/>
            </a:pPr>
            <a:r>
              <a:rPr kumimoji="0" lang="zh-CN" altLang="en-US" sz="500" b="0" i="0" u="none" strike="noStrike" kern="0" cap="none" spc="0" normalizeH="0" baseline="0" noProof="0" dirty="0">
                <a:ln>
                  <a:noFill/>
                </a:ln>
                <a:solidFill>
                  <a:sysClr val="window" lastClr="FFFFFF">
                    <a:lumMod val="65000"/>
                  </a:sysClr>
                </a:solidFill>
                <a:effectLst/>
                <a:uLnTx/>
                <a:uFillTx/>
                <a:latin typeface="微软雅黑" panose="020B0503020204020204" pitchFamily="34" charset="-122"/>
                <a:ea typeface="微软雅黑" panose="020B0503020204020204" pitchFamily="34" charset="-122"/>
                <a:cs typeface="+mn-ea"/>
                <a:sym typeface="+mn-lt"/>
              </a:rPr>
              <a:t>点击添加相关标题文字，点击添加相关标题文字，点击添加相关标题文字，点击添加相关标题文字，点击添加相关标题文字，点击添加相关标题文字。</a:t>
            </a:r>
            <a:endParaRPr kumimoji="0" lang="en-GB" altLang="zh-CN" sz="500" b="0" i="0" u="none" strike="noStrike" kern="0" cap="none" spc="0" normalizeH="0" baseline="0" noProof="0" dirty="0">
              <a:ln>
                <a:noFill/>
              </a:ln>
              <a:solidFill>
                <a:sysClr val="window" lastClr="FFFFFF">
                  <a:lumMod val="65000"/>
                </a:sysClr>
              </a:solidFill>
              <a:effectLst/>
              <a:uLnTx/>
              <a:uFillTx/>
              <a:latin typeface="微软雅黑" panose="020B0503020204020204" pitchFamily="34" charset="-122"/>
              <a:ea typeface="微软雅黑" panose="020B0503020204020204" pitchFamily="34" charset="-122"/>
              <a:cs typeface="+mn-ea"/>
              <a:sym typeface="+mn-lt"/>
            </a:endParaRPr>
          </a:p>
        </p:txBody>
      </p:sp>
      <p:sp>
        <p:nvSpPr>
          <p:cNvPr id="31" name="TextBox 41"/>
          <p:cNvSpPr txBox="1"/>
          <p:nvPr/>
        </p:nvSpPr>
        <p:spPr>
          <a:xfrm>
            <a:off x="6401652" y="5018280"/>
            <a:ext cx="2191564" cy="432753"/>
          </a:xfrm>
          <a:prstGeom prst="rect">
            <a:avLst/>
          </a:prstGeom>
          <a:noFill/>
        </p:spPr>
        <p:txBody>
          <a:bodyPr wrap="square" lIns="85667" tIns="42834" rIns="85667" bIns="42834" rtlCol="0">
            <a:spAutoFit/>
          </a:bodyPr>
          <a:lstStyle/>
          <a:p>
            <a:pPr marL="0" marR="0" lvl="0" indent="0" defTabSz="914400" eaLnBrk="1" fontAlgn="auto" latinLnBrk="0" hangingPunct="1">
              <a:lnSpc>
                <a:spcPct val="150000"/>
              </a:lnSpc>
              <a:spcBef>
                <a:spcPts val="0"/>
              </a:spcBef>
              <a:spcAft>
                <a:spcPts val="0"/>
              </a:spcAft>
              <a:buClrTx/>
              <a:buSzTx/>
              <a:buFontTx/>
              <a:buNone/>
              <a:tabLst/>
              <a:defRPr/>
            </a:pPr>
            <a:r>
              <a:rPr kumimoji="0" lang="zh-CN" altLang="en-US" sz="500" b="0" i="0" u="none" strike="noStrike" kern="0" cap="none" spc="0" normalizeH="0" baseline="0" noProof="0" dirty="0">
                <a:ln>
                  <a:noFill/>
                </a:ln>
                <a:solidFill>
                  <a:sysClr val="window" lastClr="FFFFFF">
                    <a:lumMod val="65000"/>
                  </a:sysClr>
                </a:solidFill>
                <a:effectLst/>
                <a:uLnTx/>
                <a:uFillTx/>
                <a:latin typeface="微软雅黑" panose="020B0503020204020204" pitchFamily="34" charset="-122"/>
                <a:ea typeface="微软雅黑" panose="020B0503020204020204" pitchFamily="34" charset="-122"/>
                <a:cs typeface="+mn-ea"/>
                <a:sym typeface="+mn-lt"/>
              </a:rPr>
              <a:t>点击添加相关标题文字，点击添加相关标题文字，点击添加相关标题文字，点击添加相关标题文字，点击添加相关标题文字，点击添加相关标题文字。</a:t>
            </a:r>
            <a:endParaRPr kumimoji="0" lang="en-GB" altLang="zh-CN" sz="500" b="0" i="0" u="none" strike="noStrike" kern="0" cap="none" spc="0" normalizeH="0" baseline="0" noProof="0" dirty="0">
              <a:ln>
                <a:noFill/>
              </a:ln>
              <a:solidFill>
                <a:sysClr val="window" lastClr="FFFFFF">
                  <a:lumMod val="65000"/>
                </a:sysClr>
              </a:solidFill>
              <a:effectLst/>
              <a:uLnTx/>
              <a:uFillTx/>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xmlns="" val="330808308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tangle 3"/>
          <p:cNvSpPr/>
          <p:nvPr/>
        </p:nvSpPr>
        <p:spPr>
          <a:xfrm>
            <a:off x="-55048" y="4630267"/>
            <a:ext cx="9282856" cy="1547737"/>
          </a:xfrm>
          <a:prstGeom prst="rect">
            <a:avLst/>
          </a:prstGeom>
          <a:solidFill>
            <a:srgbClr val="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200" b="0" i="0" u="none" strike="noStrike" kern="0" cap="none" spc="0" normalizeH="0" baseline="0" noProof="0">
              <a:ln>
                <a:noFill/>
              </a:ln>
              <a:solidFill>
                <a:sysClr val="window" lastClr="FFFFFF"/>
              </a:solidFill>
              <a:effectLst/>
              <a:uLnTx/>
              <a:uFillTx/>
              <a:latin typeface="Franklin Gothic Medium" panose="020B0603020102020204" pitchFamily="34" charset="0"/>
              <a:ea typeface="微软雅黑" panose="020B0503020204020204" pitchFamily="34" charset="-122"/>
              <a:cs typeface="Arial" panose="020B0604020202020204" pitchFamily="34" charset="0"/>
            </a:endParaRPr>
          </a:p>
        </p:txBody>
      </p:sp>
      <p:grpSp>
        <p:nvGrpSpPr>
          <p:cNvPr id="39" name="Group 4"/>
          <p:cNvGrpSpPr/>
          <p:nvPr/>
        </p:nvGrpSpPr>
        <p:grpSpPr>
          <a:xfrm>
            <a:off x="602187" y="4911928"/>
            <a:ext cx="1196657" cy="984412"/>
            <a:chOff x="5329238" y="1931988"/>
            <a:chExt cx="550862" cy="498475"/>
          </a:xfrm>
          <a:solidFill>
            <a:sysClr val="window" lastClr="FFFFFF"/>
          </a:solidFill>
        </p:grpSpPr>
        <p:sp>
          <p:nvSpPr>
            <p:cNvPr id="40" name="Freeform 5"/>
            <p:cNvSpPr>
              <a:spLocks noEditPoints="1"/>
            </p:cNvSpPr>
            <p:nvPr/>
          </p:nvSpPr>
          <p:spPr bwMode="auto">
            <a:xfrm>
              <a:off x="5462588" y="2284413"/>
              <a:ext cx="53975" cy="146050"/>
            </a:xfrm>
            <a:custGeom>
              <a:avLst/>
              <a:gdLst>
                <a:gd name="T0" fmla="*/ 3 w 14"/>
                <a:gd name="T1" fmla="*/ 10 h 38"/>
                <a:gd name="T2" fmla="*/ 0 w 14"/>
                <a:gd name="T3" fmla="*/ 15 h 38"/>
                <a:gd name="T4" fmla="*/ 0 w 14"/>
                <a:gd name="T5" fmla="*/ 38 h 38"/>
                <a:gd name="T6" fmla="*/ 14 w 14"/>
                <a:gd name="T7" fmla="*/ 38 h 38"/>
                <a:gd name="T8" fmla="*/ 14 w 14"/>
                <a:gd name="T9" fmla="*/ 2 h 38"/>
                <a:gd name="T10" fmla="*/ 11 w 14"/>
                <a:gd name="T11" fmla="*/ 1 h 38"/>
                <a:gd name="T12" fmla="*/ 3 w 14"/>
                <a:gd name="T13" fmla="*/ 10 h 38"/>
                <a:gd name="T14" fmla="*/ 3 w 14"/>
                <a:gd name="T15" fmla="*/ 10 h 38"/>
                <a:gd name="T16" fmla="*/ 3 w 14"/>
                <a:gd name="T17" fmla="*/ 1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38">
                  <a:moveTo>
                    <a:pt x="3" y="10"/>
                  </a:moveTo>
                  <a:cubicBezTo>
                    <a:pt x="1" y="11"/>
                    <a:pt x="0" y="13"/>
                    <a:pt x="0" y="15"/>
                  </a:cubicBezTo>
                  <a:cubicBezTo>
                    <a:pt x="0" y="38"/>
                    <a:pt x="0" y="38"/>
                    <a:pt x="0" y="38"/>
                  </a:cubicBezTo>
                  <a:cubicBezTo>
                    <a:pt x="14" y="38"/>
                    <a:pt x="14" y="38"/>
                    <a:pt x="14" y="38"/>
                  </a:cubicBezTo>
                  <a:cubicBezTo>
                    <a:pt x="14" y="2"/>
                    <a:pt x="14" y="2"/>
                    <a:pt x="14" y="2"/>
                  </a:cubicBezTo>
                  <a:cubicBezTo>
                    <a:pt x="14" y="0"/>
                    <a:pt x="13" y="0"/>
                    <a:pt x="11" y="1"/>
                  </a:cubicBezTo>
                  <a:lnTo>
                    <a:pt x="3" y="10"/>
                  </a:lnTo>
                  <a:close/>
                  <a:moveTo>
                    <a:pt x="3" y="10"/>
                  </a:moveTo>
                  <a:cubicBezTo>
                    <a:pt x="3" y="10"/>
                    <a:pt x="3" y="10"/>
                    <a:pt x="3" y="10"/>
                  </a:cubicBezTo>
                </a:path>
              </a:pathLst>
            </a:custGeom>
            <a:grpFill/>
            <a:ln>
              <a:noFill/>
            </a:ln>
          </p:spPr>
          <p:txBody>
            <a:bodyPr vert="horz" wrap="square" lIns="96429" tIns="48214" rIns="96429" bIns="48214"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200" b="0" i="0" u="none" strike="noStrike" kern="0" cap="none" spc="0" normalizeH="0" baseline="0" noProof="0">
                <a:ln>
                  <a:noFill/>
                </a:ln>
                <a:solidFill>
                  <a:sysClr val="windowText" lastClr="000000"/>
                </a:solidFill>
                <a:effectLst/>
                <a:uLnTx/>
                <a:uFillTx/>
                <a:latin typeface="Franklin Gothic Medium" panose="020B0603020102020204" pitchFamily="34" charset="0"/>
                <a:ea typeface="微软雅黑" panose="020B0503020204020204" pitchFamily="34" charset="-122"/>
                <a:cs typeface="Arial" panose="020B0604020202020204" pitchFamily="34" charset="0"/>
              </a:endParaRPr>
            </a:p>
          </p:txBody>
        </p:sp>
        <p:sp>
          <p:nvSpPr>
            <p:cNvPr id="41" name="Freeform 6"/>
            <p:cNvSpPr>
              <a:spLocks noEditPoints="1"/>
            </p:cNvSpPr>
            <p:nvPr/>
          </p:nvSpPr>
          <p:spPr bwMode="auto">
            <a:xfrm>
              <a:off x="5688013" y="2200275"/>
              <a:ext cx="49212" cy="230188"/>
            </a:xfrm>
            <a:custGeom>
              <a:avLst/>
              <a:gdLst>
                <a:gd name="T0" fmla="*/ 2 w 13"/>
                <a:gd name="T1" fmla="*/ 10 h 60"/>
                <a:gd name="T2" fmla="*/ 0 w 13"/>
                <a:gd name="T3" fmla="*/ 15 h 60"/>
                <a:gd name="T4" fmla="*/ 0 w 13"/>
                <a:gd name="T5" fmla="*/ 60 h 60"/>
                <a:gd name="T6" fmla="*/ 13 w 13"/>
                <a:gd name="T7" fmla="*/ 60 h 60"/>
                <a:gd name="T8" fmla="*/ 13 w 13"/>
                <a:gd name="T9" fmla="*/ 2 h 60"/>
                <a:gd name="T10" fmla="*/ 11 w 13"/>
                <a:gd name="T11" fmla="*/ 1 h 60"/>
                <a:gd name="T12" fmla="*/ 2 w 13"/>
                <a:gd name="T13" fmla="*/ 10 h 60"/>
                <a:gd name="T14" fmla="*/ 2 w 13"/>
                <a:gd name="T15" fmla="*/ 10 h 60"/>
                <a:gd name="T16" fmla="*/ 2 w 13"/>
                <a:gd name="T17" fmla="*/ 1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60">
                  <a:moveTo>
                    <a:pt x="2" y="10"/>
                  </a:moveTo>
                  <a:cubicBezTo>
                    <a:pt x="1" y="11"/>
                    <a:pt x="0" y="14"/>
                    <a:pt x="0" y="15"/>
                  </a:cubicBezTo>
                  <a:cubicBezTo>
                    <a:pt x="0" y="60"/>
                    <a:pt x="0" y="60"/>
                    <a:pt x="0" y="60"/>
                  </a:cubicBezTo>
                  <a:cubicBezTo>
                    <a:pt x="13" y="60"/>
                    <a:pt x="13" y="60"/>
                    <a:pt x="13" y="60"/>
                  </a:cubicBezTo>
                  <a:cubicBezTo>
                    <a:pt x="13" y="2"/>
                    <a:pt x="13" y="2"/>
                    <a:pt x="13" y="2"/>
                  </a:cubicBezTo>
                  <a:cubicBezTo>
                    <a:pt x="13" y="0"/>
                    <a:pt x="12" y="0"/>
                    <a:pt x="11" y="1"/>
                  </a:cubicBezTo>
                  <a:lnTo>
                    <a:pt x="2" y="10"/>
                  </a:lnTo>
                  <a:close/>
                  <a:moveTo>
                    <a:pt x="2" y="10"/>
                  </a:moveTo>
                  <a:cubicBezTo>
                    <a:pt x="2" y="10"/>
                    <a:pt x="2" y="10"/>
                    <a:pt x="2" y="10"/>
                  </a:cubicBezTo>
                </a:path>
              </a:pathLst>
            </a:custGeom>
            <a:grpFill/>
            <a:ln>
              <a:noFill/>
            </a:ln>
          </p:spPr>
          <p:txBody>
            <a:bodyPr vert="horz" wrap="square" lIns="96429" tIns="48214" rIns="96429" bIns="48214"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200" b="0" i="0" u="none" strike="noStrike" kern="0" cap="none" spc="0" normalizeH="0" baseline="0" noProof="0">
                <a:ln>
                  <a:noFill/>
                </a:ln>
                <a:solidFill>
                  <a:sysClr val="windowText" lastClr="000000"/>
                </a:solidFill>
                <a:effectLst/>
                <a:uLnTx/>
                <a:uFillTx/>
                <a:latin typeface="Franklin Gothic Medium" panose="020B0603020102020204" pitchFamily="34" charset="0"/>
                <a:ea typeface="微软雅黑" panose="020B0503020204020204" pitchFamily="34" charset="-122"/>
                <a:cs typeface="Arial" panose="020B0604020202020204" pitchFamily="34" charset="0"/>
              </a:endParaRPr>
            </a:p>
          </p:txBody>
        </p:sp>
        <p:sp>
          <p:nvSpPr>
            <p:cNvPr id="42" name="Freeform 7"/>
            <p:cNvSpPr>
              <a:spLocks noEditPoints="1"/>
            </p:cNvSpPr>
            <p:nvPr/>
          </p:nvSpPr>
          <p:spPr bwMode="auto">
            <a:xfrm>
              <a:off x="5761038" y="2127250"/>
              <a:ext cx="49212" cy="303213"/>
            </a:xfrm>
            <a:custGeom>
              <a:avLst/>
              <a:gdLst>
                <a:gd name="T0" fmla="*/ 3 w 13"/>
                <a:gd name="T1" fmla="*/ 9 h 79"/>
                <a:gd name="T2" fmla="*/ 0 w 13"/>
                <a:gd name="T3" fmla="*/ 15 h 79"/>
                <a:gd name="T4" fmla="*/ 0 w 13"/>
                <a:gd name="T5" fmla="*/ 79 h 79"/>
                <a:gd name="T6" fmla="*/ 13 w 13"/>
                <a:gd name="T7" fmla="*/ 79 h 79"/>
                <a:gd name="T8" fmla="*/ 13 w 13"/>
                <a:gd name="T9" fmla="*/ 2 h 79"/>
                <a:gd name="T10" fmla="*/ 11 w 13"/>
                <a:gd name="T11" fmla="*/ 1 h 79"/>
                <a:gd name="T12" fmla="*/ 3 w 13"/>
                <a:gd name="T13" fmla="*/ 9 h 79"/>
                <a:gd name="T14" fmla="*/ 3 w 13"/>
                <a:gd name="T15" fmla="*/ 9 h 79"/>
                <a:gd name="T16" fmla="*/ 3 w 13"/>
                <a:gd name="T17" fmla="*/ 9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79">
                  <a:moveTo>
                    <a:pt x="3" y="9"/>
                  </a:moveTo>
                  <a:cubicBezTo>
                    <a:pt x="1" y="11"/>
                    <a:pt x="0" y="13"/>
                    <a:pt x="0" y="15"/>
                  </a:cubicBezTo>
                  <a:cubicBezTo>
                    <a:pt x="0" y="79"/>
                    <a:pt x="0" y="79"/>
                    <a:pt x="0" y="79"/>
                  </a:cubicBezTo>
                  <a:cubicBezTo>
                    <a:pt x="13" y="79"/>
                    <a:pt x="13" y="79"/>
                    <a:pt x="13" y="79"/>
                  </a:cubicBezTo>
                  <a:cubicBezTo>
                    <a:pt x="13" y="2"/>
                    <a:pt x="13" y="2"/>
                    <a:pt x="13" y="2"/>
                  </a:cubicBezTo>
                  <a:cubicBezTo>
                    <a:pt x="13" y="1"/>
                    <a:pt x="12" y="0"/>
                    <a:pt x="11" y="1"/>
                  </a:cubicBezTo>
                  <a:lnTo>
                    <a:pt x="3" y="9"/>
                  </a:lnTo>
                  <a:close/>
                  <a:moveTo>
                    <a:pt x="3" y="9"/>
                  </a:moveTo>
                  <a:cubicBezTo>
                    <a:pt x="3" y="9"/>
                    <a:pt x="3" y="9"/>
                    <a:pt x="3" y="9"/>
                  </a:cubicBezTo>
                </a:path>
              </a:pathLst>
            </a:custGeom>
            <a:grpFill/>
            <a:ln>
              <a:noFill/>
            </a:ln>
          </p:spPr>
          <p:txBody>
            <a:bodyPr vert="horz" wrap="square" lIns="96429" tIns="48214" rIns="96429" bIns="48214"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200" b="0" i="0" u="none" strike="noStrike" kern="0" cap="none" spc="0" normalizeH="0" baseline="0" noProof="0">
                <a:ln>
                  <a:noFill/>
                </a:ln>
                <a:solidFill>
                  <a:sysClr val="windowText" lastClr="000000"/>
                </a:solidFill>
                <a:effectLst/>
                <a:uLnTx/>
                <a:uFillTx/>
                <a:latin typeface="Franklin Gothic Medium" panose="020B0603020102020204" pitchFamily="34" charset="0"/>
                <a:ea typeface="微软雅黑" panose="020B0503020204020204" pitchFamily="34" charset="-122"/>
                <a:cs typeface="Arial" panose="020B0604020202020204" pitchFamily="34" charset="0"/>
              </a:endParaRPr>
            </a:p>
          </p:txBody>
        </p:sp>
        <p:sp>
          <p:nvSpPr>
            <p:cNvPr id="43" name="Freeform 8"/>
            <p:cNvSpPr>
              <a:spLocks noEditPoints="1"/>
            </p:cNvSpPr>
            <p:nvPr/>
          </p:nvSpPr>
          <p:spPr bwMode="auto">
            <a:xfrm>
              <a:off x="5611813" y="2273300"/>
              <a:ext cx="53975" cy="157163"/>
            </a:xfrm>
            <a:custGeom>
              <a:avLst/>
              <a:gdLst>
                <a:gd name="T0" fmla="*/ 3 w 14"/>
                <a:gd name="T1" fmla="*/ 10 h 41"/>
                <a:gd name="T2" fmla="*/ 2 w 14"/>
                <a:gd name="T3" fmla="*/ 11 h 41"/>
                <a:gd name="T4" fmla="*/ 0 w 14"/>
                <a:gd name="T5" fmla="*/ 16 h 41"/>
                <a:gd name="T6" fmla="*/ 0 w 14"/>
                <a:gd name="T7" fmla="*/ 41 h 41"/>
                <a:gd name="T8" fmla="*/ 14 w 14"/>
                <a:gd name="T9" fmla="*/ 41 h 41"/>
                <a:gd name="T10" fmla="*/ 14 w 14"/>
                <a:gd name="T11" fmla="*/ 3 h 41"/>
                <a:gd name="T12" fmla="*/ 11 w 14"/>
                <a:gd name="T13" fmla="*/ 2 h 41"/>
                <a:gd name="T14" fmla="*/ 3 w 14"/>
                <a:gd name="T15" fmla="*/ 10 h 41"/>
                <a:gd name="T16" fmla="*/ 3 w 14"/>
                <a:gd name="T17" fmla="*/ 10 h 41"/>
                <a:gd name="T18" fmla="*/ 3 w 14"/>
                <a:gd name="T19" fmla="*/ 1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 h="41">
                  <a:moveTo>
                    <a:pt x="3" y="10"/>
                  </a:moveTo>
                  <a:cubicBezTo>
                    <a:pt x="3" y="10"/>
                    <a:pt x="2" y="11"/>
                    <a:pt x="2" y="11"/>
                  </a:cubicBezTo>
                  <a:cubicBezTo>
                    <a:pt x="1" y="12"/>
                    <a:pt x="0" y="14"/>
                    <a:pt x="0" y="16"/>
                  </a:cubicBezTo>
                  <a:cubicBezTo>
                    <a:pt x="0" y="41"/>
                    <a:pt x="0" y="41"/>
                    <a:pt x="0" y="41"/>
                  </a:cubicBezTo>
                  <a:cubicBezTo>
                    <a:pt x="14" y="41"/>
                    <a:pt x="14" y="41"/>
                    <a:pt x="14" y="41"/>
                  </a:cubicBezTo>
                  <a:cubicBezTo>
                    <a:pt x="14" y="3"/>
                    <a:pt x="14" y="3"/>
                    <a:pt x="14" y="3"/>
                  </a:cubicBezTo>
                  <a:cubicBezTo>
                    <a:pt x="14" y="1"/>
                    <a:pt x="13" y="0"/>
                    <a:pt x="11" y="2"/>
                  </a:cubicBezTo>
                  <a:lnTo>
                    <a:pt x="3" y="10"/>
                  </a:lnTo>
                  <a:close/>
                  <a:moveTo>
                    <a:pt x="3" y="10"/>
                  </a:moveTo>
                  <a:cubicBezTo>
                    <a:pt x="3" y="10"/>
                    <a:pt x="3" y="10"/>
                    <a:pt x="3" y="10"/>
                  </a:cubicBezTo>
                </a:path>
              </a:pathLst>
            </a:custGeom>
            <a:grpFill/>
            <a:ln>
              <a:noFill/>
            </a:ln>
          </p:spPr>
          <p:txBody>
            <a:bodyPr vert="horz" wrap="square" lIns="96429" tIns="48214" rIns="96429" bIns="48214"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200" b="0" i="0" u="none" strike="noStrike" kern="0" cap="none" spc="0" normalizeH="0" baseline="0" noProof="0">
                <a:ln>
                  <a:noFill/>
                </a:ln>
                <a:solidFill>
                  <a:sysClr val="windowText" lastClr="000000"/>
                </a:solidFill>
                <a:effectLst/>
                <a:uLnTx/>
                <a:uFillTx/>
                <a:latin typeface="Franklin Gothic Medium" panose="020B0603020102020204" pitchFamily="34" charset="0"/>
                <a:ea typeface="微软雅黑" panose="020B0503020204020204" pitchFamily="34" charset="-122"/>
                <a:cs typeface="Arial" panose="020B0604020202020204" pitchFamily="34" charset="0"/>
              </a:endParaRPr>
            </a:p>
          </p:txBody>
        </p:sp>
        <p:sp>
          <p:nvSpPr>
            <p:cNvPr id="44" name="Freeform 9"/>
            <p:cNvSpPr>
              <a:spLocks noEditPoints="1"/>
            </p:cNvSpPr>
            <p:nvPr/>
          </p:nvSpPr>
          <p:spPr bwMode="auto">
            <a:xfrm>
              <a:off x="5538788" y="2279650"/>
              <a:ext cx="49212" cy="150813"/>
            </a:xfrm>
            <a:custGeom>
              <a:avLst/>
              <a:gdLst>
                <a:gd name="T0" fmla="*/ 2 w 13"/>
                <a:gd name="T1" fmla="*/ 1 h 39"/>
                <a:gd name="T2" fmla="*/ 0 w 13"/>
                <a:gd name="T3" fmla="*/ 2 h 39"/>
                <a:gd name="T4" fmla="*/ 0 w 13"/>
                <a:gd name="T5" fmla="*/ 39 h 39"/>
                <a:gd name="T6" fmla="*/ 13 w 13"/>
                <a:gd name="T7" fmla="*/ 39 h 39"/>
                <a:gd name="T8" fmla="*/ 13 w 13"/>
                <a:gd name="T9" fmla="*/ 16 h 39"/>
                <a:gd name="T10" fmla="*/ 11 w 13"/>
                <a:gd name="T11" fmla="*/ 10 h 39"/>
                <a:gd name="T12" fmla="*/ 9 w 13"/>
                <a:gd name="T13" fmla="*/ 8 h 39"/>
                <a:gd name="T14" fmla="*/ 2 w 13"/>
                <a:gd name="T15" fmla="*/ 1 h 39"/>
                <a:gd name="T16" fmla="*/ 2 w 13"/>
                <a:gd name="T17" fmla="*/ 1 h 39"/>
                <a:gd name="T18" fmla="*/ 2 w 13"/>
                <a:gd name="T19" fmla="*/ 1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 h="39">
                  <a:moveTo>
                    <a:pt x="2" y="1"/>
                  </a:moveTo>
                  <a:cubicBezTo>
                    <a:pt x="1" y="0"/>
                    <a:pt x="0" y="0"/>
                    <a:pt x="0" y="2"/>
                  </a:cubicBezTo>
                  <a:cubicBezTo>
                    <a:pt x="0" y="39"/>
                    <a:pt x="0" y="39"/>
                    <a:pt x="0" y="39"/>
                  </a:cubicBezTo>
                  <a:cubicBezTo>
                    <a:pt x="13" y="39"/>
                    <a:pt x="13" y="39"/>
                    <a:pt x="13" y="39"/>
                  </a:cubicBezTo>
                  <a:cubicBezTo>
                    <a:pt x="13" y="16"/>
                    <a:pt x="13" y="16"/>
                    <a:pt x="13" y="16"/>
                  </a:cubicBezTo>
                  <a:cubicBezTo>
                    <a:pt x="13" y="14"/>
                    <a:pt x="12" y="11"/>
                    <a:pt x="11" y="10"/>
                  </a:cubicBezTo>
                  <a:cubicBezTo>
                    <a:pt x="9" y="8"/>
                    <a:pt x="9" y="8"/>
                    <a:pt x="9" y="8"/>
                  </a:cubicBezTo>
                  <a:lnTo>
                    <a:pt x="2" y="1"/>
                  </a:lnTo>
                  <a:close/>
                  <a:moveTo>
                    <a:pt x="2" y="1"/>
                  </a:moveTo>
                  <a:cubicBezTo>
                    <a:pt x="2" y="1"/>
                    <a:pt x="2" y="1"/>
                    <a:pt x="2" y="1"/>
                  </a:cubicBezTo>
                </a:path>
              </a:pathLst>
            </a:custGeom>
            <a:grpFill/>
            <a:ln>
              <a:noFill/>
            </a:ln>
          </p:spPr>
          <p:txBody>
            <a:bodyPr vert="horz" wrap="square" lIns="96429" tIns="48214" rIns="96429" bIns="48214"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200" b="0" i="0" u="none" strike="noStrike" kern="0" cap="none" spc="0" normalizeH="0" baseline="0" noProof="0">
                <a:ln>
                  <a:noFill/>
                </a:ln>
                <a:solidFill>
                  <a:sysClr val="windowText" lastClr="000000"/>
                </a:solidFill>
                <a:effectLst/>
                <a:uLnTx/>
                <a:uFillTx/>
                <a:latin typeface="Franklin Gothic Medium" panose="020B0603020102020204" pitchFamily="34" charset="0"/>
                <a:ea typeface="微软雅黑" panose="020B0503020204020204" pitchFamily="34" charset="-122"/>
                <a:cs typeface="Arial" panose="020B0604020202020204" pitchFamily="34" charset="0"/>
              </a:endParaRPr>
            </a:p>
          </p:txBody>
        </p:sp>
        <p:sp>
          <p:nvSpPr>
            <p:cNvPr id="45" name="Freeform 10"/>
            <p:cNvSpPr>
              <a:spLocks noEditPoints="1"/>
            </p:cNvSpPr>
            <p:nvPr/>
          </p:nvSpPr>
          <p:spPr bwMode="auto">
            <a:xfrm>
              <a:off x="5381625" y="2357438"/>
              <a:ext cx="58737" cy="73025"/>
            </a:xfrm>
            <a:custGeom>
              <a:avLst/>
              <a:gdLst>
                <a:gd name="T0" fmla="*/ 7 w 15"/>
                <a:gd name="T1" fmla="*/ 8 h 19"/>
                <a:gd name="T2" fmla="*/ 2 w 15"/>
                <a:gd name="T3" fmla="*/ 12 h 19"/>
                <a:gd name="T4" fmla="*/ 0 w 15"/>
                <a:gd name="T5" fmla="*/ 17 h 19"/>
                <a:gd name="T6" fmla="*/ 0 w 15"/>
                <a:gd name="T7" fmla="*/ 19 h 19"/>
                <a:gd name="T8" fmla="*/ 15 w 15"/>
                <a:gd name="T9" fmla="*/ 19 h 19"/>
                <a:gd name="T10" fmla="*/ 15 w 15"/>
                <a:gd name="T11" fmla="*/ 2 h 19"/>
                <a:gd name="T12" fmla="*/ 13 w 15"/>
                <a:gd name="T13" fmla="*/ 1 h 19"/>
                <a:gd name="T14" fmla="*/ 7 w 15"/>
                <a:gd name="T15" fmla="*/ 8 h 19"/>
                <a:gd name="T16" fmla="*/ 7 w 15"/>
                <a:gd name="T17" fmla="*/ 8 h 19"/>
                <a:gd name="T18" fmla="*/ 7 w 15"/>
                <a:gd name="T19" fmla="*/ 8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 h="19">
                  <a:moveTo>
                    <a:pt x="7" y="8"/>
                  </a:moveTo>
                  <a:cubicBezTo>
                    <a:pt x="2" y="12"/>
                    <a:pt x="2" y="12"/>
                    <a:pt x="2" y="12"/>
                  </a:cubicBezTo>
                  <a:cubicBezTo>
                    <a:pt x="1" y="13"/>
                    <a:pt x="0" y="15"/>
                    <a:pt x="0" y="17"/>
                  </a:cubicBezTo>
                  <a:cubicBezTo>
                    <a:pt x="0" y="19"/>
                    <a:pt x="0" y="19"/>
                    <a:pt x="0" y="19"/>
                  </a:cubicBezTo>
                  <a:cubicBezTo>
                    <a:pt x="15" y="19"/>
                    <a:pt x="15" y="19"/>
                    <a:pt x="15" y="19"/>
                  </a:cubicBezTo>
                  <a:cubicBezTo>
                    <a:pt x="15" y="2"/>
                    <a:pt x="15" y="2"/>
                    <a:pt x="15" y="2"/>
                  </a:cubicBezTo>
                  <a:cubicBezTo>
                    <a:pt x="15" y="1"/>
                    <a:pt x="14" y="0"/>
                    <a:pt x="13" y="1"/>
                  </a:cubicBezTo>
                  <a:lnTo>
                    <a:pt x="7" y="8"/>
                  </a:lnTo>
                  <a:close/>
                  <a:moveTo>
                    <a:pt x="7" y="8"/>
                  </a:moveTo>
                  <a:cubicBezTo>
                    <a:pt x="7" y="8"/>
                    <a:pt x="7" y="8"/>
                    <a:pt x="7" y="8"/>
                  </a:cubicBezTo>
                </a:path>
              </a:pathLst>
            </a:custGeom>
            <a:grpFill/>
            <a:ln>
              <a:noFill/>
            </a:ln>
          </p:spPr>
          <p:txBody>
            <a:bodyPr vert="horz" wrap="square" lIns="96429" tIns="48214" rIns="96429" bIns="48214"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200" b="0" i="0" u="none" strike="noStrike" kern="0" cap="none" spc="0" normalizeH="0" baseline="0" noProof="0">
                <a:ln>
                  <a:noFill/>
                </a:ln>
                <a:solidFill>
                  <a:sysClr val="windowText" lastClr="000000"/>
                </a:solidFill>
                <a:effectLst/>
                <a:uLnTx/>
                <a:uFillTx/>
                <a:latin typeface="Franklin Gothic Medium" panose="020B0603020102020204" pitchFamily="34" charset="0"/>
                <a:ea typeface="微软雅黑" panose="020B0503020204020204" pitchFamily="34" charset="-122"/>
                <a:cs typeface="Arial" panose="020B0604020202020204" pitchFamily="34" charset="0"/>
              </a:endParaRPr>
            </a:p>
          </p:txBody>
        </p:sp>
        <p:sp>
          <p:nvSpPr>
            <p:cNvPr id="46" name="Freeform 11"/>
            <p:cNvSpPr>
              <a:spLocks noEditPoints="1"/>
            </p:cNvSpPr>
            <p:nvPr/>
          </p:nvSpPr>
          <p:spPr bwMode="auto">
            <a:xfrm>
              <a:off x="5329238" y="1931988"/>
              <a:ext cx="550862" cy="414338"/>
            </a:xfrm>
            <a:custGeom>
              <a:avLst/>
              <a:gdLst>
                <a:gd name="T0" fmla="*/ 142 w 144"/>
                <a:gd name="T1" fmla="*/ 53 h 108"/>
                <a:gd name="T2" fmla="*/ 144 w 144"/>
                <a:gd name="T3" fmla="*/ 52 h 108"/>
                <a:gd name="T4" fmla="*/ 144 w 144"/>
                <a:gd name="T5" fmla="*/ 6 h 108"/>
                <a:gd name="T6" fmla="*/ 138 w 144"/>
                <a:gd name="T7" fmla="*/ 0 h 108"/>
                <a:gd name="T8" fmla="*/ 92 w 144"/>
                <a:gd name="T9" fmla="*/ 0 h 108"/>
                <a:gd name="T10" fmla="*/ 91 w 144"/>
                <a:gd name="T11" fmla="*/ 2 h 108"/>
                <a:gd name="T12" fmla="*/ 108 w 144"/>
                <a:gd name="T13" fmla="*/ 18 h 108"/>
                <a:gd name="T14" fmla="*/ 101 w 144"/>
                <a:gd name="T15" fmla="*/ 25 h 108"/>
                <a:gd name="T16" fmla="*/ 70 w 144"/>
                <a:gd name="T17" fmla="*/ 56 h 108"/>
                <a:gd name="T18" fmla="*/ 54 w 144"/>
                <a:gd name="T19" fmla="*/ 39 h 108"/>
                <a:gd name="T20" fmla="*/ 50 w 144"/>
                <a:gd name="T21" fmla="*/ 39 h 108"/>
                <a:gd name="T22" fmla="*/ 5 w 144"/>
                <a:gd name="T23" fmla="*/ 84 h 108"/>
                <a:gd name="T24" fmla="*/ 5 w 144"/>
                <a:gd name="T25" fmla="*/ 103 h 108"/>
                <a:gd name="T26" fmla="*/ 5 w 144"/>
                <a:gd name="T27" fmla="*/ 103 h 108"/>
                <a:gd name="T28" fmla="*/ 23 w 144"/>
                <a:gd name="T29" fmla="*/ 103 h 108"/>
                <a:gd name="T30" fmla="*/ 52 w 144"/>
                <a:gd name="T31" fmla="*/ 74 h 108"/>
                <a:gd name="T32" fmla="*/ 68 w 144"/>
                <a:gd name="T33" fmla="*/ 90 h 108"/>
                <a:gd name="T34" fmla="*/ 73 w 144"/>
                <a:gd name="T35" fmla="*/ 90 h 108"/>
                <a:gd name="T36" fmla="*/ 126 w 144"/>
                <a:gd name="T37" fmla="*/ 37 h 108"/>
                <a:gd name="T38" fmla="*/ 142 w 144"/>
                <a:gd name="T39" fmla="*/ 53 h 108"/>
                <a:gd name="T40" fmla="*/ 142 w 144"/>
                <a:gd name="T41" fmla="*/ 53 h 108"/>
                <a:gd name="T42" fmla="*/ 142 w 144"/>
                <a:gd name="T43" fmla="*/ 53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4" h="108">
                  <a:moveTo>
                    <a:pt x="142" y="53"/>
                  </a:moveTo>
                  <a:cubicBezTo>
                    <a:pt x="143" y="54"/>
                    <a:pt x="144" y="54"/>
                    <a:pt x="144" y="52"/>
                  </a:cubicBezTo>
                  <a:cubicBezTo>
                    <a:pt x="144" y="6"/>
                    <a:pt x="144" y="6"/>
                    <a:pt x="144" y="6"/>
                  </a:cubicBezTo>
                  <a:cubicBezTo>
                    <a:pt x="144" y="3"/>
                    <a:pt x="141" y="0"/>
                    <a:pt x="138" y="0"/>
                  </a:cubicBezTo>
                  <a:cubicBezTo>
                    <a:pt x="92" y="0"/>
                    <a:pt x="92" y="0"/>
                    <a:pt x="92" y="0"/>
                  </a:cubicBezTo>
                  <a:cubicBezTo>
                    <a:pt x="91" y="0"/>
                    <a:pt x="90" y="1"/>
                    <a:pt x="91" y="2"/>
                  </a:cubicBezTo>
                  <a:cubicBezTo>
                    <a:pt x="108" y="18"/>
                    <a:pt x="108" y="18"/>
                    <a:pt x="108" y="18"/>
                  </a:cubicBezTo>
                  <a:cubicBezTo>
                    <a:pt x="101" y="25"/>
                    <a:pt x="101" y="25"/>
                    <a:pt x="101" y="25"/>
                  </a:cubicBezTo>
                  <a:cubicBezTo>
                    <a:pt x="70" y="56"/>
                    <a:pt x="70" y="56"/>
                    <a:pt x="70" y="56"/>
                  </a:cubicBezTo>
                  <a:cubicBezTo>
                    <a:pt x="54" y="39"/>
                    <a:pt x="54" y="39"/>
                    <a:pt x="54" y="39"/>
                  </a:cubicBezTo>
                  <a:cubicBezTo>
                    <a:pt x="53" y="38"/>
                    <a:pt x="51" y="38"/>
                    <a:pt x="50" y="39"/>
                  </a:cubicBezTo>
                  <a:cubicBezTo>
                    <a:pt x="5" y="84"/>
                    <a:pt x="5" y="84"/>
                    <a:pt x="5" y="84"/>
                  </a:cubicBezTo>
                  <a:cubicBezTo>
                    <a:pt x="0" y="89"/>
                    <a:pt x="0" y="98"/>
                    <a:pt x="5" y="103"/>
                  </a:cubicBezTo>
                  <a:cubicBezTo>
                    <a:pt x="5" y="103"/>
                    <a:pt x="5" y="103"/>
                    <a:pt x="5" y="103"/>
                  </a:cubicBezTo>
                  <a:cubicBezTo>
                    <a:pt x="10" y="108"/>
                    <a:pt x="18" y="108"/>
                    <a:pt x="23" y="103"/>
                  </a:cubicBezTo>
                  <a:cubicBezTo>
                    <a:pt x="52" y="74"/>
                    <a:pt x="52" y="74"/>
                    <a:pt x="52" y="74"/>
                  </a:cubicBezTo>
                  <a:cubicBezTo>
                    <a:pt x="68" y="90"/>
                    <a:pt x="68" y="90"/>
                    <a:pt x="68" y="90"/>
                  </a:cubicBezTo>
                  <a:cubicBezTo>
                    <a:pt x="69" y="91"/>
                    <a:pt x="71" y="91"/>
                    <a:pt x="73" y="90"/>
                  </a:cubicBezTo>
                  <a:cubicBezTo>
                    <a:pt x="126" y="37"/>
                    <a:pt x="126" y="37"/>
                    <a:pt x="126" y="37"/>
                  </a:cubicBezTo>
                  <a:lnTo>
                    <a:pt x="142" y="53"/>
                  </a:lnTo>
                  <a:close/>
                  <a:moveTo>
                    <a:pt x="142" y="53"/>
                  </a:moveTo>
                  <a:cubicBezTo>
                    <a:pt x="142" y="53"/>
                    <a:pt x="142" y="53"/>
                    <a:pt x="142" y="53"/>
                  </a:cubicBezTo>
                </a:path>
              </a:pathLst>
            </a:custGeom>
            <a:grpFill/>
            <a:ln>
              <a:noFill/>
            </a:ln>
          </p:spPr>
          <p:txBody>
            <a:bodyPr vert="horz" wrap="square" lIns="96429" tIns="48214" rIns="96429" bIns="48214"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200" b="0" i="0" u="none" strike="noStrike" kern="0" cap="none" spc="0" normalizeH="0" baseline="0" noProof="0">
                <a:ln>
                  <a:noFill/>
                </a:ln>
                <a:solidFill>
                  <a:sysClr val="windowText" lastClr="000000"/>
                </a:solidFill>
                <a:effectLst/>
                <a:uLnTx/>
                <a:uFillTx/>
                <a:latin typeface="Franklin Gothic Medium" panose="020B0603020102020204" pitchFamily="34" charset="0"/>
                <a:ea typeface="微软雅黑" panose="020B0503020204020204" pitchFamily="34" charset="-122"/>
                <a:cs typeface="Arial" panose="020B0604020202020204" pitchFamily="34" charset="0"/>
              </a:endParaRPr>
            </a:p>
          </p:txBody>
        </p:sp>
      </p:grpSp>
      <p:grpSp>
        <p:nvGrpSpPr>
          <p:cNvPr id="47" name="Group 42"/>
          <p:cNvGrpSpPr/>
          <p:nvPr/>
        </p:nvGrpSpPr>
        <p:grpSpPr>
          <a:xfrm>
            <a:off x="2341535" y="4897479"/>
            <a:ext cx="6516297" cy="942800"/>
            <a:chOff x="3147645" y="5176167"/>
            <a:chExt cx="8558432" cy="1238263"/>
          </a:xfrm>
        </p:grpSpPr>
        <p:sp>
          <p:nvSpPr>
            <p:cNvPr id="48" name="Rectangle 12"/>
            <p:cNvSpPr/>
            <p:nvPr/>
          </p:nvSpPr>
          <p:spPr>
            <a:xfrm>
              <a:off x="3147645" y="5176167"/>
              <a:ext cx="8331591" cy="222326"/>
            </a:xfrm>
            <a:prstGeom prst="rect">
              <a:avLst/>
            </a:prstGeom>
          </p:spPr>
          <p:txBody>
            <a:bodyPr wrap="square">
              <a:spAutoFit/>
            </a:bodyPr>
            <a:lstStyle/>
            <a:p>
              <a:pPr marL="180811" marR="0" lvl="0" indent="-180811"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500" b="0" i="0" u="none" strike="noStrike" kern="0" cap="none" spc="0" normalizeH="0" baseline="0" noProof="0" dirty="0">
                  <a:ln>
                    <a:noFill/>
                  </a:ln>
                  <a:solidFill>
                    <a:srgbClr val="E7E6E6"/>
                  </a:solidFill>
                  <a:effectLst/>
                  <a:uLnTx/>
                  <a:uFillTx/>
                  <a:latin typeface="Arial" panose="020B0604020202020204" pitchFamily="34" charset="0"/>
                  <a:ea typeface="微软雅黑" panose="020B0503020204020204" pitchFamily="34" charset="-122"/>
                  <a:cs typeface="Arial" panose="020B0604020202020204" pitchFamily="34" charset="0"/>
                </a:rPr>
                <a:t>Lorem ipsum </a:t>
              </a:r>
              <a:r>
                <a:rPr kumimoji="0" lang="en-GB" sz="500" b="0" i="0" u="none" strike="noStrike" kern="0" cap="none" spc="0" normalizeH="0" baseline="0" noProof="0" dirty="0" err="1">
                  <a:ln>
                    <a:noFill/>
                  </a:ln>
                  <a:solidFill>
                    <a:srgbClr val="E7E6E6"/>
                  </a:solidFill>
                  <a:effectLst/>
                  <a:uLnTx/>
                  <a:uFillTx/>
                  <a:latin typeface="Arial" panose="020B0604020202020204" pitchFamily="34" charset="0"/>
                  <a:ea typeface="微软雅黑" panose="020B0503020204020204" pitchFamily="34" charset="-122"/>
                  <a:cs typeface="Arial" panose="020B0604020202020204" pitchFamily="34" charset="0"/>
                </a:rPr>
                <a:t>dolor</a:t>
              </a:r>
              <a:r>
                <a:rPr kumimoji="0" lang="en-GB" sz="500" b="0" i="0" u="none" strike="noStrike" kern="0" cap="none" spc="0" normalizeH="0" baseline="0" noProof="0" dirty="0">
                  <a:ln>
                    <a:noFill/>
                  </a:ln>
                  <a:solidFill>
                    <a:srgbClr val="E7E6E6"/>
                  </a:solidFill>
                  <a:effectLst/>
                  <a:uLnTx/>
                  <a:uFillTx/>
                  <a:latin typeface="Arial" panose="020B0604020202020204" pitchFamily="34" charset="0"/>
                  <a:ea typeface="微软雅黑" panose="020B0503020204020204" pitchFamily="34" charset="-122"/>
                  <a:cs typeface="Arial" panose="020B0604020202020204" pitchFamily="34" charset="0"/>
                </a:rPr>
                <a:t> sit </a:t>
              </a:r>
              <a:r>
                <a:rPr kumimoji="0" lang="en-GB" sz="500" b="0" i="0" u="none" strike="noStrike" kern="0" cap="none" spc="0" normalizeH="0" baseline="0" noProof="0" dirty="0" err="1">
                  <a:ln>
                    <a:noFill/>
                  </a:ln>
                  <a:solidFill>
                    <a:srgbClr val="E7E6E6"/>
                  </a:solidFill>
                  <a:effectLst/>
                  <a:uLnTx/>
                  <a:uFillTx/>
                  <a:latin typeface="Arial" panose="020B0604020202020204" pitchFamily="34" charset="0"/>
                  <a:ea typeface="微软雅黑" panose="020B0503020204020204" pitchFamily="34" charset="-122"/>
                  <a:cs typeface="Arial" panose="020B0604020202020204" pitchFamily="34" charset="0"/>
                </a:rPr>
                <a:t>amet</a:t>
              </a:r>
              <a:r>
                <a:rPr kumimoji="0" lang="en-GB" sz="500" b="0" i="0" u="none" strike="noStrike" kern="0" cap="none" spc="0" normalizeH="0" baseline="0" noProof="0" dirty="0">
                  <a:ln>
                    <a:noFill/>
                  </a:ln>
                  <a:solidFill>
                    <a:srgbClr val="E7E6E6"/>
                  </a:solidFill>
                  <a:effectLst/>
                  <a:uLnTx/>
                  <a:uFillTx/>
                  <a:latin typeface="Arial" panose="020B0604020202020204" pitchFamily="34" charset="0"/>
                  <a:ea typeface="微软雅黑" panose="020B0503020204020204" pitchFamily="34" charset="-122"/>
                  <a:cs typeface="Arial" panose="020B0604020202020204" pitchFamily="34" charset="0"/>
                </a:rPr>
                <a:t>, </a:t>
              </a:r>
              <a:r>
                <a:rPr kumimoji="0" lang="en-GB" sz="500" b="0" i="0" u="none" strike="noStrike" kern="0" cap="none" spc="0" normalizeH="0" baseline="0" noProof="0" dirty="0" err="1">
                  <a:ln>
                    <a:noFill/>
                  </a:ln>
                  <a:solidFill>
                    <a:srgbClr val="E7E6E6"/>
                  </a:solidFill>
                  <a:effectLst/>
                  <a:uLnTx/>
                  <a:uFillTx/>
                  <a:latin typeface="Arial" panose="020B0604020202020204" pitchFamily="34" charset="0"/>
                  <a:ea typeface="微软雅黑" panose="020B0503020204020204" pitchFamily="34" charset="-122"/>
                  <a:cs typeface="Arial" panose="020B0604020202020204" pitchFamily="34" charset="0"/>
                </a:rPr>
                <a:t>consectetur</a:t>
              </a:r>
              <a:r>
                <a:rPr kumimoji="0" lang="en-GB" sz="500" b="0" i="0" u="none" strike="noStrike" kern="0" cap="none" spc="0" normalizeH="0" baseline="0" noProof="0" dirty="0">
                  <a:ln>
                    <a:noFill/>
                  </a:ln>
                  <a:solidFill>
                    <a:srgbClr val="E7E6E6"/>
                  </a:solidFill>
                  <a:effectLst/>
                  <a:uLnTx/>
                  <a:uFillTx/>
                  <a:latin typeface="Arial" panose="020B0604020202020204" pitchFamily="34" charset="0"/>
                  <a:ea typeface="微软雅黑" panose="020B0503020204020204" pitchFamily="34" charset="-122"/>
                  <a:cs typeface="Arial" panose="020B0604020202020204" pitchFamily="34" charset="0"/>
                </a:rPr>
                <a:t> </a:t>
              </a:r>
              <a:r>
                <a:rPr kumimoji="0" lang="en-GB" sz="500" b="0" i="0" u="none" strike="noStrike" kern="0" cap="none" spc="0" normalizeH="0" baseline="0" noProof="0" dirty="0" err="1">
                  <a:ln>
                    <a:noFill/>
                  </a:ln>
                  <a:solidFill>
                    <a:srgbClr val="E7E6E6"/>
                  </a:solidFill>
                  <a:effectLst/>
                  <a:uLnTx/>
                  <a:uFillTx/>
                  <a:latin typeface="Arial" panose="020B0604020202020204" pitchFamily="34" charset="0"/>
                  <a:ea typeface="微软雅黑" panose="020B0503020204020204" pitchFamily="34" charset="-122"/>
                  <a:cs typeface="Arial" panose="020B0604020202020204" pitchFamily="34" charset="0"/>
                </a:rPr>
                <a:t>adipiscing</a:t>
              </a:r>
              <a:r>
                <a:rPr kumimoji="0" lang="en-GB" sz="500" b="0" i="0" u="none" strike="noStrike" kern="0" cap="none" spc="0" normalizeH="0" baseline="0" noProof="0" dirty="0">
                  <a:ln>
                    <a:noFill/>
                  </a:ln>
                  <a:solidFill>
                    <a:srgbClr val="E7E6E6"/>
                  </a:solidFill>
                  <a:effectLst/>
                  <a:uLnTx/>
                  <a:uFillTx/>
                  <a:latin typeface="Arial" panose="020B0604020202020204" pitchFamily="34" charset="0"/>
                  <a:ea typeface="微软雅黑" panose="020B0503020204020204" pitchFamily="34" charset="-122"/>
                  <a:cs typeface="Arial" panose="020B0604020202020204" pitchFamily="34" charset="0"/>
                </a:rPr>
                <a:t> </a:t>
              </a:r>
              <a:r>
                <a:rPr kumimoji="0" lang="en-GB" sz="500" b="0" i="0" u="none" strike="noStrike" kern="0" cap="none" spc="0" normalizeH="0" baseline="0" noProof="0" dirty="0" err="1">
                  <a:ln>
                    <a:noFill/>
                  </a:ln>
                  <a:solidFill>
                    <a:srgbClr val="E7E6E6"/>
                  </a:solidFill>
                  <a:effectLst/>
                  <a:uLnTx/>
                  <a:uFillTx/>
                  <a:latin typeface="Arial" panose="020B0604020202020204" pitchFamily="34" charset="0"/>
                  <a:ea typeface="微软雅黑" panose="020B0503020204020204" pitchFamily="34" charset="-122"/>
                  <a:cs typeface="Arial" panose="020B0604020202020204" pitchFamily="34" charset="0"/>
                </a:rPr>
                <a:t>elit</a:t>
              </a:r>
              <a:r>
                <a:rPr kumimoji="0" lang="en-GB" sz="500" b="0" i="0" u="none" strike="noStrike" kern="0" cap="none" spc="0" normalizeH="0" baseline="0" noProof="0" dirty="0">
                  <a:ln>
                    <a:noFill/>
                  </a:ln>
                  <a:solidFill>
                    <a:srgbClr val="E7E6E6"/>
                  </a:solidFill>
                  <a:effectLst/>
                  <a:uLnTx/>
                  <a:uFillTx/>
                  <a:latin typeface="Arial" panose="020B0604020202020204" pitchFamily="34" charset="0"/>
                  <a:ea typeface="微软雅黑" panose="020B0503020204020204" pitchFamily="34" charset="-122"/>
                  <a:cs typeface="Arial" panose="020B0604020202020204" pitchFamily="34" charset="0"/>
                </a:rPr>
                <a:t>. Integer </a:t>
              </a:r>
              <a:r>
                <a:rPr kumimoji="0" lang="en-GB" sz="500" b="0" i="0" u="none" strike="noStrike" kern="0" cap="none" spc="0" normalizeH="0" baseline="0" noProof="0" dirty="0" err="1">
                  <a:ln>
                    <a:noFill/>
                  </a:ln>
                  <a:solidFill>
                    <a:srgbClr val="E7E6E6"/>
                  </a:solidFill>
                  <a:effectLst/>
                  <a:uLnTx/>
                  <a:uFillTx/>
                  <a:latin typeface="Arial" panose="020B0604020202020204" pitchFamily="34" charset="0"/>
                  <a:ea typeface="微软雅黑" panose="020B0503020204020204" pitchFamily="34" charset="-122"/>
                  <a:cs typeface="Arial" panose="020B0604020202020204" pitchFamily="34" charset="0"/>
                </a:rPr>
                <a:t>dolor</a:t>
              </a:r>
              <a:r>
                <a:rPr kumimoji="0" lang="en-GB" sz="500" b="0" i="0" u="none" strike="noStrike" kern="0" cap="none" spc="0" normalizeH="0" baseline="0" noProof="0" dirty="0">
                  <a:ln>
                    <a:noFill/>
                  </a:ln>
                  <a:solidFill>
                    <a:srgbClr val="E7E6E6"/>
                  </a:solidFill>
                  <a:effectLst/>
                  <a:uLnTx/>
                  <a:uFillTx/>
                  <a:latin typeface="Arial" panose="020B0604020202020204" pitchFamily="34" charset="0"/>
                  <a:ea typeface="微软雅黑" panose="020B0503020204020204" pitchFamily="34" charset="-122"/>
                  <a:cs typeface="Arial" panose="020B0604020202020204" pitchFamily="34" charset="0"/>
                </a:rPr>
                <a:t> quam, </a:t>
              </a:r>
            </a:p>
          </p:txBody>
        </p:sp>
        <p:sp>
          <p:nvSpPr>
            <p:cNvPr id="49" name="Rectangle 13"/>
            <p:cNvSpPr/>
            <p:nvPr/>
          </p:nvSpPr>
          <p:spPr>
            <a:xfrm>
              <a:off x="3147645" y="5541273"/>
              <a:ext cx="8558432" cy="323384"/>
            </a:xfrm>
            <a:prstGeom prst="rect">
              <a:avLst/>
            </a:prstGeom>
          </p:spPr>
          <p:txBody>
            <a:bodyPr wrap="square">
              <a:spAutoFit/>
            </a:bodyPr>
            <a:lstStyle/>
            <a:p>
              <a:pPr marL="180811" marR="0" lvl="0" indent="-180811"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500" b="0" i="0" u="none" strike="noStrike" kern="0" cap="none" spc="0" normalizeH="0" baseline="0" noProof="0">
                  <a:ln>
                    <a:noFill/>
                  </a:ln>
                  <a:solidFill>
                    <a:srgbClr val="E7E6E6"/>
                  </a:solidFill>
                  <a:effectLst/>
                  <a:uLnTx/>
                  <a:uFillTx/>
                  <a:latin typeface="Arial" panose="020B0604020202020204" pitchFamily="34" charset="0"/>
                  <a:ea typeface="微软雅黑" panose="020B0503020204020204" pitchFamily="34" charset="-122"/>
                  <a:cs typeface="Arial" panose="020B0604020202020204" pitchFamily="34" charset="0"/>
                </a:rPr>
                <a:t>Lorem ipsum dolor sit amet, consectetur adipiscing elit. Integer dolor quam, pretium eu placerat eu semper et nunc. Nullam ut turpis dictum luctus mi quis luctus lorem. Nullam porttitor consectetur nunc in tempor. Cras vitae venenatis sem at pretium arcu. </a:t>
              </a:r>
            </a:p>
          </p:txBody>
        </p:sp>
        <p:sp>
          <p:nvSpPr>
            <p:cNvPr id="50" name="Rectangle 14"/>
            <p:cNvSpPr/>
            <p:nvPr/>
          </p:nvSpPr>
          <p:spPr>
            <a:xfrm>
              <a:off x="3147645" y="6091046"/>
              <a:ext cx="8558432" cy="323384"/>
            </a:xfrm>
            <a:prstGeom prst="rect">
              <a:avLst/>
            </a:prstGeom>
          </p:spPr>
          <p:txBody>
            <a:bodyPr wrap="square">
              <a:spAutoFit/>
            </a:bodyPr>
            <a:lstStyle/>
            <a:p>
              <a:pPr marL="180811" marR="0" lvl="0" indent="-180811"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500" b="0" i="0" u="none" strike="noStrike" kern="0" cap="none" spc="0" normalizeH="0" baseline="0" noProof="0" dirty="0">
                  <a:ln>
                    <a:noFill/>
                  </a:ln>
                  <a:solidFill>
                    <a:srgbClr val="E7E6E6"/>
                  </a:solidFill>
                  <a:effectLst/>
                  <a:uLnTx/>
                  <a:uFillTx/>
                  <a:latin typeface="Arial" panose="020B0604020202020204" pitchFamily="34" charset="0"/>
                  <a:ea typeface="微软雅黑" panose="020B0503020204020204" pitchFamily="34" charset="-122"/>
                  <a:cs typeface="Arial" panose="020B0604020202020204" pitchFamily="34" charset="0"/>
                </a:rPr>
                <a:t>Lorem ipsum </a:t>
              </a:r>
              <a:r>
                <a:rPr kumimoji="0" lang="en-GB" sz="500" b="0" i="0" u="none" strike="noStrike" kern="0" cap="none" spc="0" normalizeH="0" baseline="0" noProof="0" dirty="0" err="1">
                  <a:ln>
                    <a:noFill/>
                  </a:ln>
                  <a:solidFill>
                    <a:srgbClr val="E7E6E6"/>
                  </a:solidFill>
                  <a:effectLst/>
                  <a:uLnTx/>
                  <a:uFillTx/>
                  <a:latin typeface="Arial" panose="020B0604020202020204" pitchFamily="34" charset="0"/>
                  <a:ea typeface="微软雅黑" panose="020B0503020204020204" pitchFamily="34" charset="-122"/>
                  <a:cs typeface="Arial" panose="020B0604020202020204" pitchFamily="34" charset="0"/>
                </a:rPr>
                <a:t>dolor</a:t>
              </a:r>
              <a:r>
                <a:rPr kumimoji="0" lang="en-GB" sz="500" b="0" i="0" u="none" strike="noStrike" kern="0" cap="none" spc="0" normalizeH="0" baseline="0" noProof="0" dirty="0">
                  <a:ln>
                    <a:noFill/>
                  </a:ln>
                  <a:solidFill>
                    <a:srgbClr val="E7E6E6"/>
                  </a:solidFill>
                  <a:effectLst/>
                  <a:uLnTx/>
                  <a:uFillTx/>
                  <a:latin typeface="Arial" panose="020B0604020202020204" pitchFamily="34" charset="0"/>
                  <a:ea typeface="微软雅黑" panose="020B0503020204020204" pitchFamily="34" charset="-122"/>
                  <a:cs typeface="Arial" panose="020B0604020202020204" pitchFamily="34" charset="0"/>
                </a:rPr>
                <a:t> sit </a:t>
              </a:r>
              <a:r>
                <a:rPr kumimoji="0" lang="en-GB" sz="500" b="0" i="0" u="none" strike="noStrike" kern="0" cap="none" spc="0" normalizeH="0" baseline="0" noProof="0" dirty="0" err="1">
                  <a:ln>
                    <a:noFill/>
                  </a:ln>
                  <a:solidFill>
                    <a:srgbClr val="E7E6E6"/>
                  </a:solidFill>
                  <a:effectLst/>
                  <a:uLnTx/>
                  <a:uFillTx/>
                  <a:latin typeface="Arial" panose="020B0604020202020204" pitchFamily="34" charset="0"/>
                  <a:ea typeface="微软雅黑" panose="020B0503020204020204" pitchFamily="34" charset="-122"/>
                  <a:cs typeface="Arial" panose="020B0604020202020204" pitchFamily="34" charset="0"/>
                </a:rPr>
                <a:t>amet</a:t>
              </a:r>
              <a:r>
                <a:rPr kumimoji="0" lang="en-GB" sz="500" b="0" i="0" u="none" strike="noStrike" kern="0" cap="none" spc="0" normalizeH="0" baseline="0" noProof="0" dirty="0">
                  <a:ln>
                    <a:noFill/>
                  </a:ln>
                  <a:solidFill>
                    <a:srgbClr val="E7E6E6"/>
                  </a:solidFill>
                  <a:effectLst/>
                  <a:uLnTx/>
                  <a:uFillTx/>
                  <a:latin typeface="Arial" panose="020B0604020202020204" pitchFamily="34" charset="0"/>
                  <a:ea typeface="微软雅黑" panose="020B0503020204020204" pitchFamily="34" charset="-122"/>
                  <a:cs typeface="Arial" panose="020B0604020202020204" pitchFamily="34" charset="0"/>
                </a:rPr>
                <a:t>, </a:t>
              </a:r>
              <a:r>
                <a:rPr kumimoji="0" lang="en-GB" sz="500" b="0" i="0" u="none" strike="noStrike" kern="0" cap="none" spc="0" normalizeH="0" baseline="0" noProof="0" dirty="0" err="1">
                  <a:ln>
                    <a:noFill/>
                  </a:ln>
                  <a:solidFill>
                    <a:srgbClr val="E7E6E6"/>
                  </a:solidFill>
                  <a:effectLst/>
                  <a:uLnTx/>
                  <a:uFillTx/>
                  <a:latin typeface="Arial" panose="020B0604020202020204" pitchFamily="34" charset="0"/>
                  <a:ea typeface="微软雅黑" panose="020B0503020204020204" pitchFamily="34" charset="-122"/>
                  <a:cs typeface="Arial" panose="020B0604020202020204" pitchFamily="34" charset="0"/>
                </a:rPr>
                <a:t>consectetur</a:t>
              </a:r>
              <a:r>
                <a:rPr kumimoji="0" lang="en-GB" sz="500" b="0" i="0" u="none" strike="noStrike" kern="0" cap="none" spc="0" normalizeH="0" baseline="0" noProof="0" dirty="0">
                  <a:ln>
                    <a:noFill/>
                  </a:ln>
                  <a:solidFill>
                    <a:srgbClr val="E7E6E6"/>
                  </a:solidFill>
                  <a:effectLst/>
                  <a:uLnTx/>
                  <a:uFillTx/>
                  <a:latin typeface="Arial" panose="020B0604020202020204" pitchFamily="34" charset="0"/>
                  <a:ea typeface="微软雅黑" panose="020B0503020204020204" pitchFamily="34" charset="-122"/>
                  <a:cs typeface="Arial" panose="020B0604020202020204" pitchFamily="34" charset="0"/>
                </a:rPr>
                <a:t> </a:t>
              </a:r>
              <a:r>
                <a:rPr kumimoji="0" lang="en-GB" sz="500" b="0" i="0" u="none" strike="noStrike" kern="0" cap="none" spc="0" normalizeH="0" baseline="0" noProof="0" dirty="0" err="1">
                  <a:ln>
                    <a:noFill/>
                  </a:ln>
                  <a:solidFill>
                    <a:srgbClr val="E7E6E6"/>
                  </a:solidFill>
                  <a:effectLst/>
                  <a:uLnTx/>
                  <a:uFillTx/>
                  <a:latin typeface="Arial" panose="020B0604020202020204" pitchFamily="34" charset="0"/>
                  <a:ea typeface="微软雅黑" panose="020B0503020204020204" pitchFamily="34" charset="-122"/>
                  <a:cs typeface="Arial" panose="020B0604020202020204" pitchFamily="34" charset="0"/>
                </a:rPr>
                <a:t>adipiscing</a:t>
              </a:r>
              <a:r>
                <a:rPr kumimoji="0" lang="en-GB" sz="500" b="0" i="0" u="none" strike="noStrike" kern="0" cap="none" spc="0" normalizeH="0" baseline="0" noProof="0" dirty="0">
                  <a:ln>
                    <a:noFill/>
                  </a:ln>
                  <a:solidFill>
                    <a:srgbClr val="E7E6E6"/>
                  </a:solidFill>
                  <a:effectLst/>
                  <a:uLnTx/>
                  <a:uFillTx/>
                  <a:latin typeface="Arial" panose="020B0604020202020204" pitchFamily="34" charset="0"/>
                  <a:ea typeface="微软雅黑" panose="020B0503020204020204" pitchFamily="34" charset="-122"/>
                  <a:cs typeface="Arial" panose="020B0604020202020204" pitchFamily="34" charset="0"/>
                </a:rPr>
                <a:t> </a:t>
              </a:r>
              <a:r>
                <a:rPr kumimoji="0" lang="en-GB" sz="500" b="0" i="0" u="none" strike="noStrike" kern="0" cap="none" spc="0" normalizeH="0" baseline="0" noProof="0" dirty="0" err="1">
                  <a:ln>
                    <a:noFill/>
                  </a:ln>
                  <a:solidFill>
                    <a:srgbClr val="E7E6E6"/>
                  </a:solidFill>
                  <a:effectLst/>
                  <a:uLnTx/>
                  <a:uFillTx/>
                  <a:latin typeface="Arial" panose="020B0604020202020204" pitchFamily="34" charset="0"/>
                  <a:ea typeface="微软雅黑" panose="020B0503020204020204" pitchFamily="34" charset="-122"/>
                  <a:cs typeface="Arial" panose="020B0604020202020204" pitchFamily="34" charset="0"/>
                </a:rPr>
                <a:t>elit</a:t>
              </a:r>
              <a:r>
                <a:rPr kumimoji="0" lang="en-GB" sz="500" b="0" i="0" u="none" strike="noStrike" kern="0" cap="none" spc="0" normalizeH="0" baseline="0" noProof="0" dirty="0">
                  <a:ln>
                    <a:noFill/>
                  </a:ln>
                  <a:solidFill>
                    <a:srgbClr val="E7E6E6"/>
                  </a:solidFill>
                  <a:effectLst/>
                  <a:uLnTx/>
                  <a:uFillTx/>
                  <a:latin typeface="Arial" panose="020B0604020202020204" pitchFamily="34" charset="0"/>
                  <a:ea typeface="微软雅黑" panose="020B0503020204020204" pitchFamily="34" charset="-122"/>
                  <a:cs typeface="Arial" panose="020B0604020202020204" pitchFamily="34" charset="0"/>
                </a:rPr>
                <a:t>. Integer </a:t>
              </a:r>
              <a:r>
                <a:rPr kumimoji="0" lang="en-GB" sz="500" b="0" i="0" u="none" strike="noStrike" kern="0" cap="none" spc="0" normalizeH="0" baseline="0" noProof="0" dirty="0" err="1">
                  <a:ln>
                    <a:noFill/>
                  </a:ln>
                  <a:solidFill>
                    <a:srgbClr val="E7E6E6"/>
                  </a:solidFill>
                  <a:effectLst/>
                  <a:uLnTx/>
                  <a:uFillTx/>
                  <a:latin typeface="Arial" panose="020B0604020202020204" pitchFamily="34" charset="0"/>
                  <a:ea typeface="微软雅黑" panose="020B0503020204020204" pitchFamily="34" charset="-122"/>
                  <a:cs typeface="Arial" panose="020B0604020202020204" pitchFamily="34" charset="0"/>
                </a:rPr>
                <a:t>dolor</a:t>
              </a:r>
              <a:r>
                <a:rPr kumimoji="0" lang="en-GB" sz="500" b="0" i="0" u="none" strike="noStrike" kern="0" cap="none" spc="0" normalizeH="0" baseline="0" noProof="0" dirty="0">
                  <a:ln>
                    <a:noFill/>
                  </a:ln>
                  <a:solidFill>
                    <a:srgbClr val="E7E6E6"/>
                  </a:solidFill>
                  <a:effectLst/>
                  <a:uLnTx/>
                  <a:uFillTx/>
                  <a:latin typeface="Arial" panose="020B0604020202020204" pitchFamily="34" charset="0"/>
                  <a:ea typeface="微软雅黑" panose="020B0503020204020204" pitchFamily="34" charset="-122"/>
                  <a:cs typeface="Arial" panose="020B0604020202020204" pitchFamily="34" charset="0"/>
                </a:rPr>
                <a:t> quam, </a:t>
              </a:r>
              <a:r>
                <a:rPr kumimoji="0" lang="en-GB" sz="500" b="0" i="0" u="none" strike="noStrike" kern="0" cap="none" spc="0" normalizeH="0" baseline="0" noProof="0" dirty="0" err="1">
                  <a:ln>
                    <a:noFill/>
                  </a:ln>
                  <a:solidFill>
                    <a:srgbClr val="E7E6E6"/>
                  </a:solidFill>
                  <a:effectLst/>
                  <a:uLnTx/>
                  <a:uFillTx/>
                  <a:latin typeface="Arial" panose="020B0604020202020204" pitchFamily="34" charset="0"/>
                  <a:ea typeface="微软雅黑" panose="020B0503020204020204" pitchFamily="34" charset="-122"/>
                  <a:cs typeface="Arial" panose="020B0604020202020204" pitchFamily="34" charset="0"/>
                </a:rPr>
                <a:t>pretium</a:t>
              </a:r>
              <a:r>
                <a:rPr kumimoji="0" lang="en-GB" sz="500" b="0" i="0" u="none" strike="noStrike" kern="0" cap="none" spc="0" normalizeH="0" baseline="0" noProof="0" dirty="0">
                  <a:ln>
                    <a:noFill/>
                  </a:ln>
                  <a:solidFill>
                    <a:srgbClr val="E7E6E6"/>
                  </a:solidFill>
                  <a:effectLst/>
                  <a:uLnTx/>
                  <a:uFillTx/>
                  <a:latin typeface="Arial" panose="020B0604020202020204" pitchFamily="34" charset="0"/>
                  <a:ea typeface="微软雅黑" panose="020B0503020204020204" pitchFamily="34" charset="-122"/>
                  <a:cs typeface="Arial" panose="020B0604020202020204" pitchFamily="34" charset="0"/>
                </a:rPr>
                <a:t> </a:t>
              </a:r>
              <a:r>
                <a:rPr kumimoji="0" lang="en-GB" sz="500" b="0" i="0" u="none" strike="noStrike" kern="0" cap="none" spc="0" normalizeH="0" baseline="0" noProof="0" dirty="0" err="1">
                  <a:ln>
                    <a:noFill/>
                  </a:ln>
                  <a:solidFill>
                    <a:srgbClr val="E7E6E6"/>
                  </a:solidFill>
                  <a:effectLst/>
                  <a:uLnTx/>
                  <a:uFillTx/>
                  <a:latin typeface="Arial" panose="020B0604020202020204" pitchFamily="34" charset="0"/>
                  <a:ea typeface="微软雅黑" panose="020B0503020204020204" pitchFamily="34" charset="-122"/>
                  <a:cs typeface="Arial" panose="020B0604020202020204" pitchFamily="34" charset="0"/>
                </a:rPr>
                <a:t>eu</a:t>
              </a:r>
              <a:r>
                <a:rPr kumimoji="0" lang="en-GB" sz="500" b="0" i="0" u="none" strike="noStrike" kern="0" cap="none" spc="0" normalizeH="0" baseline="0" noProof="0" dirty="0">
                  <a:ln>
                    <a:noFill/>
                  </a:ln>
                  <a:solidFill>
                    <a:srgbClr val="E7E6E6"/>
                  </a:solidFill>
                  <a:effectLst/>
                  <a:uLnTx/>
                  <a:uFillTx/>
                  <a:latin typeface="Arial" panose="020B0604020202020204" pitchFamily="34" charset="0"/>
                  <a:ea typeface="微软雅黑" panose="020B0503020204020204" pitchFamily="34" charset="-122"/>
                  <a:cs typeface="Arial" panose="020B0604020202020204" pitchFamily="34" charset="0"/>
                </a:rPr>
                <a:t> </a:t>
              </a:r>
              <a:r>
                <a:rPr kumimoji="0" lang="en-GB" sz="500" b="0" i="0" u="none" strike="noStrike" kern="0" cap="none" spc="0" normalizeH="0" baseline="0" noProof="0" dirty="0" err="1">
                  <a:ln>
                    <a:noFill/>
                  </a:ln>
                  <a:solidFill>
                    <a:srgbClr val="E7E6E6"/>
                  </a:solidFill>
                  <a:effectLst/>
                  <a:uLnTx/>
                  <a:uFillTx/>
                  <a:latin typeface="Arial" panose="020B0604020202020204" pitchFamily="34" charset="0"/>
                  <a:ea typeface="微软雅黑" panose="020B0503020204020204" pitchFamily="34" charset="-122"/>
                  <a:cs typeface="Arial" panose="020B0604020202020204" pitchFamily="34" charset="0"/>
                </a:rPr>
                <a:t>placerat</a:t>
              </a:r>
              <a:r>
                <a:rPr kumimoji="0" lang="en-GB" sz="500" b="0" i="0" u="none" strike="noStrike" kern="0" cap="none" spc="0" normalizeH="0" baseline="0" noProof="0" dirty="0">
                  <a:ln>
                    <a:noFill/>
                  </a:ln>
                  <a:solidFill>
                    <a:srgbClr val="E7E6E6"/>
                  </a:solidFill>
                  <a:effectLst/>
                  <a:uLnTx/>
                  <a:uFillTx/>
                  <a:latin typeface="Arial" panose="020B0604020202020204" pitchFamily="34" charset="0"/>
                  <a:ea typeface="微软雅黑" panose="020B0503020204020204" pitchFamily="34" charset="-122"/>
                  <a:cs typeface="Arial" panose="020B0604020202020204" pitchFamily="34" charset="0"/>
                </a:rPr>
                <a:t> </a:t>
              </a:r>
              <a:r>
                <a:rPr kumimoji="0" lang="en-GB" sz="500" b="0" i="0" u="none" strike="noStrike" kern="0" cap="none" spc="0" normalizeH="0" baseline="0" noProof="0" dirty="0" err="1">
                  <a:ln>
                    <a:noFill/>
                  </a:ln>
                  <a:solidFill>
                    <a:srgbClr val="E7E6E6"/>
                  </a:solidFill>
                  <a:effectLst/>
                  <a:uLnTx/>
                  <a:uFillTx/>
                  <a:latin typeface="Arial" panose="020B0604020202020204" pitchFamily="34" charset="0"/>
                  <a:ea typeface="微软雅黑" panose="020B0503020204020204" pitchFamily="34" charset="-122"/>
                  <a:cs typeface="Arial" panose="020B0604020202020204" pitchFamily="34" charset="0"/>
                </a:rPr>
                <a:t>eu</a:t>
              </a:r>
              <a:r>
                <a:rPr kumimoji="0" lang="en-GB" sz="500" b="0" i="0" u="none" strike="noStrike" kern="0" cap="none" spc="0" normalizeH="0" baseline="0" noProof="0" dirty="0">
                  <a:ln>
                    <a:noFill/>
                  </a:ln>
                  <a:solidFill>
                    <a:srgbClr val="E7E6E6"/>
                  </a:solidFill>
                  <a:effectLst/>
                  <a:uLnTx/>
                  <a:uFillTx/>
                  <a:latin typeface="Arial" panose="020B0604020202020204" pitchFamily="34" charset="0"/>
                  <a:ea typeface="微软雅黑" panose="020B0503020204020204" pitchFamily="34" charset="-122"/>
                  <a:cs typeface="Arial" panose="020B0604020202020204" pitchFamily="34" charset="0"/>
                </a:rPr>
                <a:t> semper et </a:t>
              </a:r>
              <a:r>
                <a:rPr kumimoji="0" lang="en-GB" sz="500" b="0" i="0" u="none" strike="noStrike" kern="0" cap="none" spc="0" normalizeH="0" baseline="0" noProof="0" dirty="0" err="1">
                  <a:ln>
                    <a:noFill/>
                  </a:ln>
                  <a:solidFill>
                    <a:srgbClr val="E7E6E6"/>
                  </a:solidFill>
                  <a:effectLst/>
                  <a:uLnTx/>
                  <a:uFillTx/>
                  <a:latin typeface="Arial" panose="020B0604020202020204" pitchFamily="34" charset="0"/>
                  <a:ea typeface="微软雅黑" panose="020B0503020204020204" pitchFamily="34" charset="-122"/>
                  <a:cs typeface="Arial" panose="020B0604020202020204" pitchFamily="34" charset="0"/>
                </a:rPr>
                <a:t>nunc</a:t>
              </a:r>
              <a:r>
                <a:rPr kumimoji="0" lang="en-GB" sz="500" b="0" i="0" u="none" strike="noStrike" kern="0" cap="none" spc="0" normalizeH="0" baseline="0" noProof="0" dirty="0">
                  <a:ln>
                    <a:noFill/>
                  </a:ln>
                  <a:solidFill>
                    <a:srgbClr val="E7E6E6"/>
                  </a:solidFill>
                  <a:effectLst/>
                  <a:uLnTx/>
                  <a:uFillTx/>
                  <a:latin typeface="Arial" panose="020B0604020202020204" pitchFamily="34" charset="0"/>
                  <a:ea typeface="微软雅黑" panose="020B0503020204020204" pitchFamily="34" charset="-122"/>
                  <a:cs typeface="Arial" panose="020B0604020202020204" pitchFamily="34" charset="0"/>
                </a:rPr>
                <a:t>. </a:t>
              </a:r>
              <a:r>
                <a:rPr kumimoji="0" lang="en-GB" sz="500" b="0" i="0" u="none" strike="noStrike" kern="0" cap="none" spc="0" normalizeH="0" baseline="0" noProof="0" dirty="0" err="1">
                  <a:ln>
                    <a:noFill/>
                  </a:ln>
                  <a:solidFill>
                    <a:srgbClr val="E7E6E6"/>
                  </a:solidFill>
                  <a:effectLst/>
                  <a:uLnTx/>
                  <a:uFillTx/>
                  <a:latin typeface="Arial" panose="020B0604020202020204" pitchFamily="34" charset="0"/>
                  <a:ea typeface="微软雅黑" panose="020B0503020204020204" pitchFamily="34" charset="-122"/>
                  <a:cs typeface="Arial" panose="020B0604020202020204" pitchFamily="34" charset="0"/>
                </a:rPr>
                <a:t>Nullam</a:t>
              </a:r>
              <a:r>
                <a:rPr kumimoji="0" lang="en-GB" sz="500" b="0" i="0" u="none" strike="noStrike" kern="0" cap="none" spc="0" normalizeH="0" baseline="0" noProof="0" dirty="0">
                  <a:ln>
                    <a:noFill/>
                  </a:ln>
                  <a:solidFill>
                    <a:srgbClr val="E7E6E6"/>
                  </a:solidFill>
                  <a:effectLst/>
                  <a:uLnTx/>
                  <a:uFillTx/>
                  <a:latin typeface="Arial" panose="020B0604020202020204" pitchFamily="34" charset="0"/>
                  <a:ea typeface="微软雅黑" panose="020B0503020204020204" pitchFamily="34" charset="-122"/>
                  <a:cs typeface="Arial" panose="020B0604020202020204" pitchFamily="34" charset="0"/>
                </a:rPr>
                <a:t> </a:t>
              </a:r>
              <a:r>
                <a:rPr kumimoji="0" lang="en-GB" sz="500" b="0" i="0" u="none" strike="noStrike" kern="0" cap="none" spc="0" normalizeH="0" baseline="0" noProof="0" dirty="0" err="1">
                  <a:ln>
                    <a:noFill/>
                  </a:ln>
                  <a:solidFill>
                    <a:srgbClr val="E7E6E6"/>
                  </a:solidFill>
                  <a:effectLst/>
                  <a:uLnTx/>
                  <a:uFillTx/>
                  <a:latin typeface="Arial" panose="020B0604020202020204" pitchFamily="34" charset="0"/>
                  <a:ea typeface="微软雅黑" panose="020B0503020204020204" pitchFamily="34" charset="-122"/>
                  <a:cs typeface="Arial" panose="020B0604020202020204" pitchFamily="34" charset="0"/>
                </a:rPr>
                <a:t>ut</a:t>
              </a:r>
              <a:r>
                <a:rPr kumimoji="0" lang="en-GB" sz="500" b="0" i="0" u="none" strike="noStrike" kern="0" cap="none" spc="0" normalizeH="0" baseline="0" noProof="0" dirty="0">
                  <a:ln>
                    <a:noFill/>
                  </a:ln>
                  <a:solidFill>
                    <a:srgbClr val="E7E6E6"/>
                  </a:solidFill>
                  <a:effectLst/>
                  <a:uLnTx/>
                  <a:uFillTx/>
                  <a:latin typeface="Arial" panose="020B0604020202020204" pitchFamily="34" charset="0"/>
                  <a:ea typeface="微软雅黑" panose="020B0503020204020204" pitchFamily="34" charset="-122"/>
                  <a:cs typeface="Arial" panose="020B0604020202020204" pitchFamily="34" charset="0"/>
                </a:rPr>
                <a:t> </a:t>
              </a:r>
              <a:r>
                <a:rPr kumimoji="0" lang="en-GB" sz="500" b="0" i="0" u="none" strike="noStrike" kern="0" cap="none" spc="0" normalizeH="0" baseline="0" noProof="0" dirty="0" err="1">
                  <a:ln>
                    <a:noFill/>
                  </a:ln>
                  <a:solidFill>
                    <a:srgbClr val="E7E6E6"/>
                  </a:solidFill>
                  <a:effectLst/>
                  <a:uLnTx/>
                  <a:uFillTx/>
                  <a:latin typeface="Arial" panose="020B0604020202020204" pitchFamily="34" charset="0"/>
                  <a:ea typeface="微软雅黑" panose="020B0503020204020204" pitchFamily="34" charset="-122"/>
                  <a:cs typeface="Arial" panose="020B0604020202020204" pitchFamily="34" charset="0"/>
                </a:rPr>
                <a:t>turpis</a:t>
              </a:r>
              <a:r>
                <a:rPr kumimoji="0" lang="en-GB" sz="500" b="0" i="0" u="none" strike="noStrike" kern="0" cap="none" spc="0" normalizeH="0" baseline="0" noProof="0" dirty="0">
                  <a:ln>
                    <a:noFill/>
                  </a:ln>
                  <a:solidFill>
                    <a:srgbClr val="E7E6E6"/>
                  </a:solidFill>
                  <a:effectLst/>
                  <a:uLnTx/>
                  <a:uFillTx/>
                  <a:latin typeface="Arial" panose="020B0604020202020204" pitchFamily="34" charset="0"/>
                  <a:ea typeface="微软雅黑" panose="020B0503020204020204" pitchFamily="34" charset="-122"/>
                  <a:cs typeface="Arial" panose="020B0604020202020204" pitchFamily="34" charset="0"/>
                </a:rPr>
                <a:t> dictum </a:t>
              </a:r>
              <a:r>
                <a:rPr kumimoji="0" lang="en-GB" sz="500" b="0" i="0" u="none" strike="noStrike" kern="0" cap="none" spc="0" normalizeH="0" baseline="0" noProof="0" dirty="0" err="1">
                  <a:ln>
                    <a:noFill/>
                  </a:ln>
                  <a:solidFill>
                    <a:srgbClr val="E7E6E6"/>
                  </a:solidFill>
                  <a:effectLst/>
                  <a:uLnTx/>
                  <a:uFillTx/>
                  <a:latin typeface="Arial" panose="020B0604020202020204" pitchFamily="34" charset="0"/>
                  <a:ea typeface="微软雅黑" panose="020B0503020204020204" pitchFamily="34" charset="-122"/>
                  <a:cs typeface="Arial" panose="020B0604020202020204" pitchFamily="34" charset="0"/>
                </a:rPr>
                <a:t>luctus</a:t>
              </a:r>
              <a:r>
                <a:rPr kumimoji="0" lang="en-GB" sz="500" b="0" i="0" u="none" strike="noStrike" kern="0" cap="none" spc="0" normalizeH="0" baseline="0" noProof="0" dirty="0">
                  <a:ln>
                    <a:noFill/>
                  </a:ln>
                  <a:solidFill>
                    <a:srgbClr val="E7E6E6"/>
                  </a:solidFill>
                  <a:effectLst/>
                  <a:uLnTx/>
                  <a:uFillTx/>
                  <a:latin typeface="Arial" panose="020B0604020202020204" pitchFamily="34" charset="0"/>
                  <a:ea typeface="微软雅黑" panose="020B0503020204020204" pitchFamily="34" charset="-122"/>
                  <a:cs typeface="Arial" panose="020B0604020202020204" pitchFamily="34" charset="0"/>
                </a:rPr>
                <a:t> mi </a:t>
              </a:r>
              <a:r>
                <a:rPr kumimoji="0" lang="en-GB" sz="500" b="0" i="0" u="none" strike="noStrike" kern="0" cap="none" spc="0" normalizeH="0" baseline="0" noProof="0" dirty="0" err="1">
                  <a:ln>
                    <a:noFill/>
                  </a:ln>
                  <a:solidFill>
                    <a:srgbClr val="E7E6E6"/>
                  </a:solidFill>
                  <a:effectLst/>
                  <a:uLnTx/>
                  <a:uFillTx/>
                  <a:latin typeface="Arial" panose="020B0604020202020204" pitchFamily="34" charset="0"/>
                  <a:ea typeface="微软雅黑" panose="020B0503020204020204" pitchFamily="34" charset="-122"/>
                  <a:cs typeface="Arial" panose="020B0604020202020204" pitchFamily="34" charset="0"/>
                </a:rPr>
                <a:t>quis</a:t>
              </a:r>
              <a:r>
                <a:rPr kumimoji="0" lang="en-GB" sz="500" b="0" i="0" u="none" strike="noStrike" kern="0" cap="none" spc="0" normalizeH="0" baseline="0" noProof="0" dirty="0">
                  <a:ln>
                    <a:noFill/>
                  </a:ln>
                  <a:solidFill>
                    <a:srgbClr val="E7E6E6"/>
                  </a:solidFill>
                  <a:effectLst/>
                  <a:uLnTx/>
                  <a:uFillTx/>
                  <a:latin typeface="Arial" panose="020B0604020202020204" pitchFamily="34" charset="0"/>
                  <a:ea typeface="微软雅黑" panose="020B0503020204020204" pitchFamily="34" charset="-122"/>
                  <a:cs typeface="Arial" panose="020B0604020202020204" pitchFamily="34" charset="0"/>
                </a:rPr>
                <a:t> </a:t>
              </a:r>
              <a:r>
                <a:rPr kumimoji="0" lang="en-GB" sz="500" b="0" i="0" u="none" strike="noStrike" kern="0" cap="none" spc="0" normalizeH="0" baseline="0" noProof="0" dirty="0" err="1">
                  <a:ln>
                    <a:noFill/>
                  </a:ln>
                  <a:solidFill>
                    <a:srgbClr val="E7E6E6"/>
                  </a:solidFill>
                  <a:effectLst/>
                  <a:uLnTx/>
                  <a:uFillTx/>
                  <a:latin typeface="Arial" panose="020B0604020202020204" pitchFamily="34" charset="0"/>
                  <a:ea typeface="微软雅黑" panose="020B0503020204020204" pitchFamily="34" charset="-122"/>
                  <a:cs typeface="Arial" panose="020B0604020202020204" pitchFamily="34" charset="0"/>
                </a:rPr>
                <a:t>luctus</a:t>
              </a:r>
              <a:r>
                <a:rPr kumimoji="0" lang="en-GB" sz="500" b="0" i="0" u="none" strike="noStrike" kern="0" cap="none" spc="0" normalizeH="0" baseline="0" noProof="0" dirty="0">
                  <a:ln>
                    <a:noFill/>
                  </a:ln>
                  <a:solidFill>
                    <a:srgbClr val="E7E6E6"/>
                  </a:solidFill>
                  <a:effectLst/>
                  <a:uLnTx/>
                  <a:uFillTx/>
                  <a:latin typeface="Arial" panose="020B0604020202020204" pitchFamily="34" charset="0"/>
                  <a:ea typeface="微软雅黑" panose="020B0503020204020204" pitchFamily="34" charset="-122"/>
                  <a:cs typeface="Arial" panose="020B0604020202020204" pitchFamily="34" charset="0"/>
                </a:rPr>
                <a:t> lorem. </a:t>
              </a:r>
              <a:r>
                <a:rPr kumimoji="0" lang="en-GB" sz="500" b="0" i="0" u="none" strike="noStrike" kern="0" cap="none" spc="0" normalizeH="0" baseline="0" noProof="0" dirty="0" err="1">
                  <a:ln>
                    <a:noFill/>
                  </a:ln>
                  <a:solidFill>
                    <a:srgbClr val="E7E6E6"/>
                  </a:solidFill>
                  <a:effectLst/>
                  <a:uLnTx/>
                  <a:uFillTx/>
                  <a:latin typeface="Arial" panose="020B0604020202020204" pitchFamily="34" charset="0"/>
                  <a:ea typeface="微软雅黑" panose="020B0503020204020204" pitchFamily="34" charset="-122"/>
                  <a:cs typeface="Arial" panose="020B0604020202020204" pitchFamily="34" charset="0"/>
                </a:rPr>
                <a:t>Nullam</a:t>
              </a:r>
              <a:r>
                <a:rPr kumimoji="0" lang="en-GB" sz="500" b="0" i="0" u="none" strike="noStrike" kern="0" cap="none" spc="0" normalizeH="0" baseline="0" noProof="0" dirty="0">
                  <a:ln>
                    <a:noFill/>
                  </a:ln>
                  <a:solidFill>
                    <a:srgbClr val="E7E6E6"/>
                  </a:solidFill>
                  <a:effectLst/>
                  <a:uLnTx/>
                  <a:uFillTx/>
                  <a:latin typeface="Arial" panose="020B0604020202020204" pitchFamily="34" charset="0"/>
                  <a:ea typeface="微软雅黑" panose="020B0503020204020204" pitchFamily="34" charset="-122"/>
                  <a:cs typeface="Arial" panose="020B0604020202020204" pitchFamily="34" charset="0"/>
                </a:rPr>
                <a:t> </a:t>
              </a:r>
              <a:r>
                <a:rPr kumimoji="0" lang="en-GB" sz="500" b="0" i="0" u="none" strike="noStrike" kern="0" cap="none" spc="0" normalizeH="0" baseline="0" noProof="0" dirty="0" err="1">
                  <a:ln>
                    <a:noFill/>
                  </a:ln>
                  <a:solidFill>
                    <a:srgbClr val="E7E6E6"/>
                  </a:solidFill>
                  <a:effectLst/>
                  <a:uLnTx/>
                  <a:uFillTx/>
                  <a:latin typeface="Arial" panose="020B0604020202020204" pitchFamily="34" charset="0"/>
                  <a:ea typeface="微软雅黑" panose="020B0503020204020204" pitchFamily="34" charset="-122"/>
                  <a:cs typeface="Arial" panose="020B0604020202020204" pitchFamily="34" charset="0"/>
                </a:rPr>
                <a:t>porttitor</a:t>
              </a:r>
              <a:r>
                <a:rPr kumimoji="0" lang="en-GB" sz="500" b="0" i="0" u="none" strike="noStrike" kern="0" cap="none" spc="0" normalizeH="0" baseline="0" noProof="0" dirty="0">
                  <a:ln>
                    <a:noFill/>
                  </a:ln>
                  <a:solidFill>
                    <a:srgbClr val="E7E6E6"/>
                  </a:solidFill>
                  <a:effectLst/>
                  <a:uLnTx/>
                  <a:uFillTx/>
                  <a:latin typeface="Arial" panose="020B0604020202020204" pitchFamily="34" charset="0"/>
                  <a:ea typeface="微软雅黑" panose="020B0503020204020204" pitchFamily="34" charset="-122"/>
                  <a:cs typeface="Arial" panose="020B0604020202020204" pitchFamily="34" charset="0"/>
                </a:rPr>
                <a:t> </a:t>
              </a:r>
              <a:r>
                <a:rPr kumimoji="0" lang="en-GB" sz="500" b="0" i="0" u="none" strike="noStrike" kern="0" cap="none" spc="0" normalizeH="0" baseline="0" noProof="0" dirty="0" err="1">
                  <a:ln>
                    <a:noFill/>
                  </a:ln>
                  <a:solidFill>
                    <a:srgbClr val="E7E6E6"/>
                  </a:solidFill>
                  <a:effectLst/>
                  <a:uLnTx/>
                  <a:uFillTx/>
                  <a:latin typeface="Arial" panose="020B0604020202020204" pitchFamily="34" charset="0"/>
                  <a:ea typeface="微软雅黑" panose="020B0503020204020204" pitchFamily="34" charset="-122"/>
                  <a:cs typeface="Arial" panose="020B0604020202020204" pitchFamily="34" charset="0"/>
                </a:rPr>
                <a:t>consectetur</a:t>
              </a:r>
              <a:r>
                <a:rPr kumimoji="0" lang="en-GB" sz="500" b="0" i="0" u="none" strike="noStrike" kern="0" cap="none" spc="0" normalizeH="0" baseline="0" noProof="0" dirty="0">
                  <a:ln>
                    <a:noFill/>
                  </a:ln>
                  <a:solidFill>
                    <a:srgbClr val="E7E6E6"/>
                  </a:solidFill>
                  <a:effectLst/>
                  <a:uLnTx/>
                  <a:uFillTx/>
                  <a:latin typeface="Arial" panose="020B0604020202020204" pitchFamily="34" charset="0"/>
                  <a:ea typeface="微软雅黑" panose="020B0503020204020204" pitchFamily="34" charset="-122"/>
                  <a:cs typeface="Arial" panose="020B0604020202020204" pitchFamily="34" charset="0"/>
                </a:rPr>
                <a:t> </a:t>
              </a:r>
              <a:r>
                <a:rPr kumimoji="0" lang="en-GB" sz="500" b="0" i="0" u="none" strike="noStrike" kern="0" cap="none" spc="0" normalizeH="0" baseline="0" noProof="0" dirty="0" err="1">
                  <a:ln>
                    <a:noFill/>
                  </a:ln>
                  <a:solidFill>
                    <a:srgbClr val="E7E6E6"/>
                  </a:solidFill>
                  <a:effectLst/>
                  <a:uLnTx/>
                  <a:uFillTx/>
                  <a:latin typeface="Arial" panose="020B0604020202020204" pitchFamily="34" charset="0"/>
                  <a:ea typeface="微软雅黑" panose="020B0503020204020204" pitchFamily="34" charset="-122"/>
                  <a:cs typeface="Arial" panose="020B0604020202020204" pitchFamily="34" charset="0"/>
                </a:rPr>
                <a:t>nunc</a:t>
              </a:r>
              <a:r>
                <a:rPr kumimoji="0" lang="en-GB" sz="500" b="0" i="0" u="none" strike="noStrike" kern="0" cap="none" spc="0" normalizeH="0" baseline="0" noProof="0" dirty="0">
                  <a:ln>
                    <a:noFill/>
                  </a:ln>
                  <a:solidFill>
                    <a:srgbClr val="E7E6E6"/>
                  </a:solidFill>
                  <a:effectLst/>
                  <a:uLnTx/>
                  <a:uFillTx/>
                  <a:latin typeface="Arial" panose="020B0604020202020204" pitchFamily="34" charset="0"/>
                  <a:ea typeface="微软雅黑" panose="020B0503020204020204" pitchFamily="34" charset="-122"/>
                  <a:cs typeface="Arial" panose="020B0604020202020204" pitchFamily="34" charset="0"/>
                </a:rPr>
                <a:t> in </a:t>
              </a:r>
              <a:r>
                <a:rPr kumimoji="0" lang="en-GB" sz="500" b="0" i="0" u="none" strike="noStrike" kern="0" cap="none" spc="0" normalizeH="0" baseline="0" noProof="0" dirty="0" err="1">
                  <a:ln>
                    <a:noFill/>
                  </a:ln>
                  <a:solidFill>
                    <a:srgbClr val="E7E6E6"/>
                  </a:solidFill>
                  <a:effectLst/>
                  <a:uLnTx/>
                  <a:uFillTx/>
                  <a:latin typeface="Arial" panose="020B0604020202020204" pitchFamily="34" charset="0"/>
                  <a:ea typeface="微软雅黑" panose="020B0503020204020204" pitchFamily="34" charset="-122"/>
                  <a:cs typeface="Arial" panose="020B0604020202020204" pitchFamily="34" charset="0"/>
                </a:rPr>
                <a:t>tempor</a:t>
              </a:r>
              <a:r>
                <a:rPr kumimoji="0" lang="en-GB" sz="500" b="0" i="0" u="none" strike="noStrike" kern="0" cap="none" spc="0" normalizeH="0" baseline="0" noProof="0" dirty="0">
                  <a:ln>
                    <a:noFill/>
                  </a:ln>
                  <a:solidFill>
                    <a:srgbClr val="E7E6E6"/>
                  </a:solidFill>
                  <a:effectLst/>
                  <a:uLnTx/>
                  <a:uFillTx/>
                  <a:latin typeface="Arial" panose="020B0604020202020204" pitchFamily="34" charset="0"/>
                  <a:ea typeface="微软雅黑" panose="020B0503020204020204" pitchFamily="34" charset="-122"/>
                  <a:cs typeface="Arial" panose="020B0604020202020204" pitchFamily="34" charset="0"/>
                </a:rPr>
                <a:t>. </a:t>
              </a:r>
              <a:r>
                <a:rPr kumimoji="0" lang="en-GB" sz="500" b="0" i="0" u="none" strike="noStrike" kern="0" cap="none" spc="0" normalizeH="0" baseline="0" noProof="0" dirty="0" err="1">
                  <a:ln>
                    <a:noFill/>
                  </a:ln>
                  <a:solidFill>
                    <a:srgbClr val="E7E6E6"/>
                  </a:solidFill>
                  <a:effectLst/>
                  <a:uLnTx/>
                  <a:uFillTx/>
                  <a:latin typeface="Arial" panose="020B0604020202020204" pitchFamily="34" charset="0"/>
                  <a:ea typeface="微软雅黑" panose="020B0503020204020204" pitchFamily="34" charset="-122"/>
                  <a:cs typeface="Arial" panose="020B0604020202020204" pitchFamily="34" charset="0"/>
                </a:rPr>
                <a:t>Cras</a:t>
              </a:r>
              <a:r>
                <a:rPr kumimoji="0" lang="en-GB" sz="500" b="0" i="0" u="none" strike="noStrike" kern="0" cap="none" spc="0" normalizeH="0" baseline="0" noProof="0" dirty="0">
                  <a:ln>
                    <a:noFill/>
                  </a:ln>
                  <a:solidFill>
                    <a:srgbClr val="E7E6E6"/>
                  </a:solidFill>
                  <a:effectLst/>
                  <a:uLnTx/>
                  <a:uFillTx/>
                  <a:latin typeface="Arial" panose="020B0604020202020204" pitchFamily="34" charset="0"/>
                  <a:ea typeface="微软雅黑" panose="020B0503020204020204" pitchFamily="34" charset="-122"/>
                  <a:cs typeface="Arial" panose="020B0604020202020204" pitchFamily="34" charset="0"/>
                </a:rPr>
                <a:t> vitae </a:t>
              </a:r>
              <a:r>
                <a:rPr kumimoji="0" lang="en-GB" sz="500" b="0" i="0" u="none" strike="noStrike" kern="0" cap="none" spc="0" normalizeH="0" baseline="0" noProof="0" dirty="0" err="1">
                  <a:ln>
                    <a:noFill/>
                  </a:ln>
                  <a:solidFill>
                    <a:srgbClr val="E7E6E6"/>
                  </a:solidFill>
                  <a:effectLst/>
                  <a:uLnTx/>
                  <a:uFillTx/>
                  <a:latin typeface="Arial" panose="020B0604020202020204" pitchFamily="34" charset="0"/>
                  <a:ea typeface="微软雅黑" panose="020B0503020204020204" pitchFamily="34" charset="-122"/>
                  <a:cs typeface="Arial" panose="020B0604020202020204" pitchFamily="34" charset="0"/>
                </a:rPr>
                <a:t>venenatis</a:t>
              </a:r>
              <a:r>
                <a:rPr kumimoji="0" lang="en-GB" sz="500" b="0" i="0" u="none" strike="noStrike" kern="0" cap="none" spc="0" normalizeH="0" baseline="0" noProof="0" dirty="0">
                  <a:ln>
                    <a:noFill/>
                  </a:ln>
                  <a:solidFill>
                    <a:srgbClr val="E7E6E6"/>
                  </a:solidFill>
                  <a:effectLst/>
                  <a:uLnTx/>
                  <a:uFillTx/>
                  <a:latin typeface="Arial" panose="020B0604020202020204" pitchFamily="34" charset="0"/>
                  <a:ea typeface="微软雅黑" panose="020B0503020204020204" pitchFamily="34" charset="-122"/>
                  <a:cs typeface="Arial" panose="020B0604020202020204" pitchFamily="34" charset="0"/>
                </a:rPr>
                <a:t> </a:t>
              </a:r>
              <a:r>
                <a:rPr kumimoji="0" lang="en-GB" sz="500" b="0" i="0" u="none" strike="noStrike" kern="0" cap="none" spc="0" normalizeH="0" baseline="0" noProof="0" dirty="0" err="1">
                  <a:ln>
                    <a:noFill/>
                  </a:ln>
                  <a:solidFill>
                    <a:srgbClr val="E7E6E6"/>
                  </a:solidFill>
                  <a:effectLst/>
                  <a:uLnTx/>
                  <a:uFillTx/>
                  <a:latin typeface="Arial" panose="020B0604020202020204" pitchFamily="34" charset="0"/>
                  <a:ea typeface="微软雅黑" panose="020B0503020204020204" pitchFamily="34" charset="-122"/>
                  <a:cs typeface="Arial" panose="020B0604020202020204" pitchFamily="34" charset="0"/>
                </a:rPr>
                <a:t>sem</a:t>
              </a:r>
              <a:r>
                <a:rPr kumimoji="0" lang="en-GB" sz="500" b="0" i="0" u="none" strike="noStrike" kern="0" cap="none" spc="0" normalizeH="0" baseline="0" noProof="0" dirty="0">
                  <a:ln>
                    <a:noFill/>
                  </a:ln>
                  <a:solidFill>
                    <a:srgbClr val="E7E6E6"/>
                  </a:solidFill>
                  <a:effectLst/>
                  <a:uLnTx/>
                  <a:uFillTx/>
                  <a:latin typeface="Arial" panose="020B0604020202020204" pitchFamily="34" charset="0"/>
                  <a:ea typeface="微软雅黑" panose="020B0503020204020204" pitchFamily="34" charset="-122"/>
                  <a:cs typeface="Arial" panose="020B0604020202020204" pitchFamily="34" charset="0"/>
                </a:rPr>
                <a:t> at </a:t>
              </a:r>
              <a:r>
                <a:rPr kumimoji="0" lang="en-GB" sz="500" b="0" i="0" u="none" strike="noStrike" kern="0" cap="none" spc="0" normalizeH="0" baseline="0" noProof="0" dirty="0" err="1">
                  <a:ln>
                    <a:noFill/>
                  </a:ln>
                  <a:solidFill>
                    <a:srgbClr val="E7E6E6"/>
                  </a:solidFill>
                  <a:effectLst/>
                  <a:uLnTx/>
                  <a:uFillTx/>
                  <a:latin typeface="Arial" panose="020B0604020202020204" pitchFamily="34" charset="0"/>
                  <a:ea typeface="微软雅黑" panose="020B0503020204020204" pitchFamily="34" charset="-122"/>
                  <a:cs typeface="Arial" panose="020B0604020202020204" pitchFamily="34" charset="0"/>
                </a:rPr>
                <a:t>pretium</a:t>
              </a:r>
              <a:r>
                <a:rPr kumimoji="0" lang="en-GB" sz="500" b="0" i="0" u="none" strike="noStrike" kern="0" cap="none" spc="0" normalizeH="0" baseline="0" noProof="0" dirty="0">
                  <a:ln>
                    <a:noFill/>
                  </a:ln>
                  <a:solidFill>
                    <a:srgbClr val="E7E6E6"/>
                  </a:solidFill>
                  <a:effectLst/>
                  <a:uLnTx/>
                  <a:uFillTx/>
                  <a:latin typeface="Arial" panose="020B0604020202020204" pitchFamily="34" charset="0"/>
                  <a:ea typeface="微软雅黑" panose="020B0503020204020204" pitchFamily="34" charset="-122"/>
                  <a:cs typeface="Arial" panose="020B0604020202020204" pitchFamily="34" charset="0"/>
                </a:rPr>
                <a:t> </a:t>
              </a:r>
              <a:r>
                <a:rPr kumimoji="0" lang="en-GB" sz="500" b="0" i="0" u="none" strike="noStrike" kern="0" cap="none" spc="0" normalizeH="0" baseline="0" noProof="0" dirty="0" err="1">
                  <a:ln>
                    <a:noFill/>
                  </a:ln>
                  <a:solidFill>
                    <a:srgbClr val="E7E6E6"/>
                  </a:solidFill>
                  <a:effectLst/>
                  <a:uLnTx/>
                  <a:uFillTx/>
                  <a:latin typeface="Arial" panose="020B0604020202020204" pitchFamily="34" charset="0"/>
                  <a:ea typeface="微软雅黑" panose="020B0503020204020204" pitchFamily="34" charset="-122"/>
                  <a:cs typeface="Arial" panose="020B0604020202020204" pitchFamily="34" charset="0"/>
                </a:rPr>
                <a:t>arcu</a:t>
              </a:r>
              <a:r>
                <a:rPr kumimoji="0" lang="en-GB" sz="500" b="0" i="0" u="none" strike="noStrike" kern="0" cap="none" spc="0" normalizeH="0" baseline="0" noProof="0" dirty="0">
                  <a:ln>
                    <a:noFill/>
                  </a:ln>
                  <a:solidFill>
                    <a:srgbClr val="E7E6E6"/>
                  </a:solidFill>
                  <a:effectLst/>
                  <a:uLnTx/>
                  <a:uFillTx/>
                  <a:latin typeface="Arial" panose="020B0604020202020204" pitchFamily="34" charset="0"/>
                  <a:ea typeface="微软雅黑" panose="020B0503020204020204" pitchFamily="34" charset="-122"/>
                  <a:cs typeface="Arial" panose="020B0604020202020204" pitchFamily="34" charset="0"/>
                </a:rPr>
                <a:t>. </a:t>
              </a:r>
            </a:p>
          </p:txBody>
        </p:sp>
      </p:grpSp>
      <p:grpSp>
        <p:nvGrpSpPr>
          <p:cNvPr id="51" name="Group 22"/>
          <p:cNvGrpSpPr/>
          <p:nvPr/>
        </p:nvGrpSpPr>
        <p:grpSpPr>
          <a:xfrm>
            <a:off x="7194506" y="2334577"/>
            <a:ext cx="696214" cy="696214"/>
            <a:chOff x="9521484" y="1810084"/>
            <a:chExt cx="914400" cy="914400"/>
          </a:xfrm>
        </p:grpSpPr>
        <p:sp>
          <p:nvSpPr>
            <p:cNvPr id="52" name="Oval 21"/>
            <p:cNvSpPr/>
            <p:nvPr/>
          </p:nvSpPr>
          <p:spPr>
            <a:xfrm>
              <a:off x="9521484" y="1810084"/>
              <a:ext cx="914400" cy="914400"/>
            </a:xfrm>
            <a:prstGeom prst="ellipse">
              <a:avLst/>
            </a:prstGeom>
            <a:solidFill>
              <a:srgbClr val="7F7F7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200" b="0" i="0" u="none" strike="noStrike" kern="0" cap="none" spc="0" normalizeH="0" baseline="0" noProof="0">
                <a:ln>
                  <a:noFill/>
                </a:ln>
                <a:solidFill>
                  <a:sysClr val="window" lastClr="FFFFFF"/>
                </a:solidFill>
                <a:effectLst/>
                <a:uLnTx/>
                <a:uFillTx/>
                <a:latin typeface="Franklin Gothic Medium" panose="020B0603020102020204" pitchFamily="34" charset="0"/>
                <a:ea typeface="微软雅黑" panose="020B0503020204020204" pitchFamily="34" charset="-122"/>
                <a:cs typeface="Arial" panose="020B0604020202020204" pitchFamily="34" charset="0"/>
              </a:endParaRPr>
            </a:p>
          </p:txBody>
        </p:sp>
        <p:sp>
          <p:nvSpPr>
            <p:cNvPr id="53" name="Freeform 23"/>
            <p:cNvSpPr>
              <a:spLocks noEditPoints="1"/>
            </p:cNvSpPr>
            <p:nvPr/>
          </p:nvSpPr>
          <p:spPr bwMode="auto">
            <a:xfrm>
              <a:off x="9818387" y="2085996"/>
              <a:ext cx="320594" cy="362576"/>
            </a:xfrm>
            <a:custGeom>
              <a:avLst/>
              <a:gdLst>
                <a:gd name="T0" fmla="*/ 20 w 78"/>
                <a:gd name="T1" fmla="*/ 7 h 88"/>
                <a:gd name="T2" fmla="*/ 20 w 78"/>
                <a:gd name="T3" fmla="*/ 11 h 88"/>
                <a:gd name="T4" fmla="*/ 5 w 78"/>
                <a:gd name="T5" fmla="*/ 6 h 88"/>
                <a:gd name="T6" fmla="*/ 1 w 78"/>
                <a:gd name="T7" fmla="*/ 8 h 88"/>
                <a:gd name="T8" fmla="*/ 0 w 78"/>
                <a:gd name="T9" fmla="*/ 20 h 88"/>
                <a:gd name="T10" fmla="*/ 3 w 78"/>
                <a:gd name="T11" fmla="*/ 38 h 88"/>
                <a:gd name="T12" fmla="*/ 17 w 78"/>
                <a:gd name="T13" fmla="*/ 49 h 88"/>
                <a:gd name="T14" fmla="*/ 20 w 78"/>
                <a:gd name="T15" fmla="*/ 50 h 88"/>
                <a:gd name="T16" fmla="*/ 20 w 78"/>
                <a:gd name="T17" fmla="*/ 49 h 88"/>
                <a:gd name="T18" fmla="*/ 31 w 78"/>
                <a:gd name="T19" fmla="*/ 52 h 88"/>
                <a:gd name="T20" fmla="*/ 31 w 78"/>
                <a:gd name="T21" fmla="*/ 64 h 88"/>
                <a:gd name="T22" fmla="*/ 27 w 78"/>
                <a:gd name="T23" fmla="*/ 64 h 88"/>
                <a:gd name="T24" fmla="*/ 27 w 78"/>
                <a:gd name="T25" fmla="*/ 68 h 88"/>
                <a:gd name="T26" fmla="*/ 15 w 78"/>
                <a:gd name="T27" fmla="*/ 68 h 88"/>
                <a:gd name="T28" fmla="*/ 15 w 78"/>
                <a:gd name="T29" fmla="*/ 88 h 88"/>
                <a:gd name="T30" fmla="*/ 64 w 78"/>
                <a:gd name="T31" fmla="*/ 88 h 88"/>
                <a:gd name="T32" fmla="*/ 64 w 78"/>
                <a:gd name="T33" fmla="*/ 68 h 88"/>
                <a:gd name="T34" fmla="*/ 52 w 78"/>
                <a:gd name="T35" fmla="*/ 68 h 88"/>
                <a:gd name="T36" fmla="*/ 52 w 78"/>
                <a:gd name="T37" fmla="*/ 64 h 88"/>
                <a:gd name="T38" fmla="*/ 47 w 78"/>
                <a:gd name="T39" fmla="*/ 64 h 88"/>
                <a:gd name="T40" fmla="*/ 47 w 78"/>
                <a:gd name="T41" fmla="*/ 52 h 88"/>
                <a:gd name="T42" fmla="*/ 58 w 78"/>
                <a:gd name="T43" fmla="*/ 49 h 88"/>
                <a:gd name="T44" fmla="*/ 58 w 78"/>
                <a:gd name="T45" fmla="*/ 50 h 88"/>
                <a:gd name="T46" fmla="*/ 61 w 78"/>
                <a:gd name="T47" fmla="*/ 49 h 88"/>
                <a:gd name="T48" fmla="*/ 75 w 78"/>
                <a:gd name="T49" fmla="*/ 38 h 88"/>
                <a:gd name="T50" fmla="*/ 78 w 78"/>
                <a:gd name="T51" fmla="*/ 20 h 88"/>
                <a:gd name="T52" fmla="*/ 77 w 78"/>
                <a:gd name="T53" fmla="*/ 8 h 88"/>
                <a:gd name="T54" fmla="*/ 73 w 78"/>
                <a:gd name="T55" fmla="*/ 6 h 88"/>
                <a:gd name="T56" fmla="*/ 58 w 78"/>
                <a:gd name="T57" fmla="*/ 11 h 88"/>
                <a:gd name="T58" fmla="*/ 58 w 78"/>
                <a:gd name="T59" fmla="*/ 7 h 88"/>
                <a:gd name="T60" fmla="*/ 60 w 78"/>
                <a:gd name="T61" fmla="*/ 7 h 88"/>
                <a:gd name="T62" fmla="*/ 60 w 78"/>
                <a:gd name="T63" fmla="*/ 0 h 88"/>
                <a:gd name="T64" fmla="*/ 17 w 78"/>
                <a:gd name="T65" fmla="*/ 0 h 88"/>
                <a:gd name="T66" fmla="*/ 17 w 78"/>
                <a:gd name="T67" fmla="*/ 7 h 88"/>
                <a:gd name="T68" fmla="*/ 20 w 78"/>
                <a:gd name="T69" fmla="*/ 7 h 88"/>
                <a:gd name="T70" fmla="*/ 63 w 78"/>
                <a:gd name="T71" fmla="*/ 42 h 88"/>
                <a:gd name="T72" fmla="*/ 59 w 78"/>
                <a:gd name="T73" fmla="*/ 20 h 88"/>
                <a:gd name="T74" fmla="*/ 61 w 78"/>
                <a:gd name="T75" fmla="*/ 22 h 88"/>
                <a:gd name="T76" fmla="*/ 66 w 78"/>
                <a:gd name="T77" fmla="*/ 18 h 88"/>
                <a:gd name="T78" fmla="*/ 64 w 78"/>
                <a:gd name="T79" fmla="*/ 16 h 88"/>
                <a:gd name="T80" fmla="*/ 71 w 78"/>
                <a:gd name="T81" fmla="*/ 13 h 88"/>
                <a:gd name="T82" fmla="*/ 72 w 78"/>
                <a:gd name="T83" fmla="*/ 20 h 88"/>
                <a:gd name="T84" fmla="*/ 69 w 78"/>
                <a:gd name="T85" fmla="*/ 36 h 88"/>
                <a:gd name="T86" fmla="*/ 63 w 78"/>
                <a:gd name="T87" fmla="*/ 42 h 88"/>
                <a:gd name="T88" fmla="*/ 19 w 78"/>
                <a:gd name="T89" fmla="*/ 20 h 88"/>
                <a:gd name="T90" fmla="*/ 15 w 78"/>
                <a:gd name="T91" fmla="*/ 42 h 88"/>
                <a:gd name="T92" fmla="*/ 9 w 78"/>
                <a:gd name="T93" fmla="*/ 36 h 88"/>
                <a:gd name="T94" fmla="*/ 6 w 78"/>
                <a:gd name="T95" fmla="*/ 20 h 88"/>
                <a:gd name="T96" fmla="*/ 7 w 78"/>
                <a:gd name="T97" fmla="*/ 13 h 88"/>
                <a:gd name="T98" fmla="*/ 14 w 78"/>
                <a:gd name="T99" fmla="*/ 16 h 88"/>
                <a:gd name="T100" fmla="*/ 12 w 78"/>
                <a:gd name="T101" fmla="*/ 18 h 88"/>
                <a:gd name="T102" fmla="*/ 17 w 78"/>
                <a:gd name="T103" fmla="*/ 22 h 88"/>
                <a:gd name="T104" fmla="*/ 19 w 78"/>
                <a:gd name="T105" fmla="*/ 20 h 88"/>
                <a:gd name="T106" fmla="*/ 32 w 78"/>
                <a:gd name="T107" fmla="*/ 10 h 88"/>
                <a:gd name="T108" fmla="*/ 32 w 78"/>
                <a:gd name="T109" fmla="*/ 45 h 88"/>
                <a:gd name="T110" fmla="*/ 25 w 78"/>
                <a:gd name="T111" fmla="*/ 41 h 88"/>
                <a:gd name="T112" fmla="*/ 28 w 78"/>
                <a:gd name="T113" fmla="*/ 14 h 88"/>
                <a:gd name="T114" fmla="*/ 28 w 78"/>
                <a:gd name="T115" fmla="*/ 10 h 88"/>
                <a:gd name="T116" fmla="*/ 32 w 78"/>
                <a:gd name="T117" fmla="*/ 1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78" h="88">
                  <a:moveTo>
                    <a:pt x="20" y="7"/>
                  </a:moveTo>
                  <a:cubicBezTo>
                    <a:pt x="20" y="8"/>
                    <a:pt x="21" y="10"/>
                    <a:pt x="20" y="11"/>
                  </a:cubicBezTo>
                  <a:cubicBezTo>
                    <a:pt x="5" y="6"/>
                    <a:pt x="5" y="6"/>
                    <a:pt x="5" y="6"/>
                  </a:cubicBezTo>
                  <a:cubicBezTo>
                    <a:pt x="1" y="8"/>
                    <a:pt x="1" y="8"/>
                    <a:pt x="1" y="8"/>
                  </a:cubicBezTo>
                  <a:cubicBezTo>
                    <a:pt x="0" y="11"/>
                    <a:pt x="0" y="16"/>
                    <a:pt x="0" y="20"/>
                  </a:cubicBezTo>
                  <a:cubicBezTo>
                    <a:pt x="0" y="26"/>
                    <a:pt x="1" y="33"/>
                    <a:pt x="3" y="38"/>
                  </a:cubicBezTo>
                  <a:cubicBezTo>
                    <a:pt x="6" y="44"/>
                    <a:pt x="10" y="48"/>
                    <a:pt x="17" y="49"/>
                  </a:cubicBezTo>
                  <a:cubicBezTo>
                    <a:pt x="18" y="50"/>
                    <a:pt x="19" y="50"/>
                    <a:pt x="20" y="50"/>
                  </a:cubicBezTo>
                  <a:cubicBezTo>
                    <a:pt x="20" y="49"/>
                    <a:pt x="20" y="49"/>
                    <a:pt x="20" y="49"/>
                  </a:cubicBezTo>
                  <a:cubicBezTo>
                    <a:pt x="22" y="51"/>
                    <a:pt x="26" y="52"/>
                    <a:pt x="31" y="52"/>
                  </a:cubicBezTo>
                  <a:cubicBezTo>
                    <a:pt x="31" y="64"/>
                    <a:pt x="31" y="64"/>
                    <a:pt x="31" y="64"/>
                  </a:cubicBezTo>
                  <a:cubicBezTo>
                    <a:pt x="27" y="64"/>
                    <a:pt x="27" y="64"/>
                    <a:pt x="27" y="64"/>
                  </a:cubicBezTo>
                  <a:cubicBezTo>
                    <a:pt x="27" y="68"/>
                    <a:pt x="27" y="68"/>
                    <a:pt x="27" y="68"/>
                  </a:cubicBezTo>
                  <a:cubicBezTo>
                    <a:pt x="15" y="68"/>
                    <a:pt x="15" y="68"/>
                    <a:pt x="15" y="68"/>
                  </a:cubicBezTo>
                  <a:cubicBezTo>
                    <a:pt x="15" y="88"/>
                    <a:pt x="15" y="88"/>
                    <a:pt x="15" y="88"/>
                  </a:cubicBezTo>
                  <a:cubicBezTo>
                    <a:pt x="64" y="88"/>
                    <a:pt x="64" y="88"/>
                    <a:pt x="64" y="88"/>
                  </a:cubicBezTo>
                  <a:cubicBezTo>
                    <a:pt x="64" y="68"/>
                    <a:pt x="64" y="68"/>
                    <a:pt x="64" y="68"/>
                  </a:cubicBezTo>
                  <a:cubicBezTo>
                    <a:pt x="52" y="68"/>
                    <a:pt x="52" y="68"/>
                    <a:pt x="52" y="68"/>
                  </a:cubicBezTo>
                  <a:cubicBezTo>
                    <a:pt x="52" y="64"/>
                    <a:pt x="52" y="64"/>
                    <a:pt x="52" y="64"/>
                  </a:cubicBezTo>
                  <a:cubicBezTo>
                    <a:pt x="47" y="64"/>
                    <a:pt x="47" y="64"/>
                    <a:pt x="47" y="64"/>
                  </a:cubicBezTo>
                  <a:cubicBezTo>
                    <a:pt x="47" y="52"/>
                    <a:pt x="47" y="52"/>
                    <a:pt x="47" y="52"/>
                  </a:cubicBezTo>
                  <a:cubicBezTo>
                    <a:pt x="52" y="52"/>
                    <a:pt x="56" y="51"/>
                    <a:pt x="58" y="49"/>
                  </a:cubicBezTo>
                  <a:cubicBezTo>
                    <a:pt x="58" y="50"/>
                    <a:pt x="58" y="50"/>
                    <a:pt x="58" y="50"/>
                  </a:cubicBezTo>
                  <a:cubicBezTo>
                    <a:pt x="59" y="50"/>
                    <a:pt x="60" y="50"/>
                    <a:pt x="61" y="49"/>
                  </a:cubicBezTo>
                  <a:cubicBezTo>
                    <a:pt x="68" y="48"/>
                    <a:pt x="72" y="44"/>
                    <a:pt x="75" y="38"/>
                  </a:cubicBezTo>
                  <a:cubicBezTo>
                    <a:pt x="77" y="33"/>
                    <a:pt x="78" y="26"/>
                    <a:pt x="78" y="20"/>
                  </a:cubicBezTo>
                  <a:cubicBezTo>
                    <a:pt x="78" y="16"/>
                    <a:pt x="78" y="11"/>
                    <a:pt x="77" y="8"/>
                  </a:cubicBezTo>
                  <a:cubicBezTo>
                    <a:pt x="73" y="6"/>
                    <a:pt x="73" y="6"/>
                    <a:pt x="73" y="6"/>
                  </a:cubicBezTo>
                  <a:cubicBezTo>
                    <a:pt x="58" y="11"/>
                    <a:pt x="58" y="11"/>
                    <a:pt x="58" y="11"/>
                  </a:cubicBezTo>
                  <a:cubicBezTo>
                    <a:pt x="57" y="10"/>
                    <a:pt x="58" y="8"/>
                    <a:pt x="58" y="7"/>
                  </a:cubicBezTo>
                  <a:cubicBezTo>
                    <a:pt x="60" y="7"/>
                    <a:pt x="60" y="7"/>
                    <a:pt x="60" y="7"/>
                  </a:cubicBezTo>
                  <a:cubicBezTo>
                    <a:pt x="60" y="0"/>
                    <a:pt x="60" y="0"/>
                    <a:pt x="60" y="0"/>
                  </a:cubicBezTo>
                  <a:cubicBezTo>
                    <a:pt x="17" y="0"/>
                    <a:pt x="17" y="0"/>
                    <a:pt x="17" y="0"/>
                  </a:cubicBezTo>
                  <a:cubicBezTo>
                    <a:pt x="17" y="7"/>
                    <a:pt x="17" y="7"/>
                    <a:pt x="17" y="7"/>
                  </a:cubicBezTo>
                  <a:cubicBezTo>
                    <a:pt x="20" y="7"/>
                    <a:pt x="20" y="7"/>
                    <a:pt x="20" y="7"/>
                  </a:cubicBezTo>
                  <a:close/>
                  <a:moveTo>
                    <a:pt x="63" y="42"/>
                  </a:moveTo>
                  <a:cubicBezTo>
                    <a:pt x="64" y="36"/>
                    <a:pt x="60" y="28"/>
                    <a:pt x="59" y="20"/>
                  </a:cubicBezTo>
                  <a:cubicBezTo>
                    <a:pt x="61" y="22"/>
                    <a:pt x="61" y="22"/>
                    <a:pt x="61" y="22"/>
                  </a:cubicBezTo>
                  <a:cubicBezTo>
                    <a:pt x="66" y="18"/>
                    <a:pt x="66" y="18"/>
                    <a:pt x="66" y="18"/>
                  </a:cubicBezTo>
                  <a:cubicBezTo>
                    <a:pt x="64" y="16"/>
                    <a:pt x="64" y="16"/>
                    <a:pt x="64" y="16"/>
                  </a:cubicBezTo>
                  <a:cubicBezTo>
                    <a:pt x="71" y="13"/>
                    <a:pt x="71" y="13"/>
                    <a:pt x="71" y="13"/>
                  </a:cubicBezTo>
                  <a:cubicBezTo>
                    <a:pt x="72" y="15"/>
                    <a:pt x="72" y="18"/>
                    <a:pt x="72" y="20"/>
                  </a:cubicBezTo>
                  <a:cubicBezTo>
                    <a:pt x="71" y="26"/>
                    <a:pt x="71" y="31"/>
                    <a:pt x="69" y="36"/>
                  </a:cubicBezTo>
                  <a:cubicBezTo>
                    <a:pt x="67" y="39"/>
                    <a:pt x="65" y="41"/>
                    <a:pt x="63" y="42"/>
                  </a:cubicBezTo>
                  <a:close/>
                  <a:moveTo>
                    <a:pt x="19" y="20"/>
                  </a:moveTo>
                  <a:cubicBezTo>
                    <a:pt x="17" y="28"/>
                    <a:pt x="14" y="36"/>
                    <a:pt x="15" y="42"/>
                  </a:cubicBezTo>
                  <a:cubicBezTo>
                    <a:pt x="13" y="41"/>
                    <a:pt x="11" y="39"/>
                    <a:pt x="9" y="36"/>
                  </a:cubicBezTo>
                  <a:cubicBezTo>
                    <a:pt x="7" y="31"/>
                    <a:pt x="6" y="26"/>
                    <a:pt x="6" y="20"/>
                  </a:cubicBezTo>
                  <a:cubicBezTo>
                    <a:pt x="6" y="18"/>
                    <a:pt x="6" y="15"/>
                    <a:pt x="7" y="13"/>
                  </a:cubicBezTo>
                  <a:cubicBezTo>
                    <a:pt x="14" y="16"/>
                    <a:pt x="14" y="16"/>
                    <a:pt x="14" y="16"/>
                  </a:cubicBezTo>
                  <a:cubicBezTo>
                    <a:pt x="12" y="18"/>
                    <a:pt x="12" y="18"/>
                    <a:pt x="12" y="18"/>
                  </a:cubicBezTo>
                  <a:cubicBezTo>
                    <a:pt x="17" y="22"/>
                    <a:pt x="17" y="22"/>
                    <a:pt x="17" y="22"/>
                  </a:cubicBezTo>
                  <a:cubicBezTo>
                    <a:pt x="19" y="20"/>
                    <a:pt x="19" y="20"/>
                    <a:pt x="19" y="20"/>
                  </a:cubicBezTo>
                  <a:close/>
                  <a:moveTo>
                    <a:pt x="32" y="10"/>
                  </a:moveTo>
                  <a:cubicBezTo>
                    <a:pt x="32" y="45"/>
                    <a:pt x="32" y="45"/>
                    <a:pt x="32" y="45"/>
                  </a:cubicBezTo>
                  <a:cubicBezTo>
                    <a:pt x="32" y="45"/>
                    <a:pt x="27" y="45"/>
                    <a:pt x="25" y="41"/>
                  </a:cubicBezTo>
                  <a:cubicBezTo>
                    <a:pt x="24" y="37"/>
                    <a:pt x="28" y="16"/>
                    <a:pt x="28" y="14"/>
                  </a:cubicBezTo>
                  <a:cubicBezTo>
                    <a:pt x="28" y="13"/>
                    <a:pt x="28" y="10"/>
                    <a:pt x="28" y="10"/>
                  </a:cubicBezTo>
                  <a:lnTo>
                    <a:pt x="32" y="10"/>
                  </a:lnTo>
                  <a:close/>
                </a:path>
              </a:pathLst>
            </a:custGeom>
            <a:solidFill>
              <a:sysClr val="window" lastClr="FFFFFF"/>
            </a:solidFill>
            <a:ln>
              <a:noFill/>
            </a:ln>
          </p:spPr>
          <p:txBody>
            <a:bodyPr vert="horz" wrap="square" lIns="96429" tIns="48214" rIns="96429" bIns="48214"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400" b="0" i="0" u="none" strike="noStrike" kern="1200" cap="none" spc="0" normalizeH="0" baseline="0" noProof="0">
                <a:ln>
                  <a:noFill/>
                </a:ln>
                <a:solidFill>
                  <a:prstClr val="black"/>
                </a:solidFill>
                <a:effectLst/>
                <a:uLnTx/>
                <a:uFillTx/>
                <a:latin typeface="Franklin Gothic Medium" panose="020B0603020102020204" pitchFamily="34" charset="0"/>
                <a:ea typeface="微软雅黑" panose="020B0503020204020204" pitchFamily="34" charset="-122"/>
                <a:cs typeface="Arial" panose="020B0604020202020204" pitchFamily="34" charset="0"/>
              </a:endParaRPr>
            </a:p>
          </p:txBody>
        </p:sp>
      </p:grpSp>
      <p:grpSp>
        <p:nvGrpSpPr>
          <p:cNvPr id="54" name="Group 17"/>
          <p:cNvGrpSpPr/>
          <p:nvPr/>
        </p:nvGrpSpPr>
        <p:grpSpPr>
          <a:xfrm>
            <a:off x="5223684" y="2334577"/>
            <a:ext cx="696214" cy="696214"/>
            <a:chOff x="6933028" y="1810084"/>
            <a:chExt cx="914400" cy="914400"/>
          </a:xfrm>
        </p:grpSpPr>
        <p:sp>
          <p:nvSpPr>
            <p:cNvPr id="55" name="Oval 20"/>
            <p:cNvSpPr/>
            <p:nvPr/>
          </p:nvSpPr>
          <p:spPr>
            <a:xfrm>
              <a:off x="6933028" y="1810084"/>
              <a:ext cx="914400" cy="914400"/>
            </a:xfrm>
            <a:prstGeom prst="ellipse">
              <a:avLst/>
            </a:prstGeom>
            <a:solidFill>
              <a:srgbClr val="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200" b="0" i="0" u="none" strike="noStrike" kern="0" cap="none" spc="0" normalizeH="0" baseline="0" noProof="0">
                <a:ln>
                  <a:noFill/>
                </a:ln>
                <a:solidFill>
                  <a:sysClr val="window" lastClr="FFFFFF"/>
                </a:solidFill>
                <a:effectLst/>
                <a:uLnTx/>
                <a:uFillTx/>
                <a:latin typeface="Franklin Gothic Medium" panose="020B0603020102020204" pitchFamily="34" charset="0"/>
                <a:ea typeface="微软雅黑" panose="020B0503020204020204" pitchFamily="34" charset="-122"/>
                <a:cs typeface="Arial" panose="020B0604020202020204" pitchFamily="34" charset="0"/>
              </a:endParaRPr>
            </a:p>
          </p:txBody>
        </p:sp>
        <p:sp>
          <p:nvSpPr>
            <p:cNvPr id="56" name="Freeform 24"/>
            <p:cNvSpPr>
              <a:spLocks noEditPoints="1"/>
            </p:cNvSpPr>
            <p:nvPr/>
          </p:nvSpPr>
          <p:spPr bwMode="auto">
            <a:xfrm>
              <a:off x="7217527" y="2069775"/>
              <a:ext cx="345401" cy="395018"/>
            </a:xfrm>
            <a:custGeom>
              <a:avLst/>
              <a:gdLst>
                <a:gd name="T0" fmla="*/ 50 w 84"/>
                <a:gd name="T1" fmla="*/ 92 h 96"/>
                <a:gd name="T2" fmla="*/ 57 w 84"/>
                <a:gd name="T3" fmla="*/ 81 h 96"/>
                <a:gd name="T4" fmla="*/ 56 w 84"/>
                <a:gd name="T5" fmla="*/ 75 h 96"/>
                <a:gd name="T6" fmla="*/ 43 w 84"/>
                <a:gd name="T7" fmla="*/ 63 h 96"/>
                <a:gd name="T8" fmla="*/ 38 w 84"/>
                <a:gd name="T9" fmla="*/ 62 h 96"/>
                <a:gd name="T10" fmla="*/ 30 w 84"/>
                <a:gd name="T11" fmla="*/ 67 h 96"/>
                <a:gd name="T12" fmla="*/ 17 w 84"/>
                <a:gd name="T13" fmla="*/ 35 h 96"/>
                <a:gd name="T14" fmla="*/ 26 w 84"/>
                <a:gd name="T15" fmla="*/ 31 h 96"/>
                <a:gd name="T16" fmla="*/ 27 w 84"/>
                <a:gd name="T17" fmla="*/ 25 h 96"/>
                <a:gd name="T18" fmla="*/ 22 w 84"/>
                <a:gd name="T19" fmla="*/ 8 h 96"/>
                <a:gd name="T20" fmla="*/ 18 w 84"/>
                <a:gd name="T21" fmla="*/ 4 h 96"/>
                <a:gd name="T22" fmla="*/ 4 w 84"/>
                <a:gd name="T23" fmla="*/ 6 h 96"/>
                <a:gd name="T24" fmla="*/ 0 w 84"/>
                <a:gd name="T25" fmla="*/ 10 h 96"/>
                <a:gd name="T26" fmla="*/ 43 w 84"/>
                <a:gd name="T27" fmla="*/ 94 h 96"/>
                <a:gd name="T28" fmla="*/ 50 w 84"/>
                <a:gd name="T29" fmla="*/ 92 h 96"/>
                <a:gd name="T30" fmla="*/ 45 w 84"/>
                <a:gd name="T31" fmla="*/ 53 h 96"/>
                <a:gd name="T32" fmla="*/ 32 w 84"/>
                <a:gd name="T33" fmla="*/ 53 h 96"/>
                <a:gd name="T34" fmla="*/ 32 w 84"/>
                <a:gd name="T35" fmla="*/ 50 h 96"/>
                <a:gd name="T36" fmla="*/ 40 w 84"/>
                <a:gd name="T37" fmla="*/ 38 h 96"/>
                <a:gd name="T38" fmla="*/ 42 w 84"/>
                <a:gd name="T39" fmla="*/ 32 h 96"/>
                <a:gd name="T40" fmla="*/ 41 w 84"/>
                <a:gd name="T41" fmla="*/ 30 h 96"/>
                <a:gd name="T42" fmla="*/ 40 w 84"/>
                <a:gd name="T43" fmla="*/ 31 h 96"/>
                <a:gd name="T44" fmla="*/ 39 w 84"/>
                <a:gd name="T45" fmla="*/ 36 h 96"/>
                <a:gd name="T46" fmla="*/ 34 w 84"/>
                <a:gd name="T47" fmla="*/ 36 h 96"/>
                <a:gd name="T48" fmla="*/ 34 w 84"/>
                <a:gd name="T49" fmla="*/ 31 h 96"/>
                <a:gd name="T50" fmla="*/ 42 w 84"/>
                <a:gd name="T51" fmla="*/ 26 h 96"/>
                <a:gd name="T52" fmla="*/ 47 w 84"/>
                <a:gd name="T53" fmla="*/ 28 h 96"/>
                <a:gd name="T54" fmla="*/ 47 w 84"/>
                <a:gd name="T55" fmla="*/ 34 h 96"/>
                <a:gd name="T56" fmla="*/ 47 w 84"/>
                <a:gd name="T57" fmla="*/ 37 h 96"/>
                <a:gd name="T58" fmla="*/ 38 w 84"/>
                <a:gd name="T59" fmla="*/ 50 h 96"/>
                <a:gd name="T60" fmla="*/ 46 w 84"/>
                <a:gd name="T61" fmla="*/ 50 h 96"/>
                <a:gd name="T62" fmla="*/ 45 w 84"/>
                <a:gd name="T63" fmla="*/ 53 h 96"/>
                <a:gd name="T64" fmla="*/ 63 w 84"/>
                <a:gd name="T65" fmla="*/ 50 h 96"/>
                <a:gd name="T66" fmla="*/ 60 w 84"/>
                <a:gd name="T67" fmla="*/ 50 h 96"/>
                <a:gd name="T68" fmla="*/ 60 w 84"/>
                <a:gd name="T69" fmla="*/ 53 h 96"/>
                <a:gd name="T70" fmla="*/ 54 w 84"/>
                <a:gd name="T71" fmla="*/ 53 h 96"/>
                <a:gd name="T72" fmla="*/ 54 w 84"/>
                <a:gd name="T73" fmla="*/ 50 h 96"/>
                <a:gd name="T74" fmla="*/ 46 w 84"/>
                <a:gd name="T75" fmla="*/ 50 h 96"/>
                <a:gd name="T76" fmla="*/ 47 w 84"/>
                <a:gd name="T77" fmla="*/ 46 h 96"/>
                <a:gd name="T78" fmla="*/ 55 w 84"/>
                <a:gd name="T79" fmla="*/ 26 h 96"/>
                <a:gd name="T80" fmla="*/ 63 w 84"/>
                <a:gd name="T81" fmla="*/ 26 h 96"/>
                <a:gd name="T82" fmla="*/ 61 w 84"/>
                <a:gd name="T83" fmla="*/ 46 h 96"/>
                <a:gd name="T84" fmla="*/ 63 w 84"/>
                <a:gd name="T85" fmla="*/ 46 h 96"/>
                <a:gd name="T86" fmla="*/ 63 w 84"/>
                <a:gd name="T87" fmla="*/ 50 h 96"/>
                <a:gd name="T88" fmla="*/ 55 w 84"/>
                <a:gd name="T89" fmla="*/ 46 h 96"/>
                <a:gd name="T90" fmla="*/ 52 w 84"/>
                <a:gd name="T91" fmla="*/ 46 h 96"/>
                <a:gd name="T92" fmla="*/ 56 w 84"/>
                <a:gd name="T93" fmla="*/ 35 h 96"/>
                <a:gd name="T94" fmla="*/ 55 w 84"/>
                <a:gd name="T95" fmla="*/ 46 h 96"/>
                <a:gd name="T96" fmla="*/ 43 w 84"/>
                <a:gd name="T97" fmla="*/ 0 h 96"/>
                <a:gd name="T98" fmla="*/ 72 w 84"/>
                <a:gd name="T99" fmla="*/ 12 h 96"/>
                <a:gd name="T100" fmla="*/ 84 w 84"/>
                <a:gd name="T101" fmla="*/ 41 h 96"/>
                <a:gd name="T102" fmla="*/ 72 w 84"/>
                <a:gd name="T103" fmla="*/ 71 h 96"/>
                <a:gd name="T104" fmla="*/ 65 w 84"/>
                <a:gd name="T105" fmla="*/ 76 h 96"/>
                <a:gd name="T106" fmla="*/ 63 w 84"/>
                <a:gd name="T107" fmla="*/ 73 h 96"/>
                <a:gd name="T108" fmla="*/ 59 w 84"/>
                <a:gd name="T109" fmla="*/ 69 h 96"/>
                <a:gd name="T110" fmla="*/ 66 w 84"/>
                <a:gd name="T111" fmla="*/ 64 h 96"/>
                <a:gd name="T112" fmla="*/ 75 w 84"/>
                <a:gd name="T113" fmla="*/ 41 h 96"/>
                <a:gd name="T114" fmla="*/ 66 w 84"/>
                <a:gd name="T115" fmla="*/ 19 h 96"/>
                <a:gd name="T116" fmla="*/ 43 w 84"/>
                <a:gd name="T117" fmla="*/ 10 h 96"/>
                <a:gd name="T118" fmla="*/ 31 w 84"/>
                <a:gd name="T119" fmla="*/ 12 h 96"/>
                <a:gd name="T120" fmla="*/ 29 w 84"/>
                <a:gd name="T121" fmla="*/ 6 h 96"/>
                <a:gd name="T122" fmla="*/ 28 w 84"/>
                <a:gd name="T123" fmla="*/ 3 h 96"/>
                <a:gd name="T124" fmla="*/ 43 w 84"/>
                <a:gd name="T125" fmla="*/ 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84" h="96">
                  <a:moveTo>
                    <a:pt x="50" y="92"/>
                  </a:moveTo>
                  <a:cubicBezTo>
                    <a:pt x="52" y="88"/>
                    <a:pt x="55" y="84"/>
                    <a:pt x="57" y="81"/>
                  </a:cubicBezTo>
                  <a:cubicBezTo>
                    <a:pt x="58" y="79"/>
                    <a:pt x="58" y="77"/>
                    <a:pt x="56" y="75"/>
                  </a:cubicBezTo>
                  <a:cubicBezTo>
                    <a:pt x="52" y="71"/>
                    <a:pt x="48" y="67"/>
                    <a:pt x="43" y="63"/>
                  </a:cubicBezTo>
                  <a:cubicBezTo>
                    <a:pt x="41" y="61"/>
                    <a:pt x="40" y="61"/>
                    <a:pt x="38" y="62"/>
                  </a:cubicBezTo>
                  <a:cubicBezTo>
                    <a:pt x="35" y="63"/>
                    <a:pt x="33" y="65"/>
                    <a:pt x="30" y="67"/>
                  </a:cubicBezTo>
                  <a:cubicBezTo>
                    <a:pt x="21" y="53"/>
                    <a:pt x="19" y="45"/>
                    <a:pt x="17" y="35"/>
                  </a:cubicBezTo>
                  <a:cubicBezTo>
                    <a:pt x="20" y="34"/>
                    <a:pt x="23" y="32"/>
                    <a:pt x="26" y="31"/>
                  </a:cubicBezTo>
                  <a:cubicBezTo>
                    <a:pt x="27" y="30"/>
                    <a:pt x="28" y="28"/>
                    <a:pt x="27" y="25"/>
                  </a:cubicBezTo>
                  <a:cubicBezTo>
                    <a:pt x="26" y="20"/>
                    <a:pt x="24" y="14"/>
                    <a:pt x="22" y="8"/>
                  </a:cubicBezTo>
                  <a:cubicBezTo>
                    <a:pt x="22" y="6"/>
                    <a:pt x="20" y="4"/>
                    <a:pt x="18" y="4"/>
                  </a:cubicBezTo>
                  <a:cubicBezTo>
                    <a:pt x="14" y="5"/>
                    <a:pt x="9" y="5"/>
                    <a:pt x="4" y="6"/>
                  </a:cubicBezTo>
                  <a:cubicBezTo>
                    <a:pt x="0" y="6"/>
                    <a:pt x="0" y="7"/>
                    <a:pt x="0" y="10"/>
                  </a:cubicBezTo>
                  <a:cubicBezTo>
                    <a:pt x="1" y="46"/>
                    <a:pt x="15" y="78"/>
                    <a:pt x="43" y="94"/>
                  </a:cubicBezTo>
                  <a:cubicBezTo>
                    <a:pt x="46" y="96"/>
                    <a:pt x="47" y="96"/>
                    <a:pt x="50" y="92"/>
                  </a:cubicBezTo>
                  <a:close/>
                  <a:moveTo>
                    <a:pt x="45" y="53"/>
                  </a:moveTo>
                  <a:cubicBezTo>
                    <a:pt x="32" y="53"/>
                    <a:pt x="32" y="53"/>
                    <a:pt x="32" y="53"/>
                  </a:cubicBezTo>
                  <a:cubicBezTo>
                    <a:pt x="32" y="50"/>
                    <a:pt x="32" y="50"/>
                    <a:pt x="32" y="50"/>
                  </a:cubicBezTo>
                  <a:cubicBezTo>
                    <a:pt x="40" y="38"/>
                    <a:pt x="40" y="38"/>
                    <a:pt x="40" y="38"/>
                  </a:cubicBezTo>
                  <a:cubicBezTo>
                    <a:pt x="41" y="36"/>
                    <a:pt x="42" y="34"/>
                    <a:pt x="42" y="32"/>
                  </a:cubicBezTo>
                  <a:cubicBezTo>
                    <a:pt x="42" y="31"/>
                    <a:pt x="42" y="30"/>
                    <a:pt x="41" y="30"/>
                  </a:cubicBezTo>
                  <a:cubicBezTo>
                    <a:pt x="40" y="30"/>
                    <a:pt x="40" y="31"/>
                    <a:pt x="40" y="31"/>
                  </a:cubicBezTo>
                  <a:cubicBezTo>
                    <a:pt x="39" y="36"/>
                    <a:pt x="39" y="36"/>
                    <a:pt x="39" y="36"/>
                  </a:cubicBezTo>
                  <a:cubicBezTo>
                    <a:pt x="34" y="36"/>
                    <a:pt x="34" y="36"/>
                    <a:pt x="34" y="36"/>
                  </a:cubicBezTo>
                  <a:cubicBezTo>
                    <a:pt x="34" y="31"/>
                    <a:pt x="34" y="31"/>
                    <a:pt x="34" y="31"/>
                  </a:cubicBezTo>
                  <a:cubicBezTo>
                    <a:pt x="35" y="28"/>
                    <a:pt x="37" y="26"/>
                    <a:pt x="42" y="26"/>
                  </a:cubicBezTo>
                  <a:cubicBezTo>
                    <a:pt x="44" y="26"/>
                    <a:pt x="46" y="27"/>
                    <a:pt x="47" y="28"/>
                  </a:cubicBezTo>
                  <a:cubicBezTo>
                    <a:pt x="48" y="29"/>
                    <a:pt x="48" y="31"/>
                    <a:pt x="47" y="34"/>
                  </a:cubicBezTo>
                  <a:cubicBezTo>
                    <a:pt x="47" y="35"/>
                    <a:pt x="47" y="36"/>
                    <a:pt x="47" y="37"/>
                  </a:cubicBezTo>
                  <a:cubicBezTo>
                    <a:pt x="38" y="50"/>
                    <a:pt x="38" y="50"/>
                    <a:pt x="38" y="50"/>
                  </a:cubicBezTo>
                  <a:cubicBezTo>
                    <a:pt x="46" y="50"/>
                    <a:pt x="46" y="50"/>
                    <a:pt x="46" y="50"/>
                  </a:cubicBezTo>
                  <a:cubicBezTo>
                    <a:pt x="45" y="53"/>
                    <a:pt x="45" y="53"/>
                    <a:pt x="45" y="53"/>
                  </a:cubicBezTo>
                  <a:close/>
                  <a:moveTo>
                    <a:pt x="63" y="50"/>
                  </a:moveTo>
                  <a:cubicBezTo>
                    <a:pt x="60" y="50"/>
                    <a:pt x="60" y="50"/>
                    <a:pt x="60" y="50"/>
                  </a:cubicBezTo>
                  <a:cubicBezTo>
                    <a:pt x="60" y="53"/>
                    <a:pt x="60" y="53"/>
                    <a:pt x="60" y="53"/>
                  </a:cubicBezTo>
                  <a:cubicBezTo>
                    <a:pt x="54" y="53"/>
                    <a:pt x="54" y="53"/>
                    <a:pt x="54" y="53"/>
                  </a:cubicBezTo>
                  <a:cubicBezTo>
                    <a:pt x="54" y="50"/>
                    <a:pt x="54" y="50"/>
                    <a:pt x="54" y="50"/>
                  </a:cubicBezTo>
                  <a:cubicBezTo>
                    <a:pt x="46" y="50"/>
                    <a:pt x="46" y="50"/>
                    <a:pt x="46" y="50"/>
                  </a:cubicBezTo>
                  <a:cubicBezTo>
                    <a:pt x="47" y="46"/>
                    <a:pt x="47" y="46"/>
                    <a:pt x="47" y="46"/>
                  </a:cubicBezTo>
                  <a:cubicBezTo>
                    <a:pt x="55" y="26"/>
                    <a:pt x="55" y="26"/>
                    <a:pt x="55" y="26"/>
                  </a:cubicBezTo>
                  <a:cubicBezTo>
                    <a:pt x="63" y="26"/>
                    <a:pt x="63" y="26"/>
                    <a:pt x="63" y="26"/>
                  </a:cubicBezTo>
                  <a:cubicBezTo>
                    <a:pt x="61" y="46"/>
                    <a:pt x="61" y="46"/>
                    <a:pt x="61" y="46"/>
                  </a:cubicBezTo>
                  <a:cubicBezTo>
                    <a:pt x="63" y="46"/>
                    <a:pt x="63" y="46"/>
                    <a:pt x="63" y="46"/>
                  </a:cubicBezTo>
                  <a:cubicBezTo>
                    <a:pt x="63" y="50"/>
                    <a:pt x="63" y="50"/>
                    <a:pt x="63" y="50"/>
                  </a:cubicBezTo>
                  <a:close/>
                  <a:moveTo>
                    <a:pt x="55" y="46"/>
                  </a:moveTo>
                  <a:cubicBezTo>
                    <a:pt x="52" y="46"/>
                    <a:pt x="52" y="46"/>
                    <a:pt x="52" y="46"/>
                  </a:cubicBezTo>
                  <a:cubicBezTo>
                    <a:pt x="56" y="35"/>
                    <a:pt x="56" y="35"/>
                    <a:pt x="56" y="35"/>
                  </a:cubicBezTo>
                  <a:cubicBezTo>
                    <a:pt x="55" y="46"/>
                    <a:pt x="55" y="46"/>
                    <a:pt x="55" y="46"/>
                  </a:cubicBezTo>
                  <a:close/>
                  <a:moveTo>
                    <a:pt x="43" y="0"/>
                  </a:moveTo>
                  <a:cubicBezTo>
                    <a:pt x="54" y="0"/>
                    <a:pt x="65" y="5"/>
                    <a:pt x="72" y="12"/>
                  </a:cubicBezTo>
                  <a:cubicBezTo>
                    <a:pt x="80" y="20"/>
                    <a:pt x="84" y="30"/>
                    <a:pt x="84" y="41"/>
                  </a:cubicBezTo>
                  <a:cubicBezTo>
                    <a:pt x="84" y="53"/>
                    <a:pt x="80" y="63"/>
                    <a:pt x="72" y="71"/>
                  </a:cubicBezTo>
                  <a:cubicBezTo>
                    <a:pt x="70" y="73"/>
                    <a:pt x="68" y="75"/>
                    <a:pt x="65" y="76"/>
                  </a:cubicBezTo>
                  <a:cubicBezTo>
                    <a:pt x="65" y="75"/>
                    <a:pt x="64" y="74"/>
                    <a:pt x="63" y="73"/>
                  </a:cubicBezTo>
                  <a:cubicBezTo>
                    <a:pt x="59" y="69"/>
                    <a:pt x="59" y="69"/>
                    <a:pt x="59" y="69"/>
                  </a:cubicBezTo>
                  <a:cubicBezTo>
                    <a:pt x="61" y="68"/>
                    <a:pt x="64" y="66"/>
                    <a:pt x="66" y="64"/>
                  </a:cubicBezTo>
                  <a:cubicBezTo>
                    <a:pt x="71" y="58"/>
                    <a:pt x="75" y="50"/>
                    <a:pt x="75" y="41"/>
                  </a:cubicBezTo>
                  <a:cubicBezTo>
                    <a:pt x="75" y="33"/>
                    <a:pt x="71" y="25"/>
                    <a:pt x="66" y="19"/>
                  </a:cubicBezTo>
                  <a:cubicBezTo>
                    <a:pt x="60" y="13"/>
                    <a:pt x="52" y="10"/>
                    <a:pt x="43" y="10"/>
                  </a:cubicBezTo>
                  <a:cubicBezTo>
                    <a:pt x="39" y="10"/>
                    <a:pt x="35" y="11"/>
                    <a:pt x="31" y="12"/>
                  </a:cubicBezTo>
                  <a:cubicBezTo>
                    <a:pt x="29" y="6"/>
                    <a:pt x="29" y="6"/>
                    <a:pt x="29" y="6"/>
                  </a:cubicBezTo>
                  <a:cubicBezTo>
                    <a:pt x="29" y="5"/>
                    <a:pt x="28" y="4"/>
                    <a:pt x="28" y="3"/>
                  </a:cubicBezTo>
                  <a:cubicBezTo>
                    <a:pt x="33" y="1"/>
                    <a:pt x="38" y="0"/>
                    <a:pt x="43" y="0"/>
                  </a:cubicBezTo>
                  <a:close/>
                </a:path>
              </a:pathLst>
            </a:custGeom>
            <a:solidFill>
              <a:sysClr val="window" lastClr="FFFFFF"/>
            </a:solidFill>
            <a:ln>
              <a:noFill/>
            </a:ln>
            <a:extLst/>
          </p:spPr>
          <p:txBody>
            <a:bodyPr vert="horz" wrap="square" lIns="96429" tIns="48214" rIns="96429" bIns="48214"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400" b="0" i="0" u="none" strike="noStrike" kern="1200" cap="none" spc="0" normalizeH="0" baseline="0" noProof="0">
                <a:ln>
                  <a:noFill/>
                </a:ln>
                <a:solidFill>
                  <a:prstClr val="black"/>
                </a:solidFill>
                <a:effectLst/>
                <a:uLnTx/>
                <a:uFillTx/>
                <a:latin typeface="Franklin Gothic Medium" panose="020B0603020102020204" pitchFamily="34" charset="0"/>
                <a:ea typeface="微软雅黑" panose="020B0503020204020204" pitchFamily="34" charset="-122"/>
                <a:cs typeface="Arial" panose="020B0604020202020204" pitchFamily="34" charset="0"/>
              </a:endParaRPr>
            </a:p>
          </p:txBody>
        </p:sp>
      </p:grpSp>
      <p:grpSp>
        <p:nvGrpSpPr>
          <p:cNvPr id="57" name="Group 15"/>
          <p:cNvGrpSpPr/>
          <p:nvPr/>
        </p:nvGrpSpPr>
        <p:grpSpPr>
          <a:xfrm>
            <a:off x="1282040" y="2334577"/>
            <a:ext cx="696214" cy="696214"/>
            <a:chOff x="1756116" y="1810084"/>
            <a:chExt cx="914400" cy="914400"/>
          </a:xfrm>
        </p:grpSpPr>
        <p:sp>
          <p:nvSpPr>
            <p:cNvPr id="58" name="Oval 18"/>
            <p:cNvSpPr/>
            <p:nvPr/>
          </p:nvSpPr>
          <p:spPr>
            <a:xfrm>
              <a:off x="1756116" y="1810084"/>
              <a:ext cx="914400" cy="914400"/>
            </a:xfrm>
            <a:prstGeom prst="ellipse">
              <a:avLst/>
            </a:prstGeom>
            <a:solidFill>
              <a:srgbClr val="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200" b="0" i="0" u="none" strike="noStrike" kern="0" cap="none" spc="0" normalizeH="0" baseline="0" noProof="0">
                <a:ln>
                  <a:noFill/>
                </a:ln>
                <a:solidFill>
                  <a:sysClr val="window" lastClr="FFFFFF"/>
                </a:solidFill>
                <a:effectLst/>
                <a:uLnTx/>
                <a:uFillTx/>
                <a:latin typeface="Franklin Gothic Medium" panose="020B0603020102020204" pitchFamily="34" charset="0"/>
                <a:ea typeface="微软雅黑" panose="020B0503020204020204" pitchFamily="34" charset="-122"/>
                <a:cs typeface="Arial" panose="020B0604020202020204" pitchFamily="34" charset="0"/>
              </a:endParaRPr>
            </a:p>
          </p:txBody>
        </p:sp>
        <p:sp>
          <p:nvSpPr>
            <p:cNvPr id="59" name="Freeform 25"/>
            <p:cNvSpPr>
              <a:spLocks noEditPoints="1"/>
            </p:cNvSpPr>
            <p:nvPr/>
          </p:nvSpPr>
          <p:spPr bwMode="auto">
            <a:xfrm>
              <a:off x="2074965" y="2048784"/>
              <a:ext cx="276702" cy="437000"/>
            </a:xfrm>
            <a:custGeom>
              <a:avLst/>
              <a:gdLst>
                <a:gd name="T0" fmla="*/ 57 w 67"/>
                <a:gd name="T1" fmla="*/ 10 h 106"/>
                <a:gd name="T2" fmla="*/ 62 w 67"/>
                <a:gd name="T3" fmla="*/ 51 h 106"/>
                <a:gd name="T4" fmla="*/ 51 w 67"/>
                <a:gd name="T5" fmla="*/ 66 h 106"/>
                <a:gd name="T6" fmla="*/ 55 w 67"/>
                <a:gd name="T7" fmla="*/ 65 h 106"/>
                <a:gd name="T8" fmla="*/ 57 w 67"/>
                <a:gd name="T9" fmla="*/ 73 h 106"/>
                <a:gd name="T10" fmla="*/ 56 w 67"/>
                <a:gd name="T11" fmla="*/ 80 h 106"/>
                <a:gd name="T12" fmla="*/ 57 w 67"/>
                <a:gd name="T13" fmla="*/ 86 h 106"/>
                <a:gd name="T14" fmla="*/ 55 w 67"/>
                <a:gd name="T15" fmla="*/ 93 h 106"/>
                <a:gd name="T16" fmla="*/ 15 w 67"/>
                <a:gd name="T17" fmla="*/ 97 h 106"/>
                <a:gd name="T18" fmla="*/ 12 w 67"/>
                <a:gd name="T19" fmla="*/ 95 h 106"/>
                <a:gd name="T20" fmla="*/ 12 w 67"/>
                <a:gd name="T21" fmla="*/ 83 h 106"/>
                <a:gd name="T22" fmla="*/ 12 w 67"/>
                <a:gd name="T23" fmla="*/ 82 h 106"/>
                <a:gd name="T24" fmla="*/ 12 w 67"/>
                <a:gd name="T25" fmla="*/ 71 h 106"/>
                <a:gd name="T26" fmla="*/ 15 w 67"/>
                <a:gd name="T27" fmla="*/ 69 h 106"/>
                <a:gd name="T28" fmla="*/ 16 w 67"/>
                <a:gd name="T29" fmla="*/ 63 h 106"/>
                <a:gd name="T30" fmla="*/ 0 w 67"/>
                <a:gd name="T31" fmla="*/ 34 h 106"/>
                <a:gd name="T32" fmla="*/ 33 w 67"/>
                <a:gd name="T33" fmla="*/ 0 h 106"/>
                <a:gd name="T34" fmla="*/ 28 w 67"/>
                <a:gd name="T35" fmla="*/ 41 h 106"/>
                <a:gd name="T36" fmla="*/ 30 w 67"/>
                <a:gd name="T37" fmla="*/ 39 h 106"/>
                <a:gd name="T38" fmla="*/ 33 w 67"/>
                <a:gd name="T39" fmla="*/ 41 h 106"/>
                <a:gd name="T40" fmla="*/ 36 w 67"/>
                <a:gd name="T41" fmla="*/ 39 h 106"/>
                <a:gd name="T42" fmla="*/ 39 w 67"/>
                <a:gd name="T43" fmla="*/ 41 h 106"/>
                <a:gd name="T44" fmla="*/ 43 w 67"/>
                <a:gd name="T45" fmla="*/ 38 h 106"/>
                <a:gd name="T46" fmla="*/ 39 w 67"/>
                <a:gd name="T47" fmla="*/ 52 h 106"/>
                <a:gd name="T48" fmla="*/ 44 w 67"/>
                <a:gd name="T49" fmla="*/ 66 h 106"/>
                <a:gd name="T50" fmla="*/ 44 w 67"/>
                <a:gd name="T51" fmla="*/ 58 h 106"/>
                <a:gd name="T52" fmla="*/ 56 w 67"/>
                <a:gd name="T53" fmla="*/ 47 h 106"/>
                <a:gd name="T54" fmla="*/ 52 w 67"/>
                <a:gd name="T55" fmla="*/ 15 h 106"/>
                <a:gd name="T56" fmla="*/ 15 w 67"/>
                <a:gd name="T57" fmla="*/ 15 h 106"/>
                <a:gd name="T58" fmla="*/ 11 w 67"/>
                <a:gd name="T59" fmla="*/ 48 h 106"/>
                <a:gd name="T60" fmla="*/ 23 w 67"/>
                <a:gd name="T61" fmla="*/ 59 h 106"/>
                <a:gd name="T62" fmla="*/ 23 w 67"/>
                <a:gd name="T63" fmla="*/ 67 h 106"/>
                <a:gd name="T64" fmla="*/ 29 w 67"/>
                <a:gd name="T65" fmla="*/ 52 h 106"/>
                <a:gd name="T66" fmla="*/ 25 w 67"/>
                <a:gd name="T67" fmla="*/ 38 h 106"/>
                <a:gd name="T68" fmla="*/ 40 w 67"/>
                <a:gd name="T69" fmla="*/ 43 h 106"/>
                <a:gd name="T70" fmla="*/ 36 w 67"/>
                <a:gd name="T71" fmla="*/ 42 h 106"/>
                <a:gd name="T72" fmla="*/ 30 w 67"/>
                <a:gd name="T73" fmla="*/ 42 h 106"/>
                <a:gd name="T74" fmla="*/ 27 w 67"/>
                <a:gd name="T75" fmla="*/ 42 h 106"/>
                <a:gd name="T76" fmla="*/ 32 w 67"/>
                <a:gd name="T77" fmla="*/ 51 h 106"/>
                <a:gd name="T78" fmla="*/ 32 w 67"/>
                <a:gd name="T79" fmla="*/ 67 h 106"/>
                <a:gd name="T80" fmla="*/ 35 w 67"/>
                <a:gd name="T81" fmla="*/ 51 h 106"/>
                <a:gd name="T82" fmla="*/ 35 w 67"/>
                <a:gd name="T83" fmla="*/ 50 h 106"/>
                <a:gd name="T84" fmla="*/ 43 w 67"/>
                <a:gd name="T85" fmla="*/ 96 h 106"/>
                <a:gd name="T86" fmla="*/ 34 w 67"/>
                <a:gd name="T87" fmla="*/ 106 h 106"/>
                <a:gd name="T88" fmla="*/ 43 w 67"/>
                <a:gd name="T89" fmla="*/ 96 h 106"/>
                <a:gd name="T90" fmla="*/ 17 w 67"/>
                <a:gd name="T91" fmla="*/ 88 h 106"/>
                <a:gd name="T92" fmla="*/ 17 w 67"/>
                <a:gd name="T93" fmla="*/ 90 h 106"/>
                <a:gd name="T94" fmla="*/ 50 w 67"/>
                <a:gd name="T95" fmla="*/ 86 h 106"/>
                <a:gd name="T96" fmla="*/ 50 w 67"/>
                <a:gd name="T97" fmla="*/ 73 h 106"/>
                <a:gd name="T98" fmla="*/ 17 w 67"/>
                <a:gd name="T99" fmla="*/ 77 h 106"/>
                <a:gd name="T100" fmla="*/ 50 w 67"/>
                <a:gd name="T101" fmla="*/ 74 h 106"/>
                <a:gd name="T102" fmla="*/ 50 w 67"/>
                <a:gd name="T103" fmla="*/ 73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7" h="106">
                  <a:moveTo>
                    <a:pt x="33" y="0"/>
                  </a:moveTo>
                  <a:cubicBezTo>
                    <a:pt x="43" y="0"/>
                    <a:pt x="51" y="4"/>
                    <a:pt x="57" y="10"/>
                  </a:cubicBezTo>
                  <a:cubicBezTo>
                    <a:pt x="63" y="16"/>
                    <a:pt x="67" y="25"/>
                    <a:pt x="67" y="34"/>
                  </a:cubicBezTo>
                  <a:cubicBezTo>
                    <a:pt x="67" y="40"/>
                    <a:pt x="65" y="46"/>
                    <a:pt x="62" y="51"/>
                  </a:cubicBezTo>
                  <a:cubicBezTo>
                    <a:pt x="59" y="56"/>
                    <a:pt x="56" y="59"/>
                    <a:pt x="51" y="62"/>
                  </a:cubicBezTo>
                  <a:cubicBezTo>
                    <a:pt x="51" y="66"/>
                    <a:pt x="51" y="66"/>
                    <a:pt x="51" y="66"/>
                  </a:cubicBezTo>
                  <a:cubicBezTo>
                    <a:pt x="53" y="66"/>
                    <a:pt x="53" y="66"/>
                    <a:pt x="53" y="66"/>
                  </a:cubicBezTo>
                  <a:cubicBezTo>
                    <a:pt x="55" y="65"/>
                    <a:pt x="55" y="65"/>
                    <a:pt x="55" y="65"/>
                  </a:cubicBezTo>
                  <a:cubicBezTo>
                    <a:pt x="56" y="68"/>
                    <a:pt x="56" y="68"/>
                    <a:pt x="56" y="68"/>
                  </a:cubicBezTo>
                  <a:cubicBezTo>
                    <a:pt x="57" y="70"/>
                    <a:pt x="57" y="72"/>
                    <a:pt x="57" y="73"/>
                  </a:cubicBezTo>
                  <a:cubicBezTo>
                    <a:pt x="57" y="75"/>
                    <a:pt x="57" y="77"/>
                    <a:pt x="56" y="79"/>
                  </a:cubicBezTo>
                  <a:cubicBezTo>
                    <a:pt x="56" y="80"/>
                    <a:pt x="56" y="80"/>
                    <a:pt x="56" y="80"/>
                  </a:cubicBezTo>
                  <a:cubicBezTo>
                    <a:pt x="56" y="80"/>
                    <a:pt x="56" y="80"/>
                    <a:pt x="56" y="80"/>
                  </a:cubicBezTo>
                  <a:cubicBezTo>
                    <a:pt x="57" y="82"/>
                    <a:pt x="57" y="84"/>
                    <a:pt x="57" y="86"/>
                  </a:cubicBezTo>
                  <a:cubicBezTo>
                    <a:pt x="57" y="88"/>
                    <a:pt x="57" y="90"/>
                    <a:pt x="56" y="92"/>
                  </a:cubicBezTo>
                  <a:cubicBezTo>
                    <a:pt x="55" y="93"/>
                    <a:pt x="55" y="93"/>
                    <a:pt x="55" y="93"/>
                  </a:cubicBezTo>
                  <a:cubicBezTo>
                    <a:pt x="53" y="94"/>
                    <a:pt x="53" y="94"/>
                    <a:pt x="53" y="94"/>
                  </a:cubicBezTo>
                  <a:cubicBezTo>
                    <a:pt x="15" y="97"/>
                    <a:pt x="15" y="97"/>
                    <a:pt x="15" y="97"/>
                  </a:cubicBezTo>
                  <a:cubicBezTo>
                    <a:pt x="13" y="97"/>
                    <a:pt x="13" y="97"/>
                    <a:pt x="13" y="97"/>
                  </a:cubicBezTo>
                  <a:cubicBezTo>
                    <a:pt x="12" y="95"/>
                    <a:pt x="12" y="95"/>
                    <a:pt x="12" y="95"/>
                  </a:cubicBezTo>
                  <a:cubicBezTo>
                    <a:pt x="11" y="93"/>
                    <a:pt x="11" y="91"/>
                    <a:pt x="10" y="90"/>
                  </a:cubicBezTo>
                  <a:cubicBezTo>
                    <a:pt x="10" y="88"/>
                    <a:pt x="11" y="86"/>
                    <a:pt x="12" y="83"/>
                  </a:cubicBezTo>
                  <a:cubicBezTo>
                    <a:pt x="12" y="83"/>
                    <a:pt x="12" y="83"/>
                    <a:pt x="12" y="83"/>
                  </a:cubicBezTo>
                  <a:cubicBezTo>
                    <a:pt x="12" y="82"/>
                    <a:pt x="12" y="82"/>
                    <a:pt x="12" y="82"/>
                  </a:cubicBezTo>
                  <a:cubicBezTo>
                    <a:pt x="11" y="81"/>
                    <a:pt x="11" y="79"/>
                    <a:pt x="10" y="77"/>
                  </a:cubicBezTo>
                  <a:cubicBezTo>
                    <a:pt x="10" y="75"/>
                    <a:pt x="11" y="73"/>
                    <a:pt x="12" y="71"/>
                  </a:cubicBezTo>
                  <a:cubicBezTo>
                    <a:pt x="13" y="69"/>
                    <a:pt x="13" y="69"/>
                    <a:pt x="13" y="69"/>
                  </a:cubicBezTo>
                  <a:cubicBezTo>
                    <a:pt x="15" y="69"/>
                    <a:pt x="15" y="69"/>
                    <a:pt x="15" y="69"/>
                  </a:cubicBezTo>
                  <a:cubicBezTo>
                    <a:pt x="16" y="69"/>
                    <a:pt x="16" y="69"/>
                    <a:pt x="16" y="69"/>
                  </a:cubicBezTo>
                  <a:cubicBezTo>
                    <a:pt x="16" y="63"/>
                    <a:pt x="16" y="63"/>
                    <a:pt x="16" y="63"/>
                  </a:cubicBezTo>
                  <a:cubicBezTo>
                    <a:pt x="11" y="60"/>
                    <a:pt x="7" y="56"/>
                    <a:pt x="5" y="51"/>
                  </a:cubicBezTo>
                  <a:cubicBezTo>
                    <a:pt x="2" y="46"/>
                    <a:pt x="0" y="40"/>
                    <a:pt x="0" y="34"/>
                  </a:cubicBezTo>
                  <a:cubicBezTo>
                    <a:pt x="0" y="25"/>
                    <a:pt x="4" y="16"/>
                    <a:pt x="10" y="10"/>
                  </a:cubicBezTo>
                  <a:cubicBezTo>
                    <a:pt x="16" y="4"/>
                    <a:pt x="24" y="0"/>
                    <a:pt x="33" y="0"/>
                  </a:cubicBezTo>
                  <a:close/>
                  <a:moveTo>
                    <a:pt x="26" y="40"/>
                  </a:moveTo>
                  <a:cubicBezTo>
                    <a:pt x="27" y="41"/>
                    <a:pt x="27" y="41"/>
                    <a:pt x="28" y="41"/>
                  </a:cubicBezTo>
                  <a:cubicBezTo>
                    <a:pt x="28" y="41"/>
                    <a:pt x="29" y="41"/>
                    <a:pt x="30" y="40"/>
                  </a:cubicBezTo>
                  <a:cubicBezTo>
                    <a:pt x="30" y="39"/>
                    <a:pt x="30" y="39"/>
                    <a:pt x="30" y="39"/>
                  </a:cubicBezTo>
                  <a:cubicBezTo>
                    <a:pt x="31" y="40"/>
                    <a:pt x="31" y="40"/>
                    <a:pt x="31" y="40"/>
                  </a:cubicBezTo>
                  <a:cubicBezTo>
                    <a:pt x="32" y="41"/>
                    <a:pt x="32" y="41"/>
                    <a:pt x="33" y="41"/>
                  </a:cubicBezTo>
                  <a:cubicBezTo>
                    <a:pt x="34" y="41"/>
                    <a:pt x="35" y="41"/>
                    <a:pt x="35" y="40"/>
                  </a:cubicBezTo>
                  <a:cubicBezTo>
                    <a:pt x="36" y="39"/>
                    <a:pt x="36" y="39"/>
                    <a:pt x="36" y="39"/>
                  </a:cubicBezTo>
                  <a:cubicBezTo>
                    <a:pt x="36" y="40"/>
                    <a:pt x="36" y="40"/>
                    <a:pt x="36" y="40"/>
                  </a:cubicBezTo>
                  <a:cubicBezTo>
                    <a:pt x="37" y="41"/>
                    <a:pt x="38" y="41"/>
                    <a:pt x="39" y="41"/>
                  </a:cubicBezTo>
                  <a:cubicBezTo>
                    <a:pt x="40" y="41"/>
                    <a:pt x="41" y="41"/>
                    <a:pt x="42" y="40"/>
                  </a:cubicBezTo>
                  <a:cubicBezTo>
                    <a:pt x="43" y="38"/>
                    <a:pt x="43" y="38"/>
                    <a:pt x="43" y="38"/>
                  </a:cubicBezTo>
                  <a:cubicBezTo>
                    <a:pt x="46" y="40"/>
                    <a:pt x="46" y="40"/>
                    <a:pt x="46" y="40"/>
                  </a:cubicBezTo>
                  <a:cubicBezTo>
                    <a:pt x="39" y="52"/>
                    <a:pt x="39" y="52"/>
                    <a:pt x="39" y="52"/>
                  </a:cubicBezTo>
                  <a:cubicBezTo>
                    <a:pt x="39" y="67"/>
                    <a:pt x="39" y="67"/>
                    <a:pt x="39" y="67"/>
                  </a:cubicBezTo>
                  <a:cubicBezTo>
                    <a:pt x="44" y="66"/>
                    <a:pt x="44" y="66"/>
                    <a:pt x="44" y="66"/>
                  </a:cubicBezTo>
                  <a:cubicBezTo>
                    <a:pt x="44" y="60"/>
                    <a:pt x="44" y="60"/>
                    <a:pt x="44" y="60"/>
                  </a:cubicBezTo>
                  <a:cubicBezTo>
                    <a:pt x="44" y="58"/>
                    <a:pt x="44" y="58"/>
                    <a:pt x="44" y="58"/>
                  </a:cubicBezTo>
                  <a:cubicBezTo>
                    <a:pt x="46" y="57"/>
                    <a:pt x="46" y="57"/>
                    <a:pt x="46" y="57"/>
                  </a:cubicBezTo>
                  <a:cubicBezTo>
                    <a:pt x="50" y="55"/>
                    <a:pt x="54" y="52"/>
                    <a:pt x="56" y="47"/>
                  </a:cubicBezTo>
                  <a:cubicBezTo>
                    <a:pt x="59" y="44"/>
                    <a:pt x="60" y="39"/>
                    <a:pt x="60" y="34"/>
                  </a:cubicBezTo>
                  <a:cubicBezTo>
                    <a:pt x="60" y="27"/>
                    <a:pt x="57" y="20"/>
                    <a:pt x="52" y="15"/>
                  </a:cubicBezTo>
                  <a:cubicBezTo>
                    <a:pt x="47" y="10"/>
                    <a:pt x="41" y="7"/>
                    <a:pt x="33" y="7"/>
                  </a:cubicBezTo>
                  <a:cubicBezTo>
                    <a:pt x="26" y="7"/>
                    <a:pt x="19" y="10"/>
                    <a:pt x="15" y="15"/>
                  </a:cubicBezTo>
                  <a:cubicBezTo>
                    <a:pt x="10" y="20"/>
                    <a:pt x="7" y="27"/>
                    <a:pt x="7" y="34"/>
                  </a:cubicBezTo>
                  <a:cubicBezTo>
                    <a:pt x="7" y="39"/>
                    <a:pt x="8" y="44"/>
                    <a:pt x="11" y="48"/>
                  </a:cubicBezTo>
                  <a:cubicBezTo>
                    <a:pt x="13" y="52"/>
                    <a:pt x="17" y="55"/>
                    <a:pt x="21" y="58"/>
                  </a:cubicBezTo>
                  <a:cubicBezTo>
                    <a:pt x="23" y="59"/>
                    <a:pt x="23" y="59"/>
                    <a:pt x="23" y="59"/>
                  </a:cubicBezTo>
                  <a:cubicBezTo>
                    <a:pt x="23" y="61"/>
                    <a:pt x="23" y="61"/>
                    <a:pt x="23" y="61"/>
                  </a:cubicBezTo>
                  <a:cubicBezTo>
                    <a:pt x="23" y="67"/>
                    <a:pt x="23" y="67"/>
                    <a:pt x="23" y="67"/>
                  </a:cubicBezTo>
                  <a:cubicBezTo>
                    <a:pt x="29" y="67"/>
                    <a:pt x="29" y="67"/>
                    <a:pt x="29" y="67"/>
                  </a:cubicBezTo>
                  <a:cubicBezTo>
                    <a:pt x="29" y="52"/>
                    <a:pt x="29" y="52"/>
                    <a:pt x="29" y="52"/>
                  </a:cubicBezTo>
                  <a:cubicBezTo>
                    <a:pt x="22" y="40"/>
                    <a:pt x="22" y="40"/>
                    <a:pt x="22" y="40"/>
                  </a:cubicBezTo>
                  <a:cubicBezTo>
                    <a:pt x="25" y="38"/>
                    <a:pt x="25" y="38"/>
                    <a:pt x="25" y="38"/>
                  </a:cubicBezTo>
                  <a:cubicBezTo>
                    <a:pt x="26" y="40"/>
                    <a:pt x="26" y="40"/>
                    <a:pt x="26" y="40"/>
                  </a:cubicBezTo>
                  <a:close/>
                  <a:moveTo>
                    <a:pt x="40" y="43"/>
                  </a:moveTo>
                  <a:cubicBezTo>
                    <a:pt x="40" y="43"/>
                    <a:pt x="40" y="43"/>
                    <a:pt x="39" y="43"/>
                  </a:cubicBezTo>
                  <a:cubicBezTo>
                    <a:pt x="38" y="43"/>
                    <a:pt x="37" y="43"/>
                    <a:pt x="36" y="42"/>
                  </a:cubicBezTo>
                  <a:cubicBezTo>
                    <a:pt x="35" y="42"/>
                    <a:pt x="34" y="43"/>
                    <a:pt x="33" y="43"/>
                  </a:cubicBezTo>
                  <a:cubicBezTo>
                    <a:pt x="32" y="43"/>
                    <a:pt x="31" y="42"/>
                    <a:pt x="30" y="42"/>
                  </a:cubicBezTo>
                  <a:cubicBezTo>
                    <a:pt x="29" y="42"/>
                    <a:pt x="28" y="43"/>
                    <a:pt x="28" y="43"/>
                  </a:cubicBezTo>
                  <a:cubicBezTo>
                    <a:pt x="27" y="43"/>
                    <a:pt x="27" y="43"/>
                    <a:pt x="27" y="42"/>
                  </a:cubicBezTo>
                  <a:cubicBezTo>
                    <a:pt x="32" y="50"/>
                    <a:pt x="32" y="50"/>
                    <a:pt x="32" y="50"/>
                  </a:cubicBezTo>
                  <a:cubicBezTo>
                    <a:pt x="32" y="51"/>
                    <a:pt x="32" y="51"/>
                    <a:pt x="32" y="51"/>
                  </a:cubicBezTo>
                  <a:cubicBezTo>
                    <a:pt x="32" y="51"/>
                    <a:pt x="32" y="51"/>
                    <a:pt x="32" y="51"/>
                  </a:cubicBezTo>
                  <a:cubicBezTo>
                    <a:pt x="32" y="67"/>
                    <a:pt x="32" y="67"/>
                    <a:pt x="32" y="67"/>
                  </a:cubicBezTo>
                  <a:cubicBezTo>
                    <a:pt x="35" y="67"/>
                    <a:pt x="35" y="67"/>
                    <a:pt x="35" y="67"/>
                  </a:cubicBezTo>
                  <a:cubicBezTo>
                    <a:pt x="35" y="51"/>
                    <a:pt x="35" y="51"/>
                    <a:pt x="35" y="51"/>
                  </a:cubicBezTo>
                  <a:cubicBezTo>
                    <a:pt x="35" y="51"/>
                    <a:pt x="35" y="51"/>
                    <a:pt x="35" y="51"/>
                  </a:cubicBezTo>
                  <a:cubicBezTo>
                    <a:pt x="35" y="50"/>
                    <a:pt x="35" y="50"/>
                    <a:pt x="35" y="50"/>
                  </a:cubicBezTo>
                  <a:cubicBezTo>
                    <a:pt x="40" y="43"/>
                    <a:pt x="40" y="43"/>
                    <a:pt x="40" y="43"/>
                  </a:cubicBezTo>
                  <a:close/>
                  <a:moveTo>
                    <a:pt x="43" y="96"/>
                  </a:moveTo>
                  <a:cubicBezTo>
                    <a:pt x="24" y="98"/>
                    <a:pt x="24" y="98"/>
                    <a:pt x="24" y="98"/>
                  </a:cubicBezTo>
                  <a:cubicBezTo>
                    <a:pt x="25" y="103"/>
                    <a:pt x="29" y="106"/>
                    <a:pt x="34" y="106"/>
                  </a:cubicBezTo>
                  <a:cubicBezTo>
                    <a:pt x="39" y="106"/>
                    <a:pt x="43" y="102"/>
                    <a:pt x="43" y="97"/>
                  </a:cubicBezTo>
                  <a:cubicBezTo>
                    <a:pt x="43" y="97"/>
                    <a:pt x="43" y="97"/>
                    <a:pt x="43" y="96"/>
                  </a:cubicBezTo>
                  <a:close/>
                  <a:moveTo>
                    <a:pt x="50" y="85"/>
                  </a:moveTo>
                  <a:cubicBezTo>
                    <a:pt x="17" y="88"/>
                    <a:pt x="17" y="88"/>
                    <a:pt x="17" y="88"/>
                  </a:cubicBezTo>
                  <a:cubicBezTo>
                    <a:pt x="17" y="89"/>
                    <a:pt x="17" y="89"/>
                    <a:pt x="17" y="89"/>
                  </a:cubicBezTo>
                  <a:cubicBezTo>
                    <a:pt x="17" y="89"/>
                    <a:pt x="17" y="90"/>
                    <a:pt x="17" y="90"/>
                  </a:cubicBezTo>
                  <a:cubicBezTo>
                    <a:pt x="50" y="87"/>
                    <a:pt x="50" y="87"/>
                    <a:pt x="50" y="87"/>
                  </a:cubicBezTo>
                  <a:cubicBezTo>
                    <a:pt x="50" y="87"/>
                    <a:pt x="50" y="86"/>
                    <a:pt x="50" y="86"/>
                  </a:cubicBezTo>
                  <a:cubicBezTo>
                    <a:pt x="50" y="86"/>
                    <a:pt x="50" y="86"/>
                    <a:pt x="50" y="85"/>
                  </a:cubicBezTo>
                  <a:close/>
                  <a:moveTo>
                    <a:pt x="50" y="73"/>
                  </a:moveTo>
                  <a:cubicBezTo>
                    <a:pt x="17" y="76"/>
                    <a:pt x="17" y="76"/>
                    <a:pt x="17" y="76"/>
                  </a:cubicBezTo>
                  <a:cubicBezTo>
                    <a:pt x="17" y="76"/>
                    <a:pt x="17" y="76"/>
                    <a:pt x="17" y="77"/>
                  </a:cubicBezTo>
                  <a:cubicBezTo>
                    <a:pt x="17" y="77"/>
                    <a:pt x="17" y="77"/>
                    <a:pt x="17" y="77"/>
                  </a:cubicBezTo>
                  <a:cubicBezTo>
                    <a:pt x="50" y="74"/>
                    <a:pt x="50" y="74"/>
                    <a:pt x="50" y="74"/>
                  </a:cubicBezTo>
                  <a:cubicBezTo>
                    <a:pt x="50" y="74"/>
                    <a:pt x="50" y="74"/>
                    <a:pt x="50" y="73"/>
                  </a:cubicBezTo>
                  <a:cubicBezTo>
                    <a:pt x="50" y="73"/>
                    <a:pt x="50" y="73"/>
                    <a:pt x="50" y="73"/>
                  </a:cubicBezTo>
                  <a:close/>
                </a:path>
              </a:pathLst>
            </a:custGeom>
            <a:solidFill>
              <a:sysClr val="window" lastClr="FFFFFF"/>
            </a:solidFill>
            <a:ln>
              <a:noFill/>
            </a:ln>
            <a:extLst/>
          </p:spPr>
          <p:txBody>
            <a:bodyPr vert="horz" wrap="square" lIns="96429" tIns="48214" rIns="96429" bIns="48214"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400" b="0" i="0" u="none" strike="noStrike" kern="1200" cap="none" spc="0" normalizeH="0" baseline="0" noProof="0">
                <a:ln>
                  <a:noFill/>
                </a:ln>
                <a:solidFill>
                  <a:prstClr val="black"/>
                </a:solidFill>
                <a:effectLst/>
                <a:uLnTx/>
                <a:uFillTx/>
                <a:latin typeface="Franklin Gothic Medium" panose="020B0603020102020204" pitchFamily="34" charset="0"/>
                <a:ea typeface="微软雅黑" panose="020B0503020204020204" pitchFamily="34" charset="-122"/>
                <a:cs typeface="Arial" panose="020B0604020202020204" pitchFamily="34" charset="0"/>
              </a:endParaRPr>
            </a:p>
          </p:txBody>
        </p:sp>
      </p:grpSp>
      <p:grpSp>
        <p:nvGrpSpPr>
          <p:cNvPr id="60" name="Group 16"/>
          <p:cNvGrpSpPr/>
          <p:nvPr/>
        </p:nvGrpSpPr>
        <p:grpSpPr>
          <a:xfrm>
            <a:off x="3252862" y="2334577"/>
            <a:ext cx="696214" cy="696214"/>
            <a:chOff x="4344572" y="1810084"/>
            <a:chExt cx="914400" cy="914400"/>
          </a:xfrm>
        </p:grpSpPr>
        <p:sp>
          <p:nvSpPr>
            <p:cNvPr id="61" name="Oval 19"/>
            <p:cNvSpPr/>
            <p:nvPr/>
          </p:nvSpPr>
          <p:spPr>
            <a:xfrm>
              <a:off x="4344572" y="1810084"/>
              <a:ext cx="914400" cy="914400"/>
            </a:xfrm>
            <a:prstGeom prst="ellipse">
              <a:avLst/>
            </a:prstGeom>
            <a:solidFill>
              <a:srgbClr val="7F7F7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200" b="0" i="0" u="none" strike="noStrike" kern="0" cap="none" spc="0" normalizeH="0" baseline="0" noProof="0">
                <a:ln>
                  <a:noFill/>
                </a:ln>
                <a:solidFill>
                  <a:sysClr val="window" lastClr="FFFFFF"/>
                </a:solidFill>
                <a:effectLst/>
                <a:uLnTx/>
                <a:uFillTx/>
                <a:latin typeface="Franklin Gothic Medium" panose="020B0603020102020204" pitchFamily="34" charset="0"/>
                <a:ea typeface="微软雅黑" panose="020B0503020204020204" pitchFamily="34" charset="-122"/>
                <a:cs typeface="Arial" panose="020B0604020202020204" pitchFamily="34" charset="0"/>
              </a:endParaRPr>
            </a:p>
          </p:txBody>
        </p:sp>
        <p:sp>
          <p:nvSpPr>
            <p:cNvPr id="62" name="Freeform 26"/>
            <p:cNvSpPr>
              <a:spLocks noEditPoints="1"/>
            </p:cNvSpPr>
            <p:nvPr/>
          </p:nvSpPr>
          <p:spPr bwMode="auto">
            <a:xfrm>
              <a:off x="4618575" y="2072638"/>
              <a:ext cx="366393" cy="389292"/>
            </a:xfrm>
            <a:custGeom>
              <a:avLst/>
              <a:gdLst>
                <a:gd name="T0" fmla="*/ 75 w 89"/>
                <a:gd name="T1" fmla="*/ 22 h 95"/>
                <a:gd name="T2" fmla="*/ 89 w 89"/>
                <a:gd name="T3" fmla="*/ 53 h 95"/>
                <a:gd name="T4" fmla="*/ 78 w 89"/>
                <a:gd name="T5" fmla="*/ 80 h 95"/>
                <a:gd name="T6" fmla="*/ 47 w 89"/>
                <a:gd name="T7" fmla="*/ 53 h 95"/>
                <a:gd name="T8" fmla="*/ 75 w 89"/>
                <a:gd name="T9" fmla="*/ 22 h 95"/>
                <a:gd name="T10" fmla="*/ 76 w 89"/>
                <a:gd name="T11" fmla="*/ 83 h 95"/>
                <a:gd name="T12" fmla="*/ 69 w 89"/>
                <a:gd name="T13" fmla="*/ 88 h 95"/>
                <a:gd name="T14" fmla="*/ 74 w 89"/>
                <a:gd name="T15" fmla="*/ 81 h 95"/>
                <a:gd name="T16" fmla="*/ 76 w 89"/>
                <a:gd name="T17" fmla="*/ 83 h 95"/>
                <a:gd name="T18" fmla="*/ 64 w 89"/>
                <a:gd name="T19" fmla="*/ 92 h 95"/>
                <a:gd name="T20" fmla="*/ 72 w 89"/>
                <a:gd name="T21" fmla="*/ 79 h 95"/>
                <a:gd name="T22" fmla="*/ 70 w 89"/>
                <a:gd name="T23" fmla="*/ 77 h 95"/>
                <a:gd name="T24" fmla="*/ 60 w 89"/>
                <a:gd name="T25" fmla="*/ 94 h 95"/>
                <a:gd name="T26" fmla="*/ 64 w 89"/>
                <a:gd name="T27" fmla="*/ 92 h 95"/>
                <a:gd name="T28" fmla="*/ 58 w 89"/>
                <a:gd name="T29" fmla="*/ 91 h 95"/>
                <a:gd name="T30" fmla="*/ 67 w 89"/>
                <a:gd name="T31" fmla="*/ 75 h 95"/>
                <a:gd name="T32" fmla="*/ 65 w 89"/>
                <a:gd name="T33" fmla="*/ 74 h 95"/>
                <a:gd name="T34" fmla="*/ 57 w 89"/>
                <a:gd name="T35" fmla="*/ 88 h 95"/>
                <a:gd name="T36" fmla="*/ 58 w 89"/>
                <a:gd name="T37" fmla="*/ 91 h 95"/>
                <a:gd name="T38" fmla="*/ 56 w 89"/>
                <a:gd name="T39" fmla="*/ 84 h 95"/>
                <a:gd name="T40" fmla="*/ 63 w 89"/>
                <a:gd name="T41" fmla="*/ 72 h 95"/>
                <a:gd name="T42" fmla="*/ 61 w 89"/>
                <a:gd name="T43" fmla="*/ 70 h 95"/>
                <a:gd name="T44" fmla="*/ 55 w 89"/>
                <a:gd name="T45" fmla="*/ 81 h 95"/>
                <a:gd name="T46" fmla="*/ 56 w 89"/>
                <a:gd name="T47" fmla="*/ 84 h 95"/>
                <a:gd name="T48" fmla="*/ 53 w 89"/>
                <a:gd name="T49" fmla="*/ 78 h 95"/>
                <a:gd name="T50" fmla="*/ 59 w 89"/>
                <a:gd name="T51" fmla="*/ 68 h 95"/>
                <a:gd name="T52" fmla="*/ 57 w 89"/>
                <a:gd name="T53" fmla="*/ 66 h 95"/>
                <a:gd name="T54" fmla="*/ 52 w 89"/>
                <a:gd name="T55" fmla="*/ 75 h 95"/>
                <a:gd name="T56" fmla="*/ 53 w 89"/>
                <a:gd name="T57" fmla="*/ 78 h 95"/>
                <a:gd name="T58" fmla="*/ 51 w 89"/>
                <a:gd name="T59" fmla="*/ 71 h 95"/>
                <a:gd name="T60" fmla="*/ 55 w 89"/>
                <a:gd name="T61" fmla="*/ 64 h 95"/>
                <a:gd name="T62" fmla="*/ 53 w 89"/>
                <a:gd name="T63" fmla="*/ 62 h 95"/>
                <a:gd name="T64" fmla="*/ 50 w 89"/>
                <a:gd name="T65" fmla="*/ 68 h 95"/>
                <a:gd name="T66" fmla="*/ 51 w 89"/>
                <a:gd name="T67" fmla="*/ 71 h 95"/>
                <a:gd name="T68" fmla="*/ 48 w 89"/>
                <a:gd name="T69" fmla="*/ 65 h 95"/>
                <a:gd name="T70" fmla="*/ 51 w 89"/>
                <a:gd name="T71" fmla="*/ 61 h 95"/>
                <a:gd name="T72" fmla="*/ 49 w 89"/>
                <a:gd name="T73" fmla="*/ 59 h 95"/>
                <a:gd name="T74" fmla="*/ 47 w 89"/>
                <a:gd name="T75" fmla="*/ 61 h 95"/>
                <a:gd name="T76" fmla="*/ 48 w 89"/>
                <a:gd name="T77" fmla="*/ 65 h 95"/>
                <a:gd name="T78" fmla="*/ 46 w 89"/>
                <a:gd name="T79" fmla="*/ 58 h 95"/>
                <a:gd name="T80" fmla="*/ 45 w 89"/>
                <a:gd name="T81" fmla="*/ 55 h 95"/>
                <a:gd name="T82" fmla="*/ 47 w 89"/>
                <a:gd name="T83" fmla="*/ 57 h 95"/>
                <a:gd name="T84" fmla="*/ 46 w 89"/>
                <a:gd name="T85" fmla="*/ 58 h 95"/>
                <a:gd name="T86" fmla="*/ 59 w 89"/>
                <a:gd name="T87" fmla="*/ 17 h 95"/>
                <a:gd name="T88" fmla="*/ 41 w 89"/>
                <a:gd name="T89" fmla="*/ 54 h 95"/>
                <a:gd name="T90" fmla="*/ 36 w 89"/>
                <a:gd name="T91" fmla="*/ 13 h 95"/>
                <a:gd name="T92" fmla="*/ 0 w 89"/>
                <a:gd name="T93" fmla="*/ 54 h 95"/>
                <a:gd name="T94" fmla="*/ 41 w 89"/>
                <a:gd name="T95" fmla="*/ 95 h 95"/>
                <a:gd name="T96" fmla="*/ 55 w 89"/>
                <a:gd name="T97" fmla="*/ 93 h 95"/>
                <a:gd name="T98" fmla="*/ 41 w 89"/>
                <a:gd name="T99" fmla="*/ 54 h 95"/>
                <a:gd name="T100" fmla="*/ 68 w 89"/>
                <a:gd name="T101" fmla="*/ 23 h 95"/>
                <a:gd name="T102" fmla="*/ 59 w 89"/>
                <a:gd name="T103" fmla="*/ 17 h 95"/>
                <a:gd name="T104" fmla="*/ 43 w 89"/>
                <a:gd name="T105" fmla="*/ 0 h 95"/>
                <a:gd name="T106" fmla="*/ 38 w 89"/>
                <a:gd name="T107" fmla="*/ 0 h 95"/>
                <a:gd name="T108" fmla="*/ 43 w 89"/>
                <a:gd name="T109" fmla="*/ 41 h 95"/>
                <a:gd name="T110" fmla="*/ 61 w 89"/>
                <a:gd name="T111" fmla="*/ 4 h 95"/>
                <a:gd name="T112" fmla="*/ 43 w 89"/>
                <a:gd name="T113" fmla="*/ 0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9" h="95">
                  <a:moveTo>
                    <a:pt x="75" y="22"/>
                  </a:moveTo>
                  <a:cubicBezTo>
                    <a:pt x="83" y="29"/>
                    <a:pt x="89" y="40"/>
                    <a:pt x="89" y="53"/>
                  </a:cubicBezTo>
                  <a:cubicBezTo>
                    <a:pt x="89" y="63"/>
                    <a:pt x="85" y="73"/>
                    <a:pt x="78" y="80"/>
                  </a:cubicBezTo>
                  <a:cubicBezTo>
                    <a:pt x="47" y="53"/>
                    <a:pt x="47" y="53"/>
                    <a:pt x="47" y="53"/>
                  </a:cubicBezTo>
                  <a:cubicBezTo>
                    <a:pt x="75" y="22"/>
                    <a:pt x="75" y="22"/>
                    <a:pt x="75" y="22"/>
                  </a:cubicBezTo>
                  <a:close/>
                  <a:moveTo>
                    <a:pt x="76" y="83"/>
                  </a:moveTo>
                  <a:cubicBezTo>
                    <a:pt x="74" y="85"/>
                    <a:pt x="72" y="87"/>
                    <a:pt x="69" y="88"/>
                  </a:cubicBezTo>
                  <a:cubicBezTo>
                    <a:pt x="74" y="81"/>
                    <a:pt x="74" y="81"/>
                    <a:pt x="74" y="81"/>
                  </a:cubicBezTo>
                  <a:cubicBezTo>
                    <a:pt x="76" y="83"/>
                    <a:pt x="76" y="83"/>
                    <a:pt x="76" y="83"/>
                  </a:cubicBezTo>
                  <a:close/>
                  <a:moveTo>
                    <a:pt x="64" y="92"/>
                  </a:moveTo>
                  <a:cubicBezTo>
                    <a:pt x="72" y="79"/>
                    <a:pt x="72" y="79"/>
                    <a:pt x="72" y="79"/>
                  </a:cubicBezTo>
                  <a:cubicBezTo>
                    <a:pt x="70" y="77"/>
                    <a:pt x="70" y="77"/>
                    <a:pt x="70" y="77"/>
                  </a:cubicBezTo>
                  <a:cubicBezTo>
                    <a:pt x="60" y="94"/>
                    <a:pt x="60" y="94"/>
                    <a:pt x="60" y="94"/>
                  </a:cubicBezTo>
                  <a:cubicBezTo>
                    <a:pt x="61" y="93"/>
                    <a:pt x="63" y="92"/>
                    <a:pt x="64" y="92"/>
                  </a:cubicBezTo>
                  <a:close/>
                  <a:moveTo>
                    <a:pt x="58" y="91"/>
                  </a:moveTo>
                  <a:cubicBezTo>
                    <a:pt x="67" y="75"/>
                    <a:pt x="67" y="75"/>
                    <a:pt x="67" y="75"/>
                  </a:cubicBezTo>
                  <a:cubicBezTo>
                    <a:pt x="65" y="74"/>
                    <a:pt x="65" y="74"/>
                    <a:pt x="65" y="74"/>
                  </a:cubicBezTo>
                  <a:cubicBezTo>
                    <a:pt x="57" y="88"/>
                    <a:pt x="57" y="88"/>
                    <a:pt x="57" y="88"/>
                  </a:cubicBezTo>
                  <a:cubicBezTo>
                    <a:pt x="58" y="91"/>
                    <a:pt x="58" y="91"/>
                    <a:pt x="58" y="91"/>
                  </a:cubicBezTo>
                  <a:close/>
                  <a:moveTo>
                    <a:pt x="56" y="84"/>
                  </a:moveTo>
                  <a:cubicBezTo>
                    <a:pt x="63" y="72"/>
                    <a:pt x="63" y="72"/>
                    <a:pt x="63" y="72"/>
                  </a:cubicBezTo>
                  <a:cubicBezTo>
                    <a:pt x="61" y="70"/>
                    <a:pt x="61" y="70"/>
                    <a:pt x="61" y="70"/>
                  </a:cubicBezTo>
                  <a:cubicBezTo>
                    <a:pt x="55" y="81"/>
                    <a:pt x="55" y="81"/>
                    <a:pt x="55" y="81"/>
                  </a:cubicBezTo>
                  <a:cubicBezTo>
                    <a:pt x="56" y="84"/>
                    <a:pt x="56" y="84"/>
                    <a:pt x="56" y="84"/>
                  </a:cubicBezTo>
                  <a:close/>
                  <a:moveTo>
                    <a:pt x="53" y="78"/>
                  </a:moveTo>
                  <a:cubicBezTo>
                    <a:pt x="59" y="68"/>
                    <a:pt x="59" y="68"/>
                    <a:pt x="59" y="68"/>
                  </a:cubicBezTo>
                  <a:cubicBezTo>
                    <a:pt x="57" y="66"/>
                    <a:pt x="57" y="66"/>
                    <a:pt x="57" y="66"/>
                  </a:cubicBezTo>
                  <a:cubicBezTo>
                    <a:pt x="52" y="75"/>
                    <a:pt x="52" y="75"/>
                    <a:pt x="52" y="75"/>
                  </a:cubicBezTo>
                  <a:cubicBezTo>
                    <a:pt x="53" y="78"/>
                    <a:pt x="53" y="78"/>
                    <a:pt x="53" y="78"/>
                  </a:cubicBezTo>
                  <a:close/>
                  <a:moveTo>
                    <a:pt x="51" y="71"/>
                  </a:moveTo>
                  <a:cubicBezTo>
                    <a:pt x="55" y="64"/>
                    <a:pt x="55" y="64"/>
                    <a:pt x="55" y="64"/>
                  </a:cubicBezTo>
                  <a:cubicBezTo>
                    <a:pt x="53" y="62"/>
                    <a:pt x="53" y="62"/>
                    <a:pt x="53" y="62"/>
                  </a:cubicBezTo>
                  <a:cubicBezTo>
                    <a:pt x="50" y="68"/>
                    <a:pt x="50" y="68"/>
                    <a:pt x="50" y="68"/>
                  </a:cubicBezTo>
                  <a:cubicBezTo>
                    <a:pt x="51" y="71"/>
                    <a:pt x="51" y="71"/>
                    <a:pt x="51" y="71"/>
                  </a:cubicBezTo>
                  <a:close/>
                  <a:moveTo>
                    <a:pt x="48" y="65"/>
                  </a:moveTo>
                  <a:cubicBezTo>
                    <a:pt x="51" y="61"/>
                    <a:pt x="51" y="61"/>
                    <a:pt x="51" y="61"/>
                  </a:cubicBezTo>
                  <a:cubicBezTo>
                    <a:pt x="49" y="59"/>
                    <a:pt x="49" y="59"/>
                    <a:pt x="49" y="59"/>
                  </a:cubicBezTo>
                  <a:cubicBezTo>
                    <a:pt x="47" y="61"/>
                    <a:pt x="47" y="61"/>
                    <a:pt x="47" y="61"/>
                  </a:cubicBezTo>
                  <a:cubicBezTo>
                    <a:pt x="48" y="65"/>
                    <a:pt x="48" y="65"/>
                    <a:pt x="48" y="65"/>
                  </a:cubicBezTo>
                  <a:close/>
                  <a:moveTo>
                    <a:pt x="46" y="58"/>
                  </a:moveTo>
                  <a:cubicBezTo>
                    <a:pt x="45" y="55"/>
                    <a:pt x="45" y="55"/>
                    <a:pt x="45" y="55"/>
                  </a:cubicBezTo>
                  <a:cubicBezTo>
                    <a:pt x="47" y="57"/>
                    <a:pt x="47" y="57"/>
                    <a:pt x="47" y="57"/>
                  </a:cubicBezTo>
                  <a:cubicBezTo>
                    <a:pt x="46" y="58"/>
                    <a:pt x="46" y="58"/>
                    <a:pt x="46" y="58"/>
                  </a:cubicBezTo>
                  <a:close/>
                  <a:moveTo>
                    <a:pt x="59" y="17"/>
                  </a:moveTo>
                  <a:cubicBezTo>
                    <a:pt x="41" y="54"/>
                    <a:pt x="41" y="54"/>
                    <a:pt x="41" y="54"/>
                  </a:cubicBezTo>
                  <a:cubicBezTo>
                    <a:pt x="41" y="54"/>
                    <a:pt x="38" y="28"/>
                    <a:pt x="36" y="13"/>
                  </a:cubicBezTo>
                  <a:cubicBezTo>
                    <a:pt x="16" y="15"/>
                    <a:pt x="0" y="33"/>
                    <a:pt x="0" y="54"/>
                  </a:cubicBezTo>
                  <a:cubicBezTo>
                    <a:pt x="0" y="77"/>
                    <a:pt x="18" y="95"/>
                    <a:pt x="41" y="95"/>
                  </a:cubicBezTo>
                  <a:cubicBezTo>
                    <a:pt x="46" y="95"/>
                    <a:pt x="51" y="94"/>
                    <a:pt x="55" y="93"/>
                  </a:cubicBezTo>
                  <a:cubicBezTo>
                    <a:pt x="41" y="54"/>
                    <a:pt x="41" y="54"/>
                    <a:pt x="41" y="54"/>
                  </a:cubicBezTo>
                  <a:cubicBezTo>
                    <a:pt x="68" y="23"/>
                    <a:pt x="68" y="23"/>
                    <a:pt x="68" y="23"/>
                  </a:cubicBezTo>
                  <a:cubicBezTo>
                    <a:pt x="66" y="20"/>
                    <a:pt x="63" y="18"/>
                    <a:pt x="59" y="17"/>
                  </a:cubicBezTo>
                  <a:close/>
                  <a:moveTo>
                    <a:pt x="43" y="0"/>
                  </a:moveTo>
                  <a:cubicBezTo>
                    <a:pt x="41" y="0"/>
                    <a:pt x="40" y="0"/>
                    <a:pt x="38" y="0"/>
                  </a:cubicBezTo>
                  <a:cubicBezTo>
                    <a:pt x="40" y="15"/>
                    <a:pt x="43" y="41"/>
                    <a:pt x="43" y="41"/>
                  </a:cubicBezTo>
                  <a:cubicBezTo>
                    <a:pt x="61" y="4"/>
                    <a:pt x="61" y="4"/>
                    <a:pt x="61" y="4"/>
                  </a:cubicBezTo>
                  <a:cubicBezTo>
                    <a:pt x="56" y="1"/>
                    <a:pt x="49" y="0"/>
                    <a:pt x="43" y="0"/>
                  </a:cubicBezTo>
                  <a:close/>
                </a:path>
              </a:pathLst>
            </a:custGeom>
            <a:solidFill>
              <a:sysClr val="window" lastClr="FFFFFF"/>
            </a:solidFill>
            <a:ln>
              <a:noFill/>
            </a:ln>
            <a:extLst/>
          </p:spPr>
          <p:txBody>
            <a:bodyPr vert="horz" wrap="square" lIns="96429" tIns="48214" rIns="96429" bIns="48214"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400" b="0" i="0" u="none" strike="noStrike" kern="1200" cap="none" spc="0" normalizeH="0" baseline="0" noProof="0">
                <a:ln>
                  <a:noFill/>
                </a:ln>
                <a:solidFill>
                  <a:prstClr val="black"/>
                </a:solidFill>
                <a:effectLst/>
                <a:uLnTx/>
                <a:uFillTx/>
                <a:latin typeface="Franklin Gothic Medium" panose="020B0603020102020204" pitchFamily="34" charset="0"/>
                <a:ea typeface="微软雅黑" panose="020B0503020204020204" pitchFamily="34" charset="-122"/>
                <a:cs typeface="Arial" panose="020B0604020202020204" pitchFamily="34" charset="0"/>
              </a:endParaRPr>
            </a:p>
          </p:txBody>
        </p:sp>
      </p:grpSp>
      <p:cxnSp>
        <p:nvCxnSpPr>
          <p:cNvPr id="63" name="Straight Connector 36"/>
          <p:cNvCxnSpPr/>
          <p:nvPr/>
        </p:nvCxnSpPr>
        <p:spPr>
          <a:xfrm>
            <a:off x="2623349" y="2619213"/>
            <a:ext cx="0" cy="1550064"/>
          </a:xfrm>
          <a:prstGeom prst="line">
            <a:avLst/>
          </a:prstGeom>
          <a:noFill/>
          <a:ln w="6350" cap="flat" cmpd="sng" algn="ctr">
            <a:solidFill>
              <a:sysClr val="window" lastClr="FFFFFF">
                <a:lumMod val="65000"/>
              </a:sysClr>
            </a:solidFill>
            <a:prstDash val="solid"/>
            <a:miter lim="800000"/>
          </a:ln>
          <a:effectLst/>
        </p:spPr>
      </p:cxnSp>
      <p:cxnSp>
        <p:nvCxnSpPr>
          <p:cNvPr id="64" name="Straight Connector 37"/>
          <p:cNvCxnSpPr/>
          <p:nvPr/>
        </p:nvCxnSpPr>
        <p:spPr>
          <a:xfrm>
            <a:off x="4586380" y="2619213"/>
            <a:ext cx="0" cy="1550064"/>
          </a:xfrm>
          <a:prstGeom prst="line">
            <a:avLst/>
          </a:prstGeom>
          <a:noFill/>
          <a:ln w="6350" cap="flat" cmpd="sng" algn="ctr">
            <a:solidFill>
              <a:sysClr val="window" lastClr="FFFFFF">
                <a:lumMod val="65000"/>
              </a:sysClr>
            </a:solidFill>
            <a:prstDash val="solid"/>
            <a:miter lim="800000"/>
          </a:ln>
          <a:effectLst/>
        </p:spPr>
      </p:cxnSp>
      <p:cxnSp>
        <p:nvCxnSpPr>
          <p:cNvPr id="65" name="Straight Connector 38"/>
          <p:cNvCxnSpPr/>
          <p:nvPr/>
        </p:nvCxnSpPr>
        <p:spPr>
          <a:xfrm>
            <a:off x="6567913" y="2619213"/>
            <a:ext cx="0" cy="1550064"/>
          </a:xfrm>
          <a:prstGeom prst="line">
            <a:avLst/>
          </a:prstGeom>
          <a:noFill/>
          <a:ln w="6350" cap="flat" cmpd="sng" algn="ctr">
            <a:solidFill>
              <a:sysClr val="window" lastClr="FFFFFF">
                <a:lumMod val="65000"/>
              </a:sysClr>
            </a:solidFill>
            <a:prstDash val="solid"/>
            <a:miter lim="800000"/>
          </a:ln>
          <a:effectLst/>
        </p:spPr>
      </p:cxnSp>
      <p:sp>
        <p:nvSpPr>
          <p:cNvPr id="66" name="TextBox 41"/>
          <p:cNvSpPr txBox="1"/>
          <p:nvPr/>
        </p:nvSpPr>
        <p:spPr>
          <a:xfrm>
            <a:off x="715990" y="3308327"/>
            <a:ext cx="1914591" cy="432753"/>
          </a:xfrm>
          <a:prstGeom prst="rect">
            <a:avLst/>
          </a:prstGeom>
          <a:noFill/>
        </p:spPr>
        <p:txBody>
          <a:bodyPr wrap="square" lIns="85667" tIns="42834" rIns="85667" bIns="42834" rtlCol="0">
            <a:spAutoFit/>
          </a:bodyPr>
          <a:lstStyle/>
          <a:p>
            <a:pPr marL="0" marR="0" lvl="0" indent="0" defTabSz="914400" eaLnBrk="1" fontAlgn="auto" latinLnBrk="0" hangingPunct="1">
              <a:lnSpc>
                <a:spcPct val="150000"/>
              </a:lnSpc>
              <a:spcBef>
                <a:spcPts val="0"/>
              </a:spcBef>
              <a:spcAft>
                <a:spcPts val="0"/>
              </a:spcAft>
              <a:buClrTx/>
              <a:buSzTx/>
              <a:buFontTx/>
              <a:buNone/>
              <a:tabLst/>
              <a:defRPr/>
            </a:pPr>
            <a:r>
              <a:rPr kumimoji="0" lang="zh-CN" altLang="en-US" sz="500" b="0" i="0" u="none" strike="noStrike" kern="0" cap="none" spc="0" normalizeH="0" baseline="0" noProof="0" dirty="0">
                <a:ln>
                  <a:noFill/>
                </a:ln>
                <a:solidFill>
                  <a:sysClr val="window" lastClr="FFFFFF">
                    <a:lumMod val="65000"/>
                  </a:sysClr>
                </a:solidFill>
                <a:effectLst/>
                <a:uLnTx/>
                <a:uFillTx/>
                <a:latin typeface="微软雅黑" panose="020B0503020204020204" pitchFamily="34" charset="-122"/>
                <a:ea typeface="微软雅黑" panose="020B0503020204020204" pitchFamily="34" charset="-122"/>
                <a:cs typeface="+mn-ea"/>
                <a:sym typeface="+mn-lt"/>
              </a:rPr>
              <a:t>点击添加相关标题文字，点击添加相关标题文字，点击添加相关标题文字，点击添加相关标题文字，点击添加相关标题文字，点击添加相关标题文字。</a:t>
            </a:r>
            <a:endParaRPr kumimoji="0" lang="en-GB" altLang="zh-CN" sz="500" b="0" i="0" u="none" strike="noStrike" kern="0" cap="none" spc="0" normalizeH="0" baseline="0" noProof="0" dirty="0">
              <a:ln>
                <a:noFill/>
              </a:ln>
              <a:solidFill>
                <a:sysClr val="window" lastClr="FFFFFF">
                  <a:lumMod val="65000"/>
                </a:sysClr>
              </a:solidFill>
              <a:effectLst/>
              <a:uLnTx/>
              <a:uFillTx/>
              <a:latin typeface="微软雅黑" panose="020B0503020204020204" pitchFamily="34" charset="-122"/>
              <a:ea typeface="微软雅黑" panose="020B0503020204020204" pitchFamily="34" charset="-122"/>
              <a:cs typeface="+mn-ea"/>
              <a:sym typeface="+mn-lt"/>
            </a:endParaRPr>
          </a:p>
        </p:txBody>
      </p:sp>
      <p:sp>
        <p:nvSpPr>
          <p:cNvPr id="67" name="TextBox 170"/>
          <p:cNvSpPr txBox="1"/>
          <p:nvPr/>
        </p:nvSpPr>
        <p:spPr>
          <a:xfrm>
            <a:off x="715990" y="3098251"/>
            <a:ext cx="1754621" cy="300504"/>
          </a:xfrm>
          <a:prstGeom prst="rect">
            <a:avLst/>
          </a:prstGeom>
          <a:noFill/>
        </p:spPr>
        <p:txBody>
          <a:bodyPr wrap="square" lIns="96431" tIns="48215" rIns="96431" bIns="48215" rtlCol="0">
            <a:spAutoFit/>
          </a:bodyPr>
          <a:lstStyle/>
          <a:p>
            <a:pPr marL="0" marR="0" lvl="0" indent="0" defTabSz="914400" eaLnBrk="1" fontAlgn="auto" latinLnBrk="0" hangingPunct="1">
              <a:lnSpc>
                <a:spcPct val="120000"/>
              </a:lnSpc>
              <a:spcBef>
                <a:spcPts val="0"/>
              </a:spcBef>
              <a:spcAft>
                <a:spcPts val="0"/>
              </a:spcAft>
              <a:buClrTx/>
              <a:buSzTx/>
              <a:buFontTx/>
              <a:buNone/>
              <a:tabLst/>
              <a:defRPr/>
            </a:pPr>
            <a:r>
              <a:rPr kumimoji="0" lang="zh-CN" altLang="en-US" sz="1050" b="0" i="0" u="none" strike="noStrike" kern="0" cap="none" spc="0" normalizeH="0" baseline="0" noProof="0" dirty="0">
                <a:ln>
                  <a:noFill/>
                </a:ln>
                <a:solidFill>
                  <a:sysClr val="window" lastClr="FFFFFF">
                    <a:lumMod val="65000"/>
                  </a:sysClr>
                </a:solidFill>
                <a:effectLst/>
                <a:uLnTx/>
                <a:uFillTx/>
                <a:latin typeface="Arial" panose="020B0604020202020204" pitchFamily="34" charset="0"/>
                <a:ea typeface="微软雅黑" panose="020B0503020204020204" pitchFamily="34" charset="-122"/>
                <a:cs typeface="+mn-ea"/>
                <a:sym typeface="Arial" panose="020B0604020202020204" pitchFamily="34" charset="0"/>
              </a:rPr>
              <a:t>请替换文字内容</a:t>
            </a:r>
            <a:endParaRPr kumimoji="0" lang="en-US" altLang="zh-CN" sz="1050" b="0" i="0" u="none" strike="noStrike" kern="0" cap="none" spc="0" normalizeH="0" baseline="0" noProof="0" dirty="0">
              <a:ln>
                <a:noFill/>
              </a:ln>
              <a:solidFill>
                <a:sysClr val="window" lastClr="FFFFFF">
                  <a:lumMod val="65000"/>
                </a:sysClr>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8" name="TextBox 41"/>
          <p:cNvSpPr txBox="1"/>
          <p:nvPr/>
        </p:nvSpPr>
        <p:spPr>
          <a:xfrm>
            <a:off x="2696577" y="3308327"/>
            <a:ext cx="1914591" cy="432753"/>
          </a:xfrm>
          <a:prstGeom prst="rect">
            <a:avLst/>
          </a:prstGeom>
          <a:noFill/>
        </p:spPr>
        <p:txBody>
          <a:bodyPr wrap="square" lIns="85667" tIns="42834" rIns="85667" bIns="42834" rtlCol="0">
            <a:spAutoFit/>
          </a:bodyPr>
          <a:lstStyle/>
          <a:p>
            <a:pPr marL="0" marR="0" lvl="0" indent="0" defTabSz="914400" eaLnBrk="1" fontAlgn="auto" latinLnBrk="0" hangingPunct="1">
              <a:lnSpc>
                <a:spcPct val="150000"/>
              </a:lnSpc>
              <a:spcBef>
                <a:spcPts val="0"/>
              </a:spcBef>
              <a:spcAft>
                <a:spcPts val="0"/>
              </a:spcAft>
              <a:buClrTx/>
              <a:buSzTx/>
              <a:buFontTx/>
              <a:buNone/>
              <a:tabLst/>
              <a:defRPr/>
            </a:pPr>
            <a:r>
              <a:rPr kumimoji="0" lang="zh-CN" altLang="en-US" sz="500" b="0" i="0" u="none" strike="noStrike" kern="0" cap="none" spc="0" normalizeH="0" baseline="0" noProof="0" dirty="0">
                <a:ln>
                  <a:noFill/>
                </a:ln>
                <a:solidFill>
                  <a:sysClr val="window" lastClr="FFFFFF">
                    <a:lumMod val="65000"/>
                  </a:sysClr>
                </a:solidFill>
                <a:effectLst/>
                <a:uLnTx/>
                <a:uFillTx/>
                <a:latin typeface="微软雅黑" panose="020B0503020204020204" pitchFamily="34" charset="-122"/>
                <a:ea typeface="微软雅黑" panose="020B0503020204020204" pitchFamily="34" charset="-122"/>
                <a:cs typeface="+mn-ea"/>
                <a:sym typeface="+mn-lt"/>
              </a:rPr>
              <a:t>点击添加相关标题文字，点击添加相关标题文字，点击添加相关标题文字，点击添加相关标题文字，点击添加相关标题文字，点击添加相关标题文字。</a:t>
            </a:r>
            <a:endParaRPr kumimoji="0" lang="en-GB" altLang="zh-CN" sz="500" b="0" i="0" u="none" strike="noStrike" kern="0" cap="none" spc="0" normalizeH="0" baseline="0" noProof="0" dirty="0">
              <a:ln>
                <a:noFill/>
              </a:ln>
              <a:solidFill>
                <a:sysClr val="window" lastClr="FFFFFF">
                  <a:lumMod val="65000"/>
                </a:sysClr>
              </a:solidFill>
              <a:effectLst/>
              <a:uLnTx/>
              <a:uFillTx/>
              <a:latin typeface="微软雅黑" panose="020B0503020204020204" pitchFamily="34" charset="-122"/>
              <a:ea typeface="微软雅黑" panose="020B0503020204020204" pitchFamily="34" charset="-122"/>
              <a:cs typeface="+mn-ea"/>
              <a:sym typeface="+mn-lt"/>
            </a:endParaRPr>
          </a:p>
        </p:txBody>
      </p:sp>
      <p:sp>
        <p:nvSpPr>
          <p:cNvPr id="69" name="TextBox 170"/>
          <p:cNvSpPr txBox="1"/>
          <p:nvPr/>
        </p:nvSpPr>
        <p:spPr>
          <a:xfrm>
            <a:off x="2696577" y="3098251"/>
            <a:ext cx="1754621" cy="300504"/>
          </a:xfrm>
          <a:prstGeom prst="rect">
            <a:avLst/>
          </a:prstGeom>
          <a:noFill/>
        </p:spPr>
        <p:txBody>
          <a:bodyPr wrap="square" lIns="96431" tIns="48215" rIns="96431" bIns="48215" rtlCol="0">
            <a:spAutoFit/>
          </a:bodyPr>
          <a:lstStyle/>
          <a:p>
            <a:pPr marL="0" marR="0" lvl="0" indent="0" defTabSz="914400" eaLnBrk="1" fontAlgn="auto" latinLnBrk="0" hangingPunct="1">
              <a:lnSpc>
                <a:spcPct val="120000"/>
              </a:lnSpc>
              <a:spcBef>
                <a:spcPts val="0"/>
              </a:spcBef>
              <a:spcAft>
                <a:spcPts val="0"/>
              </a:spcAft>
              <a:buClrTx/>
              <a:buSzTx/>
              <a:buFontTx/>
              <a:buNone/>
              <a:tabLst/>
              <a:defRPr/>
            </a:pPr>
            <a:r>
              <a:rPr kumimoji="0" lang="zh-CN" altLang="en-US" sz="1050" b="0" i="0" u="none" strike="noStrike" kern="0" cap="none" spc="0" normalizeH="0" baseline="0" noProof="0" dirty="0">
                <a:ln>
                  <a:noFill/>
                </a:ln>
                <a:solidFill>
                  <a:sysClr val="window" lastClr="FFFFFF">
                    <a:lumMod val="65000"/>
                  </a:sysClr>
                </a:solidFill>
                <a:effectLst/>
                <a:uLnTx/>
                <a:uFillTx/>
                <a:latin typeface="Arial" panose="020B0604020202020204" pitchFamily="34" charset="0"/>
                <a:ea typeface="微软雅黑" panose="020B0503020204020204" pitchFamily="34" charset="-122"/>
                <a:cs typeface="+mn-ea"/>
                <a:sym typeface="Arial" panose="020B0604020202020204" pitchFamily="34" charset="0"/>
              </a:rPr>
              <a:t>请替换文字内容</a:t>
            </a:r>
            <a:endParaRPr kumimoji="0" lang="en-US" altLang="zh-CN" sz="1050" b="0" i="0" u="none" strike="noStrike" kern="0" cap="none" spc="0" normalizeH="0" baseline="0" noProof="0" dirty="0">
              <a:ln>
                <a:noFill/>
              </a:ln>
              <a:solidFill>
                <a:sysClr val="window" lastClr="FFFFFF">
                  <a:lumMod val="65000"/>
                </a:sysClr>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0" name="TextBox 41"/>
          <p:cNvSpPr txBox="1"/>
          <p:nvPr/>
        </p:nvSpPr>
        <p:spPr>
          <a:xfrm>
            <a:off x="4656533" y="3308327"/>
            <a:ext cx="1914591" cy="432753"/>
          </a:xfrm>
          <a:prstGeom prst="rect">
            <a:avLst/>
          </a:prstGeom>
          <a:noFill/>
        </p:spPr>
        <p:txBody>
          <a:bodyPr wrap="square" lIns="85667" tIns="42834" rIns="85667" bIns="42834" rtlCol="0">
            <a:spAutoFit/>
          </a:bodyPr>
          <a:lstStyle/>
          <a:p>
            <a:pPr marL="0" marR="0" lvl="0" indent="0" defTabSz="914400" eaLnBrk="1" fontAlgn="auto" latinLnBrk="0" hangingPunct="1">
              <a:lnSpc>
                <a:spcPct val="150000"/>
              </a:lnSpc>
              <a:spcBef>
                <a:spcPts val="0"/>
              </a:spcBef>
              <a:spcAft>
                <a:spcPts val="0"/>
              </a:spcAft>
              <a:buClrTx/>
              <a:buSzTx/>
              <a:buFontTx/>
              <a:buNone/>
              <a:tabLst/>
              <a:defRPr/>
            </a:pPr>
            <a:r>
              <a:rPr kumimoji="0" lang="zh-CN" altLang="en-US" sz="500" b="0" i="0" u="none" strike="noStrike" kern="0" cap="none" spc="0" normalizeH="0" baseline="0" noProof="0" dirty="0">
                <a:ln>
                  <a:noFill/>
                </a:ln>
                <a:solidFill>
                  <a:sysClr val="window" lastClr="FFFFFF">
                    <a:lumMod val="65000"/>
                  </a:sysClr>
                </a:solidFill>
                <a:effectLst/>
                <a:uLnTx/>
                <a:uFillTx/>
                <a:latin typeface="微软雅黑" panose="020B0503020204020204" pitchFamily="34" charset="-122"/>
                <a:ea typeface="微软雅黑" panose="020B0503020204020204" pitchFamily="34" charset="-122"/>
                <a:cs typeface="+mn-ea"/>
                <a:sym typeface="+mn-lt"/>
              </a:rPr>
              <a:t>点击添加相关标题文字，点击添加相关标题文字，点击添加相关标题文字，点击添加相关标题文字，点击添加相关标题文字，点击添加相关标题文字。</a:t>
            </a:r>
            <a:endParaRPr kumimoji="0" lang="en-GB" altLang="zh-CN" sz="500" b="0" i="0" u="none" strike="noStrike" kern="0" cap="none" spc="0" normalizeH="0" baseline="0" noProof="0" dirty="0">
              <a:ln>
                <a:noFill/>
              </a:ln>
              <a:solidFill>
                <a:sysClr val="window" lastClr="FFFFFF">
                  <a:lumMod val="65000"/>
                </a:sysClr>
              </a:solidFill>
              <a:effectLst/>
              <a:uLnTx/>
              <a:uFillTx/>
              <a:latin typeface="微软雅黑" panose="020B0503020204020204" pitchFamily="34" charset="-122"/>
              <a:ea typeface="微软雅黑" panose="020B0503020204020204" pitchFamily="34" charset="-122"/>
              <a:cs typeface="+mn-ea"/>
              <a:sym typeface="+mn-lt"/>
            </a:endParaRPr>
          </a:p>
        </p:txBody>
      </p:sp>
      <p:sp>
        <p:nvSpPr>
          <p:cNvPr id="71" name="TextBox 170"/>
          <p:cNvSpPr txBox="1"/>
          <p:nvPr/>
        </p:nvSpPr>
        <p:spPr>
          <a:xfrm>
            <a:off x="4656533" y="3098251"/>
            <a:ext cx="1754621" cy="300504"/>
          </a:xfrm>
          <a:prstGeom prst="rect">
            <a:avLst/>
          </a:prstGeom>
          <a:noFill/>
        </p:spPr>
        <p:txBody>
          <a:bodyPr wrap="square" lIns="96431" tIns="48215" rIns="96431" bIns="48215" rtlCol="0">
            <a:spAutoFit/>
          </a:bodyPr>
          <a:lstStyle/>
          <a:p>
            <a:pPr marL="0" marR="0" lvl="0" indent="0" defTabSz="914400" eaLnBrk="1" fontAlgn="auto" latinLnBrk="0" hangingPunct="1">
              <a:lnSpc>
                <a:spcPct val="120000"/>
              </a:lnSpc>
              <a:spcBef>
                <a:spcPts val="0"/>
              </a:spcBef>
              <a:spcAft>
                <a:spcPts val="0"/>
              </a:spcAft>
              <a:buClrTx/>
              <a:buSzTx/>
              <a:buFontTx/>
              <a:buNone/>
              <a:tabLst/>
              <a:defRPr/>
            </a:pPr>
            <a:r>
              <a:rPr kumimoji="0" lang="zh-CN" altLang="en-US" sz="1050" b="0" i="0" u="none" strike="noStrike" kern="0" cap="none" spc="0" normalizeH="0" baseline="0" noProof="0" dirty="0">
                <a:ln>
                  <a:noFill/>
                </a:ln>
                <a:solidFill>
                  <a:sysClr val="window" lastClr="FFFFFF">
                    <a:lumMod val="65000"/>
                  </a:sysClr>
                </a:solidFill>
                <a:effectLst/>
                <a:uLnTx/>
                <a:uFillTx/>
                <a:latin typeface="Arial" panose="020B0604020202020204" pitchFamily="34" charset="0"/>
                <a:ea typeface="微软雅黑" panose="020B0503020204020204" pitchFamily="34" charset="-122"/>
                <a:cs typeface="+mn-ea"/>
                <a:sym typeface="Arial" panose="020B0604020202020204" pitchFamily="34" charset="0"/>
              </a:rPr>
              <a:t>请替换文字内容</a:t>
            </a:r>
            <a:endParaRPr kumimoji="0" lang="en-US" altLang="zh-CN" sz="1050" b="0" i="0" u="none" strike="noStrike" kern="0" cap="none" spc="0" normalizeH="0" baseline="0" noProof="0" dirty="0">
              <a:ln>
                <a:noFill/>
              </a:ln>
              <a:solidFill>
                <a:sysClr val="window" lastClr="FFFFFF">
                  <a:lumMod val="65000"/>
                </a:sysClr>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2" name="TextBox 41"/>
          <p:cNvSpPr txBox="1"/>
          <p:nvPr/>
        </p:nvSpPr>
        <p:spPr>
          <a:xfrm>
            <a:off x="6699014" y="3308327"/>
            <a:ext cx="1914591" cy="432753"/>
          </a:xfrm>
          <a:prstGeom prst="rect">
            <a:avLst/>
          </a:prstGeom>
          <a:noFill/>
        </p:spPr>
        <p:txBody>
          <a:bodyPr wrap="square" lIns="85667" tIns="42834" rIns="85667" bIns="42834" rtlCol="0">
            <a:spAutoFit/>
          </a:bodyPr>
          <a:lstStyle/>
          <a:p>
            <a:pPr marL="0" marR="0" lvl="0" indent="0" defTabSz="914400" eaLnBrk="1" fontAlgn="auto" latinLnBrk="0" hangingPunct="1">
              <a:lnSpc>
                <a:spcPct val="150000"/>
              </a:lnSpc>
              <a:spcBef>
                <a:spcPts val="0"/>
              </a:spcBef>
              <a:spcAft>
                <a:spcPts val="0"/>
              </a:spcAft>
              <a:buClrTx/>
              <a:buSzTx/>
              <a:buFontTx/>
              <a:buNone/>
              <a:tabLst/>
              <a:defRPr/>
            </a:pPr>
            <a:r>
              <a:rPr kumimoji="0" lang="zh-CN" altLang="en-US" sz="500" b="0" i="0" u="none" strike="noStrike" kern="0" cap="none" spc="0" normalizeH="0" baseline="0" noProof="0" dirty="0">
                <a:ln>
                  <a:noFill/>
                </a:ln>
                <a:solidFill>
                  <a:sysClr val="window" lastClr="FFFFFF">
                    <a:lumMod val="65000"/>
                  </a:sysClr>
                </a:solidFill>
                <a:effectLst/>
                <a:uLnTx/>
                <a:uFillTx/>
                <a:latin typeface="微软雅黑" panose="020B0503020204020204" pitchFamily="34" charset="-122"/>
                <a:ea typeface="微软雅黑" panose="020B0503020204020204" pitchFamily="34" charset="-122"/>
                <a:cs typeface="+mn-ea"/>
                <a:sym typeface="+mn-lt"/>
              </a:rPr>
              <a:t>点击添加相关标题文字，点击添加相关标题文字，点击添加相关标题文字，点击添加相关标题文字，点击添加相关标题文字，点击添加相关标题文字。</a:t>
            </a:r>
            <a:endParaRPr kumimoji="0" lang="en-GB" altLang="zh-CN" sz="500" b="0" i="0" u="none" strike="noStrike" kern="0" cap="none" spc="0" normalizeH="0" baseline="0" noProof="0" dirty="0">
              <a:ln>
                <a:noFill/>
              </a:ln>
              <a:solidFill>
                <a:sysClr val="window" lastClr="FFFFFF">
                  <a:lumMod val="65000"/>
                </a:sysClr>
              </a:solidFill>
              <a:effectLst/>
              <a:uLnTx/>
              <a:uFillTx/>
              <a:latin typeface="微软雅黑" panose="020B0503020204020204" pitchFamily="34" charset="-122"/>
              <a:ea typeface="微软雅黑" panose="020B0503020204020204" pitchFamily="34" charset="-122"/>
              <a:cs typeface="+mn-ea"/>
              <a:sym typeface="+mn-lt"/>
            </a:endParaRPr>
          </a:p>
        </p:txBody>
      </p:sp>
      <p:sp>
        <p:nvSpPr>
          <p:cNvPr id="73" name="TextBox 170"/>
          <p:cNvSpPr txBox="1"/>
          <p:nvPr/>
        </p:nvSpPr>
        <p:spPr>
          <a:xfrm>
            <a:off x="6699014" y="3098251"/>
            <a:ext cx="1754621" cy="300504"/>
          </a:xfrm>
          <a:prstGeom prst="rect">
            <a:avLst/>
          </a:prstGeom>
          <a:noFill/>
        </p:spPr>
        <p:txBody>
          <a:bodyPr wrap="square" lIns="96431" tIns="48215" rIns="96431" bIns="48215" rtlCol="0">
            <a:spAutoFit/>
          </a:bodyPr>
          <a:lstStyle/>
          <a:p>
            <a:pPr marL="0" marR="0" lvl="0" indent="0" defTabSz="914400" eaLnBrk="1" fontAlgn="auto" latinLnBrk="0" hangingPunct="1">
              <a:lnSpc>
                <a:spcPct val="120000"/>
              </a:lnSpc>
              <a:spcBef>
                <a:spcPts val="0"/>
              </a:spcBef>
              <a:spcAft>
                <a:spcPts val="0"/>
              </a:spcAft>
              <a:buClrTx/>
              <a:buSzTx/>
              <a:buFontTx/>
              <a:buNone/>
              <a:tabLst/>
              <a:defRPr/>
            </a:pPr>
            <a:r>
              <a:rPr kumimoji="0" lang="zh-CN" altLang="en-US" sz="1050" b="0" i="0" u="none" strike="noStrike" kern="0" cap="none" spc="0" normalizeH="0" baseline="0" noProof="0" dirty="0">
                <a:ln>
                  <a:noFill/>
                </a:ln>
                <a:solidFill>
                  <a:sysClr val="window" lastClr="FFFFFF">
                    <a:lumMod val="65000"/>
                  </a:sysClr>
                </a:solidFill>
                <a:effectLst/>
                <a:uLnTx/>
                <a:uFillTx/>
                <a:latin typeface="Arial" panose="020B0604020202020204" pitchFamily="34" charset="0"/>
                <a:ea typeface="微软雅黑" panose="020B0503020204020204" pitchFamily="34" charset="-122"/>
                <a:cs typeface="+mn-ea"/>
                <a:sym typeface="Arial" panose="020B0604020202020204" pitchFamily="34" charset="0"/>
              </a:rPr>
              <a:t>请替换文字内容</a:t>
            </a:r>
            <a:endParaRPr kumimoji="0" lang="en-US" altLang="zh-CN" sz="1050" b="0" i="0" u="none" strike="noStrike" kern="0" cap="none" spc="0" normalizeH="0" baseline="0" noProof="0" dirty="0">
              <a:ln>
                <a:noFill/>
              </a:ln>
              <a:solidFill>
                <a:sysClr val="window" lastClr="FFFFFF">
                  <a:lumMod val="65000"/>
                </a:sysClr>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spTree>
    <p:extLst>
      <p:ext uri="{BB962C8B-B14F-4D97-AF65-F5344CB8AC3E}">
        <p14:creationId xmlns:p14="http://schemas.microsoft.com/office/powerpoint/2010/main" xmlns="" val="338120990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a:off x="4652922" y="1916832"/>
            <a:ext cx="2159214" cy="1645754"/>
            <a:chOff x="6566394" y="2021434"/>
            <a:chExt cx="2873914" cy="2190498"/>
          </a:xfrm>
          <a:gradFill flip="none" rotWithShape="1">
            <a:gsLst>
              <a:gs pos="0">
                <a:srgbClr val="0170C1">
                  <a:shade val="30000"/>
                  <a:satMod val="115000"/>
                </a:srgbClr>
              </a:gs>
              <a:gs pos="50000">
                <a:srgbClr val="0170C1">
                  <a:shade val="67500"/>
                  <a:satMod val="115000"/>
                </a:srgbClr>
              </a:gs>
              <a:gs pos="100000">
                <a:srgbClr val="0170C1">
                  <a:shade val="100000"/>
                  <a:satMod val="115000"/>
                </a:srgbClr>
              </a:gs>
            </a:gsLst>
            <a:lin ang="16200000" scaled="1"/>
            <a:tileRect/>
          </a:gradFill>
        </p:grpSpPr>
        <p:sp>
          <p:nvSpPr>
            <p:cNvPr id="40" name="任意多边形 39"/>
            <p:cNvSpPr/>
            <p:nvPr/>
          </p:nvSpPr>
          <p:spPr>
            <a:xfrm flipH="1">
              <a:off x="6566394" y="2073819"/>
              <a:ext cx="562560" cy="325906"/>
            </a:xfrm>
            <a:custGeom>
              <a:avLst/>
              <a:gdLst>
                <a:gd name="connsiteX0" fmla="*/ 367678 w 370875"/>
                <a:gd name="connsiteY0" fmla="*/ 140677 h 140677"/>
                <a:gd name="connsiteX1" fmla="*/ 370875 w 370875"/>
                <a:gd name="connsiteY1" fmla="*/ 0 h 140677"/>
                <a:gd name="connsiteX2" fmla="*/ 0 w 370875"/>
                <a:gd name="connsiteY2" fmla="*/ 134282 h 140677"/>
                <a:gd name="connsiteX3" fmla="*/ 367678 w 370875"/>
                <a:gd name="connsiteY3" fmla="*/ 140677 h 140677"/>
                <a:gd name="connsiteX0" fmla="*/ 367678 w 370875"/>
                <a:gd name="connsiteY0" fmla="*/ 232793 h 232793"/>
                <a:gd name="connsiteX1" fmla="*/ 370875 w 370875"/>
                <a:gd name="connsiteY1" fmla="*/ 92116 h 232793"/>
                <a:gd name="connsiteX2" fmla="*/ 0 w 370875"/>
                <a:gd name="connsiteY2" fmla="*/ 226398 h 232793"/>
                <a:gd name="connsiteX3" fmla="*/ 367678 w 370875"/>
                <a:gd name="connsiteY3" fmla="*/ 232793 h 232793"/>
                <a:gd name="connsiteX0" fmla="*/ 367678 w 370875"/>
                <a:gd name="connsiteY0" fmla="*/ 233290 h 233290"/>
                <a:gd name="connsiteX1" fmla="*/ 370875 w 370875"/>
                <a:gd name="connsiteY1" fmla="*/ 92613 h 233290"/>
                <a:gd name="connsiteX2" fmla="*/ 0 w 370875"/>
                <a:gd name="connsiteY2" fmla="*/ 226895 h 233290"/>
                <a:gd name="connsiteX3" fmla="*/ 367678 w 370875"/>
                <a:gd name="connsiteY3" fmla="*/ 233290 h 233290"/>
                <a:gd name="connsiteX0" fmla="*/ 367678 w 370875"/>
                <a:gd name="connsiteY0" fmla="*/ 229170 h 229170"/>
                <a:gd name="connsiteX1" fmla="*/ 370875 w 370875"/>
                <a:gd name="connsiteY1" fmla="*/ 88493 h 229170"/>
                <a:gd name="connsiteX2" fmla="*/ 0 w 370875"/>
                <a:gd name="connsiteY2" fmla="*/ 222775 h 229170"/>
                <a:gd name="connsiteX3" fmla="*/ 367678 w 370875"/>
                <a:gd name="connsiteY3" fmla="*/ 229170 h 229170"/>
                <a:gd name="connsiteX0" fmla="*/ 386861 w 390058"/>
                <a:gd name="connsiteY0" fmla="*/ 227542 h 230739"/>
                <a:gd name="connsiteX1" fmla="*/ 390058 w 390058"/>
                <a:gd name="connsiteY1" fmla="*/ 86865 h 230739"/>
                <a:gd name="connsiteX2" fmla="*/ 0 w 390058"/>
                <a:gd name="connsiteY2" fmla="*/ 230739 h 230739"/>
                <a:gd name="connsiteX3" fmla="*/ 386861 w 390058"/>
                <a:gd name="connsiteY3" fmla="*/ 227542 h 230739"/>
                <a:gd name="connsiteX0" fmla="*/ 386861 w 390058"/>
                <a:gd name="connsiteY0" fmla="*/ 231640 h 234837"/>
                <a:gd name="connsiteX1" fmla="*/ 390058 w 390058"/>
                <a:gd name="connsiteY1" fmla="*/ 90963 h 234837"/>
                <a:gd name="connsiteX2" fmla="*/ 0 w 390058"/>
                <a:gd name="connsiteY2" fmla="*/ 234837 h 234837"/>
                <a:gd name="connsiteX3" fmla="*/ 386861 w 390058"/>
                <a:gd name="connsiteY3" fmla="*/ 231640 h 234837"/>
                <a:gd name="connsiteX0" fmla="*/ 386861 w 397219"/>
                <a:gd name="connsiteY0" fmla="*/ 231640 h 234837"/>
                <a:gd name="connsiteX1" fmla="*/ 390058 w 397219"/>
                <a:gd name="connsiteY1" fmla="*/ 90963 h 234837"/>
                <a:gd name="connsiteX2" fmla="*/ 0 w 397219"/>
                <a:gd name="connsiteY2" fmla="*/ 234837 h 234837"/>
                <a:gd name="connsiteX3" fmla="*/ 386861 w 397219"/>
                <a:gd name="connsiteY3" fmla="*/ 231640 h 234837"/>
                <a:gd name="connsiteX0" fmla="*/ 386861 w 401264"/>
                <a:gd name="connsiteY0" fmla="*/ 231640 h 234837"/>
                <a:gd name="connsiteX1" fmla="*/ 390058 w 401264"/>
                <a:gd name="connsiteY1" fmla="*/ 90963 h 234837"/>
                <a:gd name="connsiteX2" fmla="*/ 0 w 401264"/>
                <a:gd name="connsiteY2" fmla="*/ 234837 h 234837"/>
                <a:gd name="connsiteX3" fmla="*/ 386861 w 401264"/>
                <a:gd name="connsiteY3" fmla="*/ 231640 h 234837"/>
                <a:gd name="connsiteX0" fmla="*/ 386861 w 406990"/>
                <a:gd name="connsiteY0" fmla="*/ 231640 h 234837"/>
                <a:gd name="connsiteX1" fmla="*/ 390058 w 406990"/>
                <a:gd name="connsiteY1" fmla="*/ 90963 h 234837"/>
                <a:gd name="connsiteX2" fmla="*/ 0 w 406990"/>
                <a:gd name="connsiteY2" fmla="*/ 234837 h 234837"/>
                <a:gd name="connsiteX3" fmla="*/ 386861 w 406990"/>
                <a:gd name="connsiteY3" fmla="*/ 231640 h 234837"/>
                <a:gd name="connsiteX0" fmla="*/ 386861 w 400092"/>
                <a:gd name="connsiteY0" fmla="*/ 231640 h 234837"/>
                <a:gd name="connsiteX1" fmla="*/ 390058 w 400092"/>
                <a:gd name="connsiteY1" fmla="*/ 90963 h 234837"/>
                <a:gd name="connsiteX2" fmla="*/ 0 w 400092"/>
                <a:gd name="connsiteY2" fmla="*/ 234837 h 234837"/>
                <a:gd name="connsiteX3" fmla="*/ 386861 w 400092"/>
                <a:gd name="connsiteY3" fmla="*/ 231640 h 234837"/>
                <a:gd name="connsiteX0" fmla="*/ 386861 w 400092"/>
                <a:gd name="connsiteY0" fmla="*/ 231640 h 234837"/>
                <a:gd name="connsiteX1" fmla="*/ 390058 w 400092"/>
                <a:gd name="connsiteY1" fmla="*/ 90963 h 234837"/>
                <a:gd name="connsiteX2" fmla="*/ 0 w 400092"/>
                <a:gd name="connsiteY2" fmla="*/ 234837 h 234837"/>
                <a:gd name="connsiteX3" fmla="*/ 386861 w 400092"/>
                <a:gd name="connsiteY3" fmla="*/ 231640 h 234837"/>
                <a:gd name="connsiteX0" fmla="*/ 386861 w 400092"/>
                <a:gd name="connsiteY0" fmla="*/ 228587 h 231784"/>
                <a:gd name="connsiteX1" fmla="*/ 390058 w 400092"/>
                <a:gd name="connsiteY1" fmla="*/ 87910 h 231784"/>
                <a:gd name="connsiteX2" fmla="*/ 0 w 400092"/>
                <a:gd name="connsiteY2" fmla="*/ 231784 h 231784"/>
                <a:gd name="connsiteX3" fmla="*/ 386861 w 400092"/>
                <a:gd name="connsiteY3" fmla="*/ 228587 h 231784"/>
              </a:gdLst>
              <a:ahLst/>
              <a:cxnLst>
                <a:cxn ang="0">
                  <a:pos x="connsiteX0" y="connsiteY0"/>
                </a:cxn>
                <a:cxn ang="0">
                  <a:pos x="connsiteX1" y="connsiteY1"/>
                </a:cxn>
                <a:cxn ang="0">
                  <a:pos x="connsiteX2" y="connsiteY2"/>
                </a:cxn>
                <a:cxn ang="0">
                  <a:pos x="connsiteX3" y="connsiteY3"/>
                </a:cxn>
              </a:cxnLst>
              <a:rect l="l" t="t" r="r" b="b"/>
              <a:pathLst>
                <a:path w="400092" h="231784">
                  <a:moveTo>
                    <a:pt x="386861" y="228587"/>
                  </a:moveTo>
                  <a:cubicBezTo>
                    <a:pt x="399561" y="220066"/>
                    <a:pt x="407403" y="162418"/>
                    <a:pt x="390058" y="87910"/>
                  </a:cubicBezTo>
                  <a:cubicBezTo>
                    <a:pt x="295691" y="-157526"/>
                    <a:pt x="37301" y="183825"/>
                    <a:pt x="0" y="231784"/>
                  </a:cubicBezTo>
                  <a:lnTo>
                    <a:pt x="386861" y="228587"/>
                  </a:lnTo>
                  <a:close/>
                </a:path>
              </a:pathLst>
            </a:custGeom>
            <a:solidFill>
              <a:sysClr val="windowText" lastClr="000000">
                <a:lumMod val="50000"/>
                <a:lumOff val="50000"/>
              </a:sysClr>
            </a:solidFill>
            <a:ln w="12700" cap="flat" cmpd="sng" algn="ctr">
              <a:noFill/>
              <a:prstDash val="solid"/>
              <a:miter lim="800000"/>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b="0" i="0" u="none" strike="noStrike" kern="0" cap="none" spc="0" normalizeH="0" baseline="0" noProof="0">
                <a:ln>
                  <a:noFill/>
                </a:ln>
                <a:solidFill>
                  <a:prstClr val="white"/>
                </a:solidFill>
                <a:effectLst/>
                <a:uLnTx/>
                <a:uFillTx/>
                <a:latin typeface="Calibri"/>
                <a:ea typeface="宋体"/>
                <a:cs typeface="+mn-cs"/>
              </a:endParaRPr>
            </a:p>
          </p:txBody>
        </p:sp>
        <p:sp>
          <p:nvSpPr>
            <p:cNvPr id="41" name="任意多边形 40"/>
            <p:cNvSpPr/>
            <p:nvPr/>
          </p:nvSpPr>
          <p:spPr>
            <a:xfrm flipH="1">
              <a:off x="6595750" y="2021434"/>
              <a:ext cx="2844558" cy="2190498"/>
            </a:xfrm>
            <a:custGeom>
              <a:avLst/>
              <a:gdLst>
                <a:gd name="connsiteX0" fmla="*/ 0 w 2042024"/>
                <a:gd name="connsiteY0" fmla="*/ 1566371 h 1570472"/>
                <a:gd name="connsiteX1" fmla="*/ 959505 w 2042024"/>
                <a:gd name="connsiteY1" fmla="*/ 0 h 1570472"/>
                <a:gd name="connsiteX2" fmla="*/ 1943613 w 2042024"/>
                <a:gd name="connsiteY2" fmla="*/ 24603 h 1570472"/>
                <a:gd name="connsiteX3" fmla="*/ 2042024 w 2042024"/>
                <a:gd name="connsiteY3" fmla="*/ 106612 h 1570472"/>
                <a:gd name="connsiteX4" fmla="*/ 1021012 w 2042024"/>
                <a:gd name="connsiteY4" fmla="*/ 1570472 h 1570472"/>
                <a:gd name="connsiteX5" fmla="*/ 0 w 2042024"/>
                <a:gd name="connsiteY5" fmla="*/ 1566371 h 1570472"/>
                <a:gd name="connsiteX0" fmla="*/ 0 w 2029722"/>
                <a:gd name="connsiteY0" fmla="*/ 1574572 h 1574572"/>
                <a:gd name="connsiteX1" fmla="*/ 947203 w 2029722"/>
                <a:gd name="connsiteY1" fmla="*/ 0 h 1574572"/>
                <a:gd name="connsiteX2" fmla="*/ 1931311 w 2029722"/>
                <a:gd name="connsiteY2" fmla="*/ 24603 h 1574572"/>
                <a:gd name="connsiteX3" fmla="*/ 2029722 w 2029722"/>
                <a:gd name="connsiteY3" fmla="*/ 106612 h 1574572"/>
                <a:gd name="connsiteX4" fmla="*/ 1008710 w 2029722"/>
                <a:gd name="connsiteY4" fmla="*/ 1570472 h 1574572"/>
                <a:gd name="connsiteX5" fmla="*/ 0 w 2029722"/>
                <a:gd name="connsiteY5" fmla="*/ 1574572 h 1574572"/>
                <a:gd name="connsiteX0" fmla="*/ 0 w 2029722"/>
                <a:gd name="connsiteY0" fmla="*/ 1574572 h 1574572"/>
                <a:gd name="connsiteX1" fmla="*/ 947203 w 2029722"/>
                <a:gd name="connsiteY1" fmla="*/ 0 h 1574572"/>
                <a:gd name="connsiteX2" fmla="*/ 1931311 w 2029722"/>
                <a:gd name="connsiteY2" fmla="*/ 24603 h 1574572"/>
                <a:gd name="connsiteX3" fmla="*/ 2029722 w 2029722"/>
                <a:gd name="connsiteY3" fmla="*/ 106612 h 1574572"/>
                <a:gd name="connsiteX4" fmla="*/ 1008710 w 2029722"/>
                <a:gd name="connsiteY4" fmla="*/ 1570472 h 1574572"/>
                <a:gd name="connsiteX5" fmla="*/ 0 w 2029722"/>
                <a:gd name="connsiteY5" fmla="*/ 1574572 h 1574572"/>
                <a:gd name="connsiteX0" fmla="*/ 0 w 2029722"/>
                <a:gd name="connsiteY0" fmla="*/ 1574572 h 1574572"/>
                <a:gd name="connsiteX1" fmla="*/ 947203 w 2029722"/>
                <a:gd name="connsiteY1" fmla="*/ 0 h 1574572"/>
                <a:gd name="connsiteX2" fmla="*/ 1931311 w 2029722"/>
                <a:gd name="connsiteY2" fmla="*/ 24603 h 1574572"/>
                <a:gd name="connsiteX3" fmla="*/ 2029722 w 2029722"/>
                <a:gd name="connsiteY3" fmla="*/ 106612 h 1574572"/>
                <a:gd name="connsiteX4" fmla="*/ 1008710 w 2029722"/>
                <a:gd name="connsiteY4" fmla="*/ 1570472 h 1574572"/>
                <a:gd name="connsiteX5" fmla="*/ 0 w 2029722"/>
                <a:gd name="connsiteY5" fmla="*/ 1574572 h 1574572"/>
                <a:gd name="connsiteX0" fmla="*/ 0 w 2029722"/>
                <a:gd name="connsiteY0" fmla="*/ 1574572 h 1574572"/>
                <a:gd name="connsiteX1" fmla="*/ 947203 w 2029722"/>
                <a:gd name="connsiteY1" fmla="*/ 0 h 1574572"/>
                <a:gd name="connsiteX2" fmla="*/ 1931311 w 2029722"/>
                <a:gd name="connsiteY2" fmla="*/ 24603 h 1574572"/>
                <a:gd name="connsiteX3" fmla="*/ 2029722 w 2029722"/>
                <a:gd name="connsiteY3" fmla="*/ 106612 h 1574572"/>
                <a:gd name="connsiteX4" fmla="*/ 1008710 w 2029722"/>
                <a:gd name="connsiteY4" fmla="*/ 1570472 h 1574572"/>
                <a:gd name="connsiteX5" fmla="*/ 0 w 2029722"/>
                <a:gd name="connsiteY5" fmla="*/ 1574572 h 1574572"/>
                <a:gd name="connsiteX0" fmla="*/ 0 w 2029722"/>
                <a:gd name="connsiteY0" fmla="*/ 1574572 h 1574572"/>
                <a:gd name="connsiteX1" fmla="*/ 947203 w 2029722"/>
                <a:gd name="connsiteY1" fmla="*/ 0 h 1574572"/>
                <a:gd name="connsiteX2" fmla="*/ 1931311 w 2029722"/>
                <a:gd name="connsiteY2" fmla="*/ 24603 h 1574572"/>
                <a:gd name="connsiteX3" fmla="*/ 2029722 w 2029722"/>
                <a:gd name="connsiteY3" fmla="*/ 106612 h 1574572"/>
                <a:gd name="connsiteX4" fmla="*/ 1008710 w 2029722"/>
                <a:gd name="connsiteY4" fmla="*/ 1570472 h 1574572"/>
                <a:gd name="connsiteX5" fmla="*/ 0 w 2029722"/>
                <a:gd name="connsiteY5" fmla="*/ 1574572 h 1574572"/>
                <a:gd name="connsiteX0" fmla="*/ 0 w 2029722"/>
                <a:gd name="connsiteY0" fmla="*/ 1574572 h 1574572"/>
                <a:gd name="connsiteX1" fmla="*/ 947203 w 2029722"/>
                <a:gd name="connsiteY1" fmla="*/ 0 h 1574572"/>
                <a:gd name="connsiteX2" fmla="*/ 1931311 w 2029722"/>
                <a:gd name="connsiteY2" fmla="*/ 24603 h 1574572"/>
                <a:gd name="connsiteX3" fmla="*/ 2009219 w 2029722"/>
                <a:gd name="connsiteY3" fmla="*/ 57406 h 1574572"/>
                <a:gd name="connsiteX4" fmla="*/ 2029722 w 2029722"/>
                <a:gd name="connsiteY4" fmla="*/ 106612 h 1574572"/>
                <a:gd name="connsiteX5" fmla="*/ 1008710 w 2029722"/>
                <a:gd name="connsiteY5" fmla="*/ 1570472 h 1574572"/>
                <a:gd name="connsiteX6" fmla="*/ 0 w 2029722"/>
                <a:gd name="connsiteY6" fmla="*/ 1574572 h 1574572"/>
                <a:gd name="connsiteX0" fmla="*/ 0 w 2029722"/>
                <a:gd name="connsiteY0" fmla="*/ 1574572 h 1574572"/>
                <a:gd name="connsiteX1" fmla="*/ 947203 w 2029722"/>
                <a:gd name="connsiteY1" fmla="*/ 0 h 1574572"/>
                <a:gd name="connsiteX2" fmla="*/ 1931311 w 2029722"/>
                <a:gd name="connsiteY2" fmla="*/ 24603 h 1574572"/>
                <a:gd name="connsiteX3" fmla="*/ 2009219 w 2029722"/>
                <a:gd name="connsiteY3" fmla="*/ 57406 h 1574572"/>
                <a:gd name="connsiteX4" fmla="*/ 2029722 w 2029722"/>
                <a:gd name="connsiteY4" fmla="*/ 106612 h 1574572"/>
                <a:gd name="connsiteX5" fmla="*/ 1008710 w 2029722"/>
                <a:gd name="connsiteY5" fmla="*/ 1570472 h 1574572"/>
                <a:gd name="connsiteX6" fmla="*/ 0 w 2029722"/>
                <a:gd name="connsiteY6" fmla="*/ 1574572 h 1574572"/>
                <a:gd name="connsiteX0" fmla="*/ 0 w 2029722"/>
                <a:gd name="connsiteY0" fmla="*/ 1574572 h 1574572"/>
                <a:gd name="connsiteX1" fmla="*/ 947203 w 2029722"/>
                <a:gd name="connsiteY1" fmla="*/ 0 h 1574572"/>
                <a:gd name="connsiteX2" fmla="*/ 1931311 w 2029722"/>
                <a:gd name="connsiteY2" fmla="*/ 24603 h 1574572"/>
                <a:gd name="connsiteX3" fmla="*/ 2009219 w 2029722"/>
                <a:gd name="connsiteY3" fmla="*/ 57406 h 1574572"/>
                <a:gd name="connsiteX4" fmla="*/ 2029722 w 2029722"/>
                <a:gd name="connsiteY4" fmla="*/ 106612 h 1574572"/>
                <a:gd name="connsiteX5" fmla="*/ 1029212 w 2029722"/>
                <a:gd name="connsiteY5" fmla="*/ 1566371 h 1574572"/>
                <a:gd name="connsiteX6" fmla="*/ 0 w 2029722"/>
                <a:gd name="connsiteY6" fmla="*/ 1574572 h 1574572"/>
                <a:gd name="connsiteX0" fmla="*/ 0 w 2029722"/>
                <a:gd name="connsiteY0" fmla="*/ 1574572 h 1574572"/>
                <a:gd name="connsiteX1" fmla="*/ 947203 w 2029722"/>
                <a:gd name="connsiteY1" fmla="*/ 0 h 1574572"/>
                <a:gd name="connsiteX2" fmla="*/ 1931311 w 2029722"/>
                <a:gd name="connsiteY2" fmla="*/ 24603 h 1574572"/>
                <a:gd name="connsiteX3" fmla="*/ 2009219 w 2029722"/>
                <a:gd name="connsiteY3" fmla="*/ 57406 h 1574572"/>
                <a:gd name="connsiteX4" fmla="*/ 2029722 w 2029722"/>
                <a:gd name="connsiteY4" fmla="*/ 106612 h 1574572"/>
                <a:gd name="connsiteX5" fmla="*/ 1029212 w 2029722"/>
                <a:gd name="connsiteY5" fmla="*/ 1566371 h 1574572"/>
                <a:gd name="connsiteX6" fmla="*/ 0 w 2029722"/>
                <a:gd name="connsiteY6" fmla="*/ 1574572 h 1574572"/>
                <a:gd name="connsiteX0" fmla="*/ 0 w 2112234"/>
                <a:gd name="connsiteY0" fmla="*/ 1602749 h 1602749"/>
                <a:gd name="connsiteX1" fmla="*/ 947203 w 2112234"/>
                <a:gd name="connsiteY1" fmla="*/ 28177 h 1602749"/>
                <a:gd name="connsiteX2" fmla="*/ 1931311 w 2112234"/>
                <a:gd name="connsiteY2" fmla="*/ 52780 h 1602749"/>
                <a:gd name="connsiteX3" fmla="*/ 2029722 w 2112234"/>
                <a:gd name="connsiteY3" fmla="*/ 134789 h 1602749"/>
                <a:gd name="connsiteX4" fmla="*/ 1029212 w 2112234"/>
                <a:gd name="connsiteY4" fmla="*/ 1594548 h 1602749"/>
                <a:gd name="connsiteX5" fmla="*/ 0 w 2112234"/>
                <a:gd name="connsiteY5" fmla="*/ 1602749 h 1602749"/>
                <a:gd name="connsiteX0" fmla="*/ 0 w 2094991"/>
                <a:gd name="connsiteY0" fmla="*/ 1602749 h 1602749"/>
                <a:gd name="connsiteX1" fmla="*/ 947203 w 2094991"/>
                <a:gd name="connsiteY1" fmla="*/ 28177 h 1602749"/>
                <a:gd name="connsiteX2" fmla="*/ 1931311 w 2094991"/>
                <a:gd name="connsiteY2" fmla="*/ 52780 h 1602749"/>
                <a:gd name="connsiteX3" fmla="*/ 2029722 w 2094991"/>
                <a:gd name="connsiteY3" fmla="*/ 134789 h 1602749"/>
                <a:gd name="connsiteX4" fmla="*/ 1029212 w 2094991"/>
                <a:gd name="connsiteY4" fmla="*/ 1594548 h 1602749"/>
                <a:gd name="connsiteX5" fmla="*/ 0 w 2094991"/>
                <a:gd name="connsiteY5" fmla="*/ 1602749 h 1602749"/>
                <a:gd name="connsiteX0" fmla="*/ 0 w 2029722"/>
                <a:gd name="connsiteY0" fmla="*/ 1574572 h 1574572"/>
                <a:gd name="connsiteX1" fmla="*/ 947203 w 2029722"/>
                <a:gd name="connsiteY1" fmla="*/ 0 h 1574572"/>
                <a:gd name="connsiteX2" fmla="*/ 1931311 w 2029722"/>
                <a:gd name="connsiteY2" fmla="*/ 24603 h 1574572"/>
                <a:gd name="connsiteX3" fmla="*/ 2029722 w 2029722"/>
                <a:gd name="connsiteY3" fmla="*/ 106612 h 1574572"/>
                <a:gd name="connsiteX4" fmla="*/ 1029212 w 2029722"/>
                <a:gd name="connsiteY4" fmla="*/ 1566371 h 1574572"/>
                <a:gd name="connsiteX5" fmla="*/ 0 w 2029722"/>
                <a:gd name="connsiteY5" fmla="*/ 1574572 h 1574572"/>
                <a:gd name="connsiteX0" fmla="*/ 0 w 2029722"/>
                <a:gd name="connsiteY0" fmla="*/ 1574572 h 1574572"/>
                <a:gd name="connsiteX1" fmla="*/ 947203 w 2029722"/>
                <a:gd name="connsiteY1" fmla="*/ 0 h 1574572"/>
                <a:gd name="connsiteX2" fmla="*/ 1931311 w 2029722"/>
                <a:gd name="connsiteY2" fmla="*/ 24603 h 1574572"/>
                <a:gd name="connsiteX3" fmla="*/ 2029722 w 2029722"/>
                <a:gd name="connsiteY3" fmla="*/ 106612 h 1574572"/>
                <a:gd name="connsiteX4" fmla="*/ 1029212 w 2029722"/>
                <a:gd name="connsiteY4" fmla="*/ 1566371 h 1574572"/>
                <a:gd name="connsiteX5" fmla="*/ 0 w 2029722"/>
                <a:gd name="connsiteY5" fmla="*/ 1574572 h 1574572"/>
                <a:gd name="connsiteX0" fmla="*/ 0 w 2026763"/>
                <a:gd name="connsiteY0" fmla="*/ 1574572 h 1574572"/>
                <a:gd name="connsiteX1" fmla="*/ 947203 w 2026763"/>
                <a:gd name="connsiteY1" fmla="*/ 0 h 1574572"/>
                <a:gd name="connsiteX2" fmla="*/ 1931311 w 2026763"/>
                <a:gd name="connsiteY2" fmla="*/ 24603 h 1574572"/>
                <a:gd name="connsiteX3" fmla="*/ 2026763 w 2026763"/>
                <a:gd name="connsiteY3" fmla="*/ 118448 h 1574572"/>
                <a:gd name="connsiteX4" fmla="*/ 1029212 w 2026763"/>
                <a:gd name="connsiteY4" fmla="*/ 1566371 h 1574572"/>
                <a:gd name="connsiteX5" fmla="*/ 0 w 2026763"/>
                <a:gd name="connsiteY5" fmla="*/ 1574572 h 1574572"/>
                <a:gd name="connsiteX0" fmla="*/ 0 w 2026763"/>
                <a:gd name="connsiteY0" fmla="*/ 1574572 h 1589231"/>
                <a:gd name="connsiteX1" fmla="*/ 947203 w 2026763"/>
                <a:gd name="connsiteY1" fmla="*/ 0 h 1589231"/>
                <a:gd name="connsiteX2" fmla="*/ 1931311 w 2026763"/>
                <a:gd name="connsiteY2" fmla="*/ 24603 h 1589231"/>
                <a:gd name="connsiteX3" fmla="*/ 2026763 w 2026763"/>
                <a:gd name="connsiteY3" fmla="*/ 118448 h 1589231"/>
                <a:gd name="connsiteX4" fmla="*/ 1029212 w 2026763"/>
                <a:gd name="connsiteY4" fmla="*/ 1589231 h 1589231"/>
                <a:gd name="connsiteX5" fmla="*/ 0 w 2026763"/>
                <a:gd name="connsiteY5" fmla="*/ 1574572 h 1589231"/>
                <a:gd name="connsiteX0" fmla="*/ 0 w 2026763"/>
                <a:gd name="connsiteY0" fmla="*/ 1574572 h 1601616"/>
                <a:gd name="connsiteX1" fmla="*/ 947203 w 2026763"/>
                <a:gd name="connsiteY1" fmla="*/ 0 h 1601616"/>
                <a:gd name="connsiteX2" fmla="*/ 1931311 w 2026763"/>
                <a:gd name="connsiteY2" fmla="*/ 24603 h 1601616"/>
                <a:gd name="connsiteX3" fmla="*/ 2026763 w 2026763"/>
                <a:gd name="connsiteY3" fmla="*/ 118448 h 1601616"/>
                <a:gd name="connsiteX4" fmla="*/ 1029212 w 2026763"/>
                <a:gd name="connsiteY4" fmla="*/ 1589231 h 1601616"/>
                <a:gd name="connsiteX5" fmla="*/ 0 w 2026763"/>
                <a:gd name="connsiteY5" fmla="*/ 1574572 h 1601616"/>
                <a:gd name="connsiteX0" fmla="*/ 0 w 2026763"/>
                <a:gd name="connsiteY0" fmla="*/ 1574572 h 1593194"/>
                <a:gd name="connsiteX1" fmla="*/ 947203 w 2026763"/>
                <a:gd name="connsiteY1" fmla="*/ 0 h 1593194"/>
                <a:gd name="connsiteX2" fmla="*/ 1931311 w 2026763"/>
                <a:gd name="connsiteY2" fmla="*/ 24603 h 1593194"/>
                <a:gd name="connsiteX3" fmla="*/ 2026763 w 2026763"/>
                <a:gd name="connsiteY3" fmla="*/ 118448 h 1593194"/>
                <a:gd name="connsiteX4" fmla="*/ 1029212 w 2026763"/>
                <a:gd name="connsiteY4" fmla="*/ 1589231 h 1593194"/>
                <a:gd name="connsiteX5" fmla="*/ 0 w 2026763"/>
                <a:gd name="connsiteY5" fmla="*/ 1574572 h 1593194"/>
                <a:gd name="connsiteX0" fmla="*/ 0 w 2023046"/>
                <a:gd name="connsiteY0" fmla="*/ 1563421 h 1589231"/>
                <a:gd name="connsiteX1" fmla="*/ 943486 w 2023046"/>
                <a:gd name="connsiteY1" fmla="*/ 0 h 1589231"/>
                <a:gd name="connsiteX2" fmla="*/ 1927594 w 2023046"/>
                <a:gd name="connsiteY2" fmla="*/ 24603 h 1589231"/>
                <a:gd name="connsiteX3" fmla="*/ 2023046 w 2023046"/>
                <a:gd name="connsiteY3" fmla="*/ 118448 h 1589231"/>
                <a:gd name="connsiteX4" fmla="*/ 1025495 w 2023046"/>
                <a:gd name="connsiteY4" fmla="*/ 1589231 h 1589231"/>
                <a:gd name="connsiteX5" fmla="*/ 0 w 2023046"/>
                <a:gd name="connsiteY5" fmla="*/ 1563421 h 1589231"/>
                <a:gd name="connsiteX0" fmla="*/ 0 w 2023046"/>
                <a:gd name="connsiteY0" fmla="*/ 1563421 h 1574847"/>
                <a:gd name="connsiteX1" fmla="*/ 943486 w 2023046"/>
                <a:gd name="connsiteY1" fmla="*/ 0 h 1574847"/>
                <a:gd name="connsiteX2" fmla="*/ 1927594 w 2023046"/>
                <a:gd name="connsiteY2" fmla="*/ 24603 h 1574847"/>
                <a:gd name="connsiteX3" fmla="*/ 2023046 w 2023046"/>
                <a:gd name="connsiteY3" fmla="*/ 118448 h 1574847"/>
                <a:gd name="connsiteX4" fmla="*/ 1029212 w 2023046"/>
                <a:gd name="connsiteY4" fmla="*/ 1548343 h 1574847"/>
                <a:gd name="connsiteX5" fmla="*/ 0 w 2023046"/>
                <a:gd name="connsiteY5" fmla="*/ 1563421 h 1574847"/>
                <a:gd name="connsiteX0" fmla="*/ 0 w 2023046"/>
                <a:gd name="connsiteY0" fmla="*/ 1563421 h 1563421"/>
                <a:gd name="connsiteX1" fmla="*/ 943486 w 2023046"/>
                <a:gd name="connsiteY1" fmla="*/ 0 h 1563421"/>
                <a:gd name="connsiteX2" fmla="*/ 1927594 w 2023046"/>
                <a:gd name="connsiteY2" fmla="*/ 24603 h 1563421"/>
                <a:gd name="connsiteX3" fmla="*/ 2023046 w 2023046"/>
                <a:gd name="connsiteY3" fmla="*/ 118448 h 1563421"/>
                <a:gd name="connsiteX4" fmla="*/ 1029212 w 2023046"/>
                <a:gd name="connsiteY4" fmla="*/ 1548343 h 1563421"/>
                <a:gd name="connsiteX5" fmla="*/ 0 w 2023046"/>
                <a:gd name="connsiteY5" fmla="*/ 1563421 h 1563421"/>
                <a:gd name="connsiteX0" fmla="*/ 0 w 2023046"/>
                <a:gd name="connsiteY0" fmla="*/ 1563421 h 1568845"/>
                <a:gd name="connsiteX1" fmla="*/ 943486 w 2023046"/>
                <a:gd name="connsiteY1" fmla="*/ 0 h 1568845"/>
                <a:gd name="connsiteX2" fmla="*/ 1927594 w 2023046"/>
                <a:gd name="connsiteY2" fmla="*/ 24603 h 1568845"/>
                <a:gd name="connsiteX3" fmla="*/ 2023046 w 2023046"/>
                <a:gd name="connsiteY3" fmla="*/ 118448 h 1568845"/>
                <a:gd name="connsiteX4" fmla="*/ 1012811 w 2023046"/>
                <a:gd name="connsiteY4" fmla="*/ 1568845 h 1568845"/>
                <a:gd name="connsiteX5" fmla="*/ 0 w 2023046"/>
                <a:gd name="connsiteY5" fmla="*/ 1563421 h 1568845"/>
                <a:gd name="connsiteX0" fmla="*/ 0 w 2023046"/>
                <a:gd name="connsiteY0" fmla="*/ 1575722 h 1575722"/>
                <a:gd name="connsiteX1" fmla="*/ 943486 w 2023046"/>
                <a:gd name="connsiteY1" fmla="*/ 0 h 1575722"/>
                <a:gd name="connsiteX2" fmla="*/ 1927594 w 2023046"/>
                <a:gd name="connsiteY2" fmla="*/ 24603 h 1575722"/>
                <a:gd name="connsiteX3" fmla="*/ 2023046 w 2023046"/>
                <a:gd name="connsiteY3" fmla="*/ 118448 h 1575722"/>
                <a:gd name="connsiteX4" fmla="*/ 1012811 w 2023046"/>
                <a:gd name="connsiteY4" fmla="*/ 1568845 h 1575722"/>
                <a:gd name="connsiteX5" fmla="*/ 0 w 2023046"/>
                <a:gd name="connsiteY5" fmla="*/ 1575722 h 1575722"/>
                <a:gd name="connsiteX0" fmla="*/ 0 w 2023046"/>
                <a:gd name="connsiteY0" fmla="*/ 1557880 h 1557880"/>
                <a:gd name="connsiteX1" fmla="*/ 947947 w 2023046"/>
                <a:gd name="connsiteY1" fmla="*/ 0 h 1557880"/>
                <a:gd name="connsiteX2" fmla="*/ 1927594 w 2023046"/>
                <a:gd name="connsiteY2" fmla="*/ 6761 h 1557880"/>
                <a:gd name="connsiteX3" fmla="*/ 2023046 w 2023046"/>
                <a:gd name="connsiteY3" fmla="*/ 100606 h 1557880"/>
                <a:gd name="connsiteX4" fmla="*/ 1012811 w 2023046"/>
                <a:gd name="connsiteY4" fmla="*/ 1551003 h 1557880"/>
                <a:gd name="connsiteX5" fmla="*/ 0 w 2023046"/>
                <a:gd name="connsiteY5" fmla="*/ 1557880 h 1557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23046" h="1557880">
                  <a:moveTo>
                    <a:pt x="0" y="1557880"/>
                  </a:moveTo>
                  <a:cubicBezTo>
                    <a:pt x="656072" y="163728"/>
                    <a:pt x="648615" y="123013"/>
                    <a:pt x="947947" y="0"/>
                  </a:cubicBezTo>
                  <a:lnTo>
                    <a:pt x="1927594" y="6761"/>
                  </a:lnTo>
                  <a:cubicBezTo>
                    <a:pt x="1981807" y="34055"/>
                    <a:pt x="1994802" y="50814"/>
                    <a:pt x="2023046" y="100606"/>
                  </a:cubicBezTo>
                  <a:cubicBezTo>
                    <a:pt x="1744216" y="-198728"/>
                    <a:pt x="1262938" y="1099954"/>
                    <a:pt x="1012811" y="1551003"/>
                  </a:cubicBezTo>
                  <a:lnTo>
                    <a:pt x="0" y="1557880"/>
                  </a:lnTo>
                  <a:close/>
                </a:path>
              </a:pathLst>
            </a:custGeom>
            <a:solidFill>
              <a:srgbClr val="000000"/>
            </a:solidFill>
            <a:ln w="12700" cap="flat" cmpd="sng" algn="ctr">
              <a:noFill/>
              <a:prstDash val="solid"/>
              <a:miter lim="800000"/>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b="0" i="0" u="none" strike="noStrike" kern="0" cap="none" spc="0" normalizeH="0" baseline="0" noProof="0">
                <a:ln>
                  <a:noFill/>
                </a:ln>
                <a:solidFill>
                  <a:prstClr val="white"/>
                </a:solidFill>
                <a:effectLst/>
                <a:uLnTx/>
                <a:uFillTx/>
                <a:latin typeface="Calibri"/>
                <a:ea typeface="宋体"/>
                <a:cs typeface="+mn-cs"/>
              </a:endParaRPr>
            </a:p>
          </p:txBody>
        </p:sp>
      </p:grpSp>
      <p:grpSp>
        <p:nvGrpSpPr>
          <p:cNvPr id="42" name="组合 41"/>
          <p:cNvGrpSpPr/>
          <p:nvPr/>
        </p:nvGrpSpPr>
        <p:grpSpPr>
          <a:xfrm>
            <a:off x="2151109" y="1916832"/>
            <a:ext cx="2151900" cy="1637639"/>
            <a:chOff x="3236480" y="2021433"/>
            <a:chExt cx="2864179" cy="2179697"/>
          </a:xfrm>
          <a:gradFill flip="none" rotWithShape="1">
            <a:gsLst>
              <a:gs pos="0">
                <a:srgbClr val="0170C1">
                  <a:shade val="30000"/>
                  <a:satMod val="115000"/>
                </a:srgbClr>
              </a:gs>
              <a:gs pos="50000">
                <a:srgbClr val="0170C1">
                  <a:shade val="67500"/>
                  <a:satMod val="115000"/>
                </a:srgbClr>
              </a:gs>
              <a:gs pos="100000">
                <a:srgbClr val="0170C1">
                  <a:shade val="100000"/>
                  <a:satMod val="115000"/>
                </a:srgbClr>
              </a:gs>
            </a:gsLst>
            <a:lin ang="18900000" scaled="1"/>
            <a:tileRect/>
          </a:gradFill>
        </p:grpSpPr>
        <p:sp>
          <p:nvSpPr>
            <p:cNvPr id="43" name="任意多边形 42"/>
            <p:cNvSpPr/>
            <p:nvPr/>
          </p:nvSpPr>
          <p:spPr>
            <a:xfrm>
              <a:off x="5538099" y="2073819"/>
              <a:ext cx="562560" cy="325906"/>
            </a:xfrm>
            <a:custGeom>
              <a:avLst/>
              <a:gdLst>
                <a:gd name="connsiteX0" fmla="*/ 367678 w 370875"/>
                <a:gd name="connsiteY0" fmla="*/ 140677 h 140677"/>
                <a:gd name="connsiteX1" fmla="*/ 370875 w 370875"/>
                <a:gd name="connsiteY1" fmla="*/ 0 h 140677"/>
                <a:gd name="connsiteX2" fmla="*/ 0 w 370875"/>
                <a:gd name="connsiteY2" fmla="*/ 134282 h 140677"/>
                <a:gd name="connsiteX3" fmla="*/ 367678 w 370875"/>
                <a:gd name="connsiteY3" fmla="*/ 140677 h 140677"/>
                <a:gd name="connsiteX0" fmla="*/ 367678 w 370875"/>
                <a:gd name="connsiteY0" fmla="*/ 232793 h 232793"/>
                <a:gd name="connsiteX1" fmla="*/ 370875 w 370875"/>
                <a:gd name="connsiteY1" fmla="*/ 92116 h 232793"/>
                <a:gd name="connsiteX2" fmla="*/ 0 w 370875"/>
                <a:gd name="connsiteY2" fmla="*/ 226398 h 232793"/>
                <a:gd name="connsiteX3" fmla="*/ 367678 w 370875"/>
                <a:gd name="connsiteY3" fmla="*/ 232793 h 232793"/>
                <a:gd name="connsiteX0" fmla="*/ 367678 w 370875"/>
                <a:gd name="connsiteY0" fmla="*/ 233290 h 233290"/>
                <a:gd name="connsiteX1" fmla="*/ 370875 w 370875"/>
                <a:gd name="connsiteY1" fmla="*/ 92613 h 233290"/>
                <a:gd name="connsiteX2" fmla="*/ 0 w 370875"/>
                <a:gd name="connsiteY2" fmla="*/ 226895 h 233290"/>
                <a:gd name="connsiteX3" fmla="*/ 367678 w 370875"/>
                <a:gd name="connsiteY3" fmla="*/ 233290 h 233290"/>
                <a:gd name="connsiteX0" fmla="*/ 367678 w 370875"/>
                <a:gd name="connsiteY0" fmla="*/ 229170 h 229170"/>
                <a:gd name="connsiteX1" fmla="*/ 370875 w 370875"/>
                <a:gd name="connsiteY1" fmla="*/ 88493 h 229170"/>
                <a:gd name="connsiteX2" fmla="*/ 0 w 370875"/>
                <a:gd name="connsiteY2" fmla="*/ 222775 h 229170"/>
                <a:gd name="connsiteX3" fmla="*/ 367678 w 370875"/>
                <a:gd name="connsiteY3" fmla="*/ 229170 h 229170"/>
                <a:gd name="connsiteX0" fmla="*/ 386861 w 390058"/>
                <a:gd name="connsiteY0" fmla="*/ 227542 h 230739"/>
                <a:gd name="connsiteX1" fmla="*/ 390058 w 390058"/>
                <a:gd name="connsiteY1" fmla="*/ 86865 h 230739"/>
                <a:gd name="connsiteX2" fmla="*/ 0 w 390058"/>
                <a:gd name="connsiteY2" fmla="*/ 230739 h 230739"/>
                <a:gd name="connsiteX3" fmla="*/ 386861 w 390058"/>
                <a:gd name="connsiteY3" fmla="*/ 227542 h 230739"/>
                <a:gd name="connsiteX0" fmla="*/ 386861 w 390058"/>
                <a:gd name="connsiteY0" fmla="*/ 231640 h 234837"/>
                <a:gd name="connsiteX1" fmla="*/ 390058 w 390058"/>
                <a:gd name="connsiteY1" fmla="*/ 90963 h 234837"/>
                <a:gd name="connsiteX2" fmla="*/ 0 w 390058"/>
                <a:gd name="connsiteY2" fmla="*/ 234837 h 234837"/>
                <a:gd name="connsiteX3" fmla="*/ 386861 w 390058"/>
                <a:gd name="connsiteY3" fmla="*/ 231640 h 234837"/>
                <a:gd name="connsiteX0" fmla="*/ 386861 w 397219"/>
                <a:gd name="connsiteY0" fmla="*/ 231640 h 234837"/>
                <a:gd name="connsiteX1" fmla="*/ 390058 w 397219"/>
                <a:gd name="connsiteY1" fmla="*/ 90963 h 234837"/>
                <a:gd name="connsiteX2" fmla="*/ 0 w 397219"/>
                <a:gd name="connsiteY2" fmla="*/ 234837 h 234837"/>
                <a:gd name="connsiteX3" fmla="*/ 386861 w 397219"/>
                <a:gd name="connsiteY3" fmla="*/ 231640 h 234837"/>
                <a:gd name="connsiteX0" fmla="*/ 386861 w 401264"/>
                <a:gd name="connsiteY0" fmla="*/ 231640 h 234837"/>
                <a:gd name="connsiteX1" fmla="*/ 390058 w 401264"/>
                <a:gd name="connsiteY1" fmla="*/ 90963 h 234837"/>
                <a:gd name="connsiteX2" fmla="*/ 0 w 401264"/>
                <a:gd name="connsiteY2" fmla="*/ 234837 h 234837"/>
                <a:gd name="connsiteX3" fmla="*/ 386861 w 401264"/>
                <a:gd name="connsiteY3" fmla="*/ 231640 h 234837"/>
                <a:gd name="connsiteX0" fmla="*/ 386861 w 406990"/>
                <a:gd name="connsiteY0" fmla="*/ 231640 h 234837"/>
                <a:gd name="connsiteX1" fmla="*/ 390058 w 406990"/>
                <a:gd name="connsiteY1" fmla="*/ 90963 h 234837"/>
                <a:gd name="connsiteX2" fmla="*/ 0 w 406990"/>
                <a:gd name="connsiteY2" fmla="*/ 234837 h 234837"/>
                <a:gd name="connsiteX3" fmla="*/ 386861 w 406990"/>
                <a:gd name="connsiteY3" fmla="*/ 231640 h 234837"/>
                <a:gd name="connsiteX0" fmla="*/ 386861 w 400092"/>
                <a:gd name="connsiteY0" fmla="*/ 231640 h 234837"/>
                <a:gd name="connsiteX1" fmla="*/ 390058 w 400092"/>
                <a:gd name="connsiteY1" fmla="*/ 90963 h 234837"/>
                <a:gd name="connsiteX2" fmla="*/ 0 w 400092"/>
                <a:gd name="connsiteY2" fmla="*/ 234837 h 234837"/>
                <a:gd name="connsiteX3" fmla="*/ 386861 w 400092"/>
                <a:gd name="connsiteY3" fmla="*/ 231640 h 234837"/>
                <a:gd name="connsiteX0" fmla="*/ 386861 w 400092"/>
                <a:gd name="connsiteY0" fmla="*/ 231640 h 234837"/>
                <a:gd name="connsiteX1" fmla="*/ 390058 w 400092"/>
                <a:gd name="connsiteY1" fmla="*/ 90963 h 234837"/>
                <a:gd name="connsiteX2" fmla="*/ 0 w 400092"/>
                <a:gd name="connsiteY2" fmla="*/ 234837 h 234837"/>
                <a:gd name="connsiteX3" fmla="*/ 386861 w 400092"/>
                <a:gd name="connsiteY3" fmla="*/ 231640 h 234837"/>
                <a:gd name="connsiteX0" fmla="*/ 386861 w 400092"/>
                <a:gd name="connsiteY0" fmla="*/ 228587 h 231784"/>
                <a:gd name="connsiteX1" fmla="*/ 390058 w 400092"/>
                <a:gd name="connsiteY1" fmla="*/ 87910 h 231784"/>
                <a:gd name="connsiteX2" fmla="*/ 0 w 400092"/>
                <a:gd name="connsiteY2" fmla="*/ 231784 h 231784"/>
                <a:gd name="connsiteX3" fmla="*/ 386861 w 400092"/>
                <a:gd name="connsiteY3" fmla="*/ 228587 h 231784"/>
              </a:gdLst>
              <a:ahLst/>
              <a:cxnLst>
                <a:cxn ang="0">
                  <a:pos x="connsiteX0" y="connsiteY0"/>
                </a:cxn>
                <a:cxn ang="0">
                  <a:pos x="connsiteX1" y="connsiteY1"/>
                </a:cxn>
                <a:cxn ang="0">
                  <a:pos x="connsiteX2" y="connsiteY2"/>
                </a:cxn>
                <a:cxn ang="0">
                  <a:pos x="connsiteX3" y="connsiteY3"/>
                </a:cxn>
              </a:cxnLst>
              <a:rect l="l" t="t" r="r" b="b"/>
              <a:pathLst>
                <a:path w="400092" h="231784">
                  <a:moveTo>
                    <a:pt x="386861" y="228587"/>
                  </a:moveTo>
                  <a:cubicBezTo>
                    <a:pt x="399561" y="220066"/>
                    <a:pt x="407403" y="162418"/>
                    <a:pt x="390058" y="87910"/>
                  </a:cubicBezTo>
                  <a:cubicBezTo>
                    <a:pt x="295691" y="-157526"/>
                    <a:pt x="37301" y="183825"/>
                    <a:pt x="0" y="231784"/>
                  </a:cubicBezTo>
                  <a:lnTo>
                    <a:pt x="386861" y="228587"/>
                  </a:lnTo>
                  <a:close/>
                </a:path>
              </a:pathLst>
            </a:custGeom>
            <a:solidFill>
              <a:sysClr val="windowText" lastClr="000000">
                <a:lumMod val="50000"/>
                <a:lumOff val="50000"/>
              </a:sysClr>
            </a:solidFill>
            <a:ln w="12700" cap="flat" cmpd="sng" algn="ctr">
              <a:noFill/>
              <a:prstDash val="solid"/>
              <a:miter lim="800000"/>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b="0" i="0" u="none" strike="noStrike" kern="0" cap="none" spc="0" normalizeH="0" baseline="0" noProof="0">
                <a:ln>
                  <a:noFill/>
                </a:ln>
                <a:solidFill>
                  <a:prstClr val="white"/>
                </a:solidFill>
                <a:effectLst/>
                <a:uLnTx/>
                <a:uFillTx/>
                <a:latin typeface="Calibri"/>
                <a:ea typeface="宋体"/>
                <a:cs typeface="+mn-cs"/>
              </a:endParaRPr>
            </a:p>
          </p:txBody>
        </p:sp>
        <p:sp>
          <p:nvSpPr>
            <p:cNvPr id="44" name="任意多边形 43"/>
            <p:cNvSpPr/>
            <p:nvPr/>
          </p:nvSpPr>
          <p:spPr>
            <a:xfrm>
              <a:off x="3236480" y="2021433"/>
              <a:ext cx="2836007" cy="2179697"/>
            </a:xfrm>
            <a:custGeom>
              <a:avLst/>
              <a:gdLst>
                <a:gd name="connsiteX0" fmla="*/ 0 w 2042024"/>
                <a:gd name="connsiteY0" fmla="*/ 1566371 h 1570472"/>
                <a:gd name="connsiteX1" fmla="*/ 959505 w 2042024"/>
                <a:gd name="connsiteY1" fmla="*/ 0 h 1570472"/>
                <a:gd name="connsiteX2" fmla="*/ 1943613 w 2042024"/>
                <a:gd name="connsiteY2" fmla="*/ 24603 h 1570472"/>
                <a:gd name="connsiteX3" fmla="*/ 2042024 w 2042024"/>
                <a:gd name="connsiteY3" fmla="*/ 106612 h 1570472"/>
                <a:gd name="connsiteX4" fmla="*/ 1021012 w 2042024"/>
                <a:gd name="connsiteY4" fmla="*/ 1570472 h 1570472"/>
                <a:gd name="connsiteX5" fmla="*/ 0 w 2042024"/>
                <a:gd name="connsiteY5" fmla="*/ 1566371 h 1570472"/>
                <a:gd name="connsiteX0" fmla="*/ 0 w 2029722"/>
                <a:gd name="connsiteY0" fmla="*/ 1574572 h 1574572"/>
                <a:gd name="connsiteX1" fmla="*/ 947203 w 2029722"/>
                <a:gd name="connsiteY1" fmla="*/ 0 h 1574572"/>
                <a:gd name="connsiteX2" fmla="*/ 1931311 w 2029722"/>
                <a:gd name="connsiteY2" fmla="*/ 24603 h 1574572"/>
                <a:gd name="connsiteX3" fmla="*/ 2029722 w 2029722"/>
                <a:gd name="connsiteY3" fmla="*/ 106612 h 1574572"/>
                <a:gd name="connsiteX4" fmla="*/ 1008710 w 2029722"/>
                <a:gd name="connsiteY4" fmla="*/ 1570472 h 1574572"/>
                <a:gd name="connsiteX5" fmla="*/ 0 w 2029722"/>
                <a:gd name="connsiteY5" fmla="*/ 1574572 h 1574572"/>
                <a:gd name="connsiteX0" fmla="*/ 0 w 2029722"/>
                <a:gd name="connsiteY0" fmla="*/ 1574572 h 1574572"/>
                <a:gd name="connsiteX1" fmla="*/ 947203 w 2029722"/>
                <a:gd name="connsiteY1" fmla="*/ 0 h 1574572"/>
                <a:gd name="connsiteX2" fmla="*/ 1931311 w 2029722"/>
                <a:gd name="connsiteY2" fmla="*/ 24603 h 1574572"/>
                <a:gd name="connsiteX3" fmla="*/ 2029722 w 2029722"/>
                <a:gd name="connsiteY3" fmla="*/ 106612 h 1574572"/>
                <a:gd name="connsiteX4" fmla="*/ 1008710 w 2029722"/>
                <a:gd name="connsiteY4" fmla="*/ 1570472 h 1574572"/>
                <a:gd name="connsiteX5" fmla="*/ 0 w 2029722"/>
                <a:gd name="connsiteY5" fmla="*/ 1574572 h 1574572"/>
                <a:gd name="connsiteX0" fmla="*/ 0 w 2029722"/>
                <a:gd name="connsiteY0" fmla="*/ 1574572 h 1574572"/>
                <a:gd name="connsiteX1" fmla="*/ 947203 w 2029722"/>
                <a:gd name="connsiteY1" fmla="*/ 0 h 1574572"/>
                <a:gd name="connsiteX2" fmla="*/ 1931311 w 2029722"/>
                <a:gd name="connsiteY2" fmla="*/ 24603 h 1574572"/>
                <a:gd name="connsiteX3" fmla="*/ 2029722 w 2029722"/>
                <a:gd name="connsiteY3" fmla="*/ 106612 h 1574572"/>
                <a:gd name="connsiteX4" fmla="*/ 1008710 w 2029722"/>
                <a:gd name="connsiteY4" fmla="*/ 1570472 h 1574572"/>
                <a:gd name="connsiteX5" fmla="*/ 0 w 2029722"/>
                <a:gd name="connsiteY5" fmla="*/ 1574572 h 1574572"/>
                <a:gd name="connsiteX0" fmla="*/ 0 w 2029722"/>
                <a:gd name="connsiteY0" fmla="*/ 1574572 h 1574572"/>
                <a:gd name="connsiteX1" fmla="*/ 947203 w 2029722"/>
                <a:gd name="connsiteY1" fmla="*/ 0 h 1574572"/>
                <a:gd name="connsiteX2" fmla="*/ 1931311 w 2029722"/>
                <a:gd name="connsiteY2" fmla="*/ 24603 h 1574572"/>
                <a:gd name="connsiteX3" fmla="*/ 2029722 w 2029722"/>
                <a:gd name="connsiteY3" fmla="*/ 106612 h 1574572"/>
                <a:gd name="connsiteX4" fmla="*/ 1008710 w 2029722"/>
                <a:gd name="connsiteY4" fmla="*/ 1570472 h 1574572"/>
                <a:gd name="connsiteX5" fmla="*/ 0 w 2029722"/>
                <a:gd name="connsiteY5" fmla="*/ 1574572 h 1574572"/>
                <a:gd name="connsiteX0" fmla="*/ 0 w 2029722"/>
                <a:gd name="connsiteY0" fmla="*/ 1574572 h 1574572"/>
                <a:gd name="connsiteX1" fmla="*/ 947203 w 2029722"/>
                <a:gd name="connsiteY1" fmla="*/ 0 h 1574572"/>
                <a:gd name="connsiteX2" fmla="*/ 1931311 w 2029722"/>
                <a:gd name="connsiteY2" fmla="*/ 24603 h 1574572"/>
                <a:gd name="connsiteX3" fmla="*/ 2029722 w 2029722"/>
                <a:gd name="connsiteY3" fmla="*/ 106612 h 1574572"/>
                <a:gd name="connsiteX4" fmla="*/ 1008710 w 2029722"/>
                <a:gd name="connsiteY4" fmla="*/ 1570472 h 1574572"/>
                <a:gd name="connsiteX5" fmla="*/ 0 w 2029722"/>
                <a:gd name="connsiteY5" fmla="*/ 1574572 h 1574572"/>
                <a:gd name="connsiteX0" fmla="*/ 0 w 2029722"/>
                <a:gd name="connsiteY0" fmla="*/ 1574572 h 1574572"/>
                <a:gd name="connsiteX1" fmla="*/ 947203 w 2029722"/>
                <a:gd name="connsiteY1" fmla="*/ 0 h 1574572"/>
                <a:gd name="connsiteX2" fmla="*/ 1931311 w 2029722"/>
                <a:gd name="connsiteY2" fmla="*/ 24603 h 1574572"/>
                <a:gd name="connsiteX3" fmla="*/ 2009219 w 2029722"/>
                <a:gd name="connsiteY3" fmla="*/ 57406 h 1574572"/>
                <a:gd name="connsiteX4" fmla="*/ 2029722 w 2029722"/>
                <a:gd name="connsiteY4" fmla="*/ 106612 h 1574572"/>
                <a:gd name="connsiteX5" fmla="*/ 1008710 w 2029722"/>
                <a:gd name="connsiteY5" fmla="*/ 1570472 h 1574572"/>
                <a:gd name="connsiteX6" fmla="*/ 0 w 2029722"/>
                <a:gd name="connsiteY6" fmla="*/ 1574572 h 1574572"/>
                <a:gd name="connsiteX0" fmla="*/ 0 w 2029722"/>
                <a:gd name="connsiteY0" fmla="*/ 1574572 h 1574572"/>
                <a:gd name="connsiteX1" fmla="*/ 947203 w 2029722"/>
                <a:gd name="connsiteY1" fmla="*/ 0 h 1574572"/>
                <a:gd name="connsiteX2" fmla="*/ 1931311 w 2029722"/>
                <a:gd name="connsiteY2" fmla="*/ 24603 h 1574572"/>
                <a:gd name="connsiteX3" fmla="*/ 2009219 w 2029722"/>
                <a:gd name="connsiteY3" fmla="*/ 57406 h 1574572"/>
                <a:gd name="connsiteX4" fmla="*/ 2029722 w 2029722"/>
                <a:gd name="connsiteY4" fmla="*/ 106612 h 1574572"/>
                <a:gd name="connsiteX5" fmla="*/ 1008710 w 2029722"/>
                <a:gd name="connsiteY5" fmla="*/ 1570472 h 1574572"/>
                <a:gd name="connsiteX6" fmla="*/ 0 w 2029722"/>
                <a:gd name="connsiteY6" fmla="*/ 1574572 h 1574572"/>
                <a:gd name="connsiteX0" fmla="*/ 0 w 2029722"/>
                <a:gd name="connsiteY0" fmla="*/ 1574572 h 1574572"/>
                <a:gd name="connsiteX1" fmla="*/ 947203 w 2029722"/>
                <a:gd name="connsiteY1" fmla="*/ 0 h 1574572"/>
                <a:gd name="connsiteX2" fmla="*/ 1931311 w 2029722"/>
                <a:gd name="connsiteY2" fmla="*/ 24603 h 1574572"/>
                <a:gd name="connsiteX3" fmla="*/ 2009219 w 2029722"/>
                <a:gd name="connsiteY3" fmla="*/ 57406 h 1574572"/>
                <a:gd name="connsiteX4" fmla="*/ 2029722 w 2029722"/>
                <a:gd name="connsiteY4" fmla="*/ 106612 h 1574572"/>
                <a:gd name="connsiteX5" fmla="*/ 1029212 w 2029722"/>
                <a:gd name="connsiteY5" fmla="*/ 1566371 h 1574572"/>
                <a:gd name="connsiteX6" fmla="*/ 0 w 2029722"/>
                <a:gd name="connsiteY6" fmla="*/ 1574572 h 1574572"/>
                <a:gd name="connsiteX0" fmla="*/ 0 w 2029722"/>
                <a:gd name="connsiteY0" fmla="*/ 1574572 h 1574572"/>
                <a:gd name="connsiteX1" fmla="*/ 947203 w 2029722"/>
                <a:gd name="connsiteY1" fmla="*/ 0 h 1574572"/>
                <a:gd name="connsiteX2" fmla="*/ 1931311 w 2029722"/>
                <a:gd name="connsiteY2" fmla="*/ 24603 h 1574572"/>
                <a:gd name="connsiteX3" fmla="*/ 2009219 w 2029722"/>
                <a:gd name="connsiteY3" fmla="*/ 57406 h 1574572"/>
                <a:gd name="connsiteX4" fmla="*/ 2029722 w 2029722"/>
                <a:gd name="connsiteY4" fmla="*/ 106612 h 1574572"/>
                <a:gd name="connsiteX5" fmla="*/ 1029212 w 2029722"/>
                <a:gd name="connsiteY5" fmla="*/ 1566371 h 1574572"/>
                <a:gd name="connsiteX6" fmla="*/ 0 w 2029722"/>
                <a:gd name="connsiteY6" fmla="*/ 1574572 h 1574572"/>
                <a:gd name="connsiteX0" fmla="*/ 0 w 2112234"/>
                <a:gd name="connsiteY0" fmla="*/ 1602749 h 1602749"/>
                <a:gd name="connsiteX1" fmla="*/ 947203 w 2112234"/>
                <a:gd name="connsiteY1" fmla="*/ 28177 h 1602749"/>
                <a:gd name="connsiteX2" fmla="*/ 1931311 w 2112234"/>
                <a:gd name="connsiteY2" fmla="*/ 52780 h 1602749"/>
                <a:gd name="connsiteX3" fmla="*/ 2029722 w 2112234"/>
                <a:gd name="connsiteY3" fmla="*/ 134789 h 1602749"/>
                <a:gd name="connsiteX4" fmla="*/ 1029212 w 2112234"/>
                <a:gd name="connsiteY4" fmla="*/ 1594548 h 1602749"/>
                <a:gd name="connsiteX5" fmla="*/ 0 w 2112234"/>
                <a:gd name="connsiteY5" fmla="*/ 1602749 h 1602749"/>
                <a:gd name="connsiteX0" fmla="*/ 0 w 2094991"/>
                <a:gd name="connsiteY0" fmla="*/ 1602749 h 1602749"/>
                <a:gd name="connsiteX1" fmla="*/ 947203 w 2094991"/>
                <a:gd name="connsiteY1" fmla="*/ 28177 h 1602749"/>
                <a:gd name="connsiteX2" fmla="*/ 1931311 w 2094991"/>
                <a:gd name="connsiteY2" fmla="*/ 52780 h 1602749"/>
                <a:gd name="connsiteX3" fmla="*/ 2029722 w 2094991"/>
                <a:gd name="connsiteY3" fmla="*/ 134789 h 1602749"/>
                <a:gd name="connsiteX4" fmla="*/ 1029212 w 2094991"/>
                <a:gd name="connsiteY4" fmla="*/ 1594548 h 1602749"/>
                <a:gd name="connsiteX5" fmla="*/ 0 w 2094991"/>
                <a:gd name="connsiteY5" fmla="*/ 1602749 h 1602749"/>
                <a:gd name="connsiteX0" fmla="*/ 0 w 2029722"/>
                <a:gd name="connsiteY0" fmla="*/ 1574572 h 1574572"/>
                <a:gd name="connsiteX1" fmla="*/ 947203 w 2029722"/>
                <a:gd name="connsiteY1" fmla="*/ 0 h 1574572"/>
                <a:gd name="connsiteX2" fmla="*/ 1931311 w 2029722"/>
                <a:gd name="connsiteY2" fmla="*/ 24603 h 1574572"/>
                <a:gd name="connsiteX3" fmla="*/ 2029722 w 2029722"/>
                <a:gd name="connsiteY3" fmla="*/ 106612 h 1574572"/>
                <a:gd name="connsiteX4" fmla="*/ 1029212 w 2029722"/>
                <a:gd name="connsiteY4" fmla="*/ 1566371 h 1574572"/>
                <a:gd name="connsiteX5" fmla="*/ 0 w 2029722"/>
                <a:gd name="connsiteY5" fmla="*/ 1574572 h 1574572"/>
                <a:gd name="connsiteX0" fmla="*/ 0 w 2029722"/>
                <a:gd name="connsiteY0" fmla="*/ 1574572 h 1574572"/>
                <a:gd name="connsiteX1" fmla="*/ 947203 w 2029722"/>
                <a:gd name="connsiteY1" fmla="*/ 0 h 1574572"/>
                <a:gd name="connsiteX2" fmla="*/ 1931311 w 2029722"/>
                <a:gd name="connsiteY2" fmla="*/ 24603 h 1574572"/>
                <a:gd name="connsiteX3" fmla="*/ 2029722 w 2029722"/>
                <a:gd name="connsiteY3" fmla="*/ 106612 h 1574572"/>
                <a:gd name="connsiteX4" fmla="*/ 1029212 w 2029722"/>
                <a:gd name="connsiteY4" fmla="*/ 1566371 h 1574572"/>
                <a:gd name="connsiteX5" fmla="*/ 0 w 2029722"/>
                <a:gd name="connsiteY5" fmla="*/ 1574572 h 1574572"/>
                <a:gd name="connsiteX0" fmla="*/ 0 w 2026763"/>
                <a:gd name="connsiteY0" fmla="*/ 1574572 h 1574572"/>
                <a:gd name="connsiteX1" fmla="*/ 947203 w 2026763"/>
                <a:gd name="connsiteY1" fmla="*/ 0 h 1574572"/>
                <a:gd name="connsiteX2" fmla="*/ 1931311 w 2026763"/>
                <a:gd name="connsiteY2" fmla="*/ 24603 h 1574572"/>
                <a:gd name="connsiteX3" fmla="*/ 2026763 w 2026763"/>
                <a:gd name="connsiteY3" fmla="*/ 118448 h 1574572"/>
                <a:gd name="connsiteX4" fmla="*/ 1029212 w 2026763"/>
                <a:gd name="connsiteY4" fmla="*/ 1566371 h 1574572"/>
                <a:gd name="connsiteX5" fmla="*/ 0 w 2026763"/>
                <a:gd name="connsiteY5" fmla="*/ 1574572 h 1574572"/>
                <a:gd name="connsiteX0" fmla="*/ 0 w 2016965"/>
                <a:gd name="connsiteY0" fmla="*/ 1568040 h 1568040"/>
                <a:gd name="connsiteX1" fmla="*/ 937405 w 2016965"/>
                <a:gd name="connsiteY1" fmla="*/ 0 h 1568040"/>
                <a:gd name="connsiteX2" fmla="*/ 1921513 w 2016965"/>
                <a:gd name="connsiteY2" fmla="*/ 24603 h 1568040"/>
                <a:gd name="connsiteX3" fmla="*/ 2016965 w 2016965"/>
                <a:gd name="connsiteY3" fmla="*/ 118448 h 1568040"/>
                <a:gd name="connsiteX4" fmla="*/ 1019414 w 2016965"/>
                <a:gd name="connsiteY4" fmla="*/ 1566371 h 1568040"/>
                <a:gd name="connsiteX5" fmla="*/ 0 w 2016965"/>
                <a:gd name="connsiteY5" fmla="*/ 1568040 h 1568040"/>
                <a:gd name="connsiteX0" fmla="*/ 0 w 2016965"/>
                <a:gd name="connsiteY0" fmla="*/ 1550198 h 1550198"/>
                <a:gd name="connsiteX1" fmla="*/ 932945 w 2016965"/>
                <a:gd name="connsiteY1" fmla="*/ 0 h 1550198"/>
                <a:gd name="connsiteX2" fmla="*/ 1921513 w 2016965"/>
                <a:gd name="connsiteY2" fmla="*/ 6761 h 1550198"/>
                <a:gd name="connsiteX3" fmla="*/ 2016965 w 2016965"/>
                <a:gd name="connsiteY3" fmla="*/ 100606 h 1550198"/>
                <a:gd name="connsiteX4" fmla="*/ 1019414 w 2016965"/>
                <a:gd name="connsiteY4" fmla="*/ 1548529 h 1550198"/>
                <a:gd name="connsiteX5" fmla="*/ 0 w 2016965"/>
                <a:gd name="connsiteY5" fmla="*/ 1550198 h 1550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16965" h="1550198">
                  <a:moveTo>
                    <a:pt x="0" y="1550198"/>
                  </a:moveTo>
                  <a:cubicBezTo>
                    <a:pt x="656072" y="156046"/>
                    <a:pt x="633613" y="123013"/>
                    <a:pt x="932945" y="0"/>
                  </a:cubicBezTo>
                  <a:lnTo>
                    <a:pt x="1921513" y="6761"/>
                  </a:lnTo>
                  <a:cubicBezTo>
                    <a:pt x="1975726" y="34055"/>
                    <a:pt x="1988721" y="50814"/>
                    <a:pt x="2016965" y="100606"/>
                  </a:cubicBezTo>
                  <a:cubicBezTo>
                    <a:pt x="1738135" y="-198728"/>
                    <a:pt x="1269541" y="1097480"/>
                    <a:pt x="1019414" y="1548529"/>
                  </a:cubicBezTo>
                  <a:lnTo>
                    <a:pt x="0" y="1550198"/>
                  </a:lnTo>
                  <a:close/>
                </a:path>
              </a:pathLst>
            </a:custGeom>
            <a:solidFill>
              <a:srgbClr val="000000"/>
            </a:solidFill>
            <a:ln w="12700" cap="flat" cmpd="sng" algn="ctr">
              <a:noFill/>
              <a:prstDash val="solid"/>
              <a:miter lim="800000"/>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b="0" i="0" u="none" strike="noStrike" kern="0" cap="none" spc="0" normalizeH="0" baseline="0" noProof="0">
                <a:ln>
                  <a:noFill/>
                </a:ln>
                <a:solidFill>
                  <a:prstClr val="white"/>
                </a:solidFill>
                <a:effectLst/>
                <a:uLnTx/>
                <a:uFillTx/>
                <a:latin typeface="Calibri"/>
                <a:ea typeface="宋体"/>
                <a:cs typeface="+mn-cs"/>
              </a:endParaRPr>
            </a:p>
          </p:txBody>
        </p:sp>
      </p:grpSp>
      <p:grpSp>
        <p:nvGrpSpPr>
          <p:cNvPr id="45" name="组合 44"/>
          <p:cNvGrpSpPr/>
          <p:nvPr/>
        </p:nvGrpSpPr>
        <p:grpSpPr>
          <a:xfrm>
            <a:off x="4652922" y="3524443"/>
            <a:ext cx="2159690" cy="1615015"/>
            <a:chOff x="6566394" y="4204652"/>
            <a:chExt cx="2874548" cy="2149585"/>
          </a:xfrm>
          <a:gradFill flip="none" rotWithShape="1">
            <a:gsLst>
              <a:gs pos="0">
                <a:srgbClr val="0170C1">
                  <a:shade val="30000"/>
                  <a:satMod val="115000"/>
                </a:srgbClr>
              </a:gs>
              <a:gs pos="50000">
                <a:srgbClr val="0170C1">
                  <a:shade val="67500"/>
                  <a:satMod val="115000"/>
                </a:srgbClr>
              </a:gs>
              <a:gs pos="100000">
                <a:srgbClr val="0170C1">
                  <a:shade val="100000"/>
                  <a:satMod val="115000"/>
                </a:srgbClr>
              </a:gs>
            </a:gsLst>
            <a:lin ang="5400000" scaled="1"/>
            <a:tileRect/>
          </a:gradFill>
        </p:grpSpPr>
        <p:sp>
          <p:nvSpPr>
            <p:cNvPr id="46" name="任意多边形 45"/>
            <p:cNvSpPr/>
            <p:nvPr/>
          </p:nvSpPr>
          <p:spPr>
            <a:xfrm flipH="1" flipV="1">
              <a:off x="6566394" y="5984842"/>
              <a:ext cx="562560" cy="325906"/>
            </a:xfrm>
            <a:custGeom>
              <a:avLst/>
              <a:gdLst>
                <a:gd name="connsiteX0" fmla="*/ 367678 w 370875"/>
                <a:gd name="connsiteY0" fmla="*/ 140677 h 140677"/>
                <a:gd name="connsiteX1" fmla="*/ 370875 w 370875"/>
                <a:gd name="connsiteY1" fmla="*/ 0 h 140677"/>
                <a:gd name="connsiteX2" fmla="*/ 0 w 370875"/>
                <a:gd name="connsiteY2" fmla="*/ 134282 h 140677"/>
                <a:gd name="connsiteX3" fmla="*/ 367678 w 370875"/>
                <a:gd name="connsiteY3" fmla="*/ 140677 h 140677"/>
                <a:gd name="connsiteX0" fmla="*/ 367678 w 370875"/>
                <a:gd name="connsiteY0" fmla="*/ 232793 h 232793"/>
                <a:gd name="connsiteX1" fmla="*/ 370875 w 370875"/>
                <a:gd name="connsiteY1" fmla="*/ 92116 h 232793"/>
                <a:gd name="connsiteX2" fmla="*/ 0 w 370875"/>
                <a:gd name="connsiteY2" fmla="*/ 226398 h 232793"/>
                <a:gd name="connsiteX3" fmla="*/ 367678 w 370875"/>
                <a:gd name="connsiteY3" fmla="*/ 232793 h 232793"/>
                <a:gd name="connsiteX0" fmla="*/ 367678 w 370875"/>
                <a:gd name="connsiteY0" fmla="*/ 233290 h 233290"/>
                <a:gd name="connsiteX1" fmla="*/ 370875 w 370875"/>
                <a:gd name="connsiteY1" fmla="*/ 92613 h 233290"/>
                <a:gd name="connsiteX2" fmla="*/ 0 w 370875"/>
                <a:gd name="connsiteY2" fmla="*/ 226895 h 233290"/>
                <a:gd name="connsiteX3" fmla="*/ 367678 w 370875"/>
                <a:gd name="connsiteY3" fmla="*/ 233290 h 233290"/>
                <a:gd name="connsiteX0" fmla="*/ 367678 w 370875"/>
                <a:gd name="connsiteY0" fmla="*/ 229170 h 229170"/>
                <a:gd name="connsiteX1" fmla="*/ 370875 w 370875"/>
                <a:gd name="connsiteY1" fmla="*/ 88493 h 229170"/>
                <a:gd name="connsiteX2" fmla="*/ 0 w 370875"/>
                <a:gd name="connsiteY2" fmla="*/ 222775 h 229170"/>
                <a:gd name="connsiteX3" fmla="*/ 367678 w 370875"/>
                <a:gd name="connsiteY3" fmla="*/ 229170 h 229170"/>
                <a:gd name="connsiteX0" fmla="*/ 386861 w 390058"/>
                <a:gd name="connsiteY0" fmla="*/ 227542 h 230739"/>
                <a:gd name="connsiteX1" fmla="*/ 390058 w 390058"/>
                <a:gd name="connsiteY1" fmla="*/ 86865 h 230739"/>
                <a:gd name="connsiteX2" fmla="*/ 0 w 390058"/>
                <a:gd name="connsiteY2" fmla="*/ 230739 h 230739"/>
                <a:gd name="connsiteX3" fmla="*/ 386861 w 390058"/>
                <a:gd name="connsiteY3" fmla="*/ 227542 h 230739"/>
                <a:gd name="connsiteX0" fmla="*/ 386861 w 390058"/>
                <a:gd name="connsiteY0" fmla="*/ 231640 h 234837"/>
                <a:gd name="connsiteX1" fmla="*/ 390058 w 390058"/>
                <a:gd name="connsiteY1" fmla="*/ 90963 h 234837"/>
                <a:gd name="connsiteX2" fmla="*/ 0 w 390058"/>
                <a:gd name="connsiteY2" fmla="*/ 234837 h 234837"/>
                <a:gd name="connsiteX3" fmla="*/ 386861 w 390058"/>
                <a:gd name="connsiteY3" fmla="*/ 231640 h 234837"/>
                <a:gd name="connsiteX0" fmla="*/ 386861 w 397219"/>
                <a:gd name="connsiteY0" fmla="*/ 231640 h 234837"/>
                <a:gd name="connsiteX1" fmla="*/ 390058 w 397219"/>
                <a:gd name="connsiteY1" fmla="*/ 90963 h 234837"/>
                <a:gd name="connsiteX2" fmla="*/ 0 w 397219"/>
                <a:gd name="connsiteY2" fmla="*/ 234837 h 234837"/>
                <a:gd name="connsiteX3" fmla="*/ 386861 w 397219"/>
                <a:gd name="connsiteY3" fmla="*/ 231640 h 234837"/>
                <a:gd name="connsiteX0" fmla="*/ 386861 w 401264"/>
                <a:gd name="connsiteY0" fmla="*/ 231640 h 234837"/>
                <a:gd name="connsiteX1" fmla="*/ 390058 w 401264"/>
                <a:gd name="connsiteY1" fmla="*/ 90963 h 234837"/>
                <a:gd name="connsiteX2" fmla="*/ 0 w 401264"/>
                <a:gd name="connsiteY2" fmla="*/ 234837 h 234837"/>
                <a:gd name="connsiteX3" fmla="*/ 386861 w 401264"/>
                <a:gd name="connsiteY3" fmla="*/ 231640 h 234837"/>
                <a:gd name="connsiteX0" fmla="*/ 386861 w 406990"/>
                <a:gd name="connsiteY0" fmla="*/ 231640 h 234837"/>
                <a:gd name="connsiteX1" fmla="*/ 390058 w 406990"/>
                <a:gd name="connsiteY1" fmla="*/ 90963 h 234837"/>
                <a:gd name="connsiteX2" fmla="*/ 0 w 406990"/>
                <a:gd name="connsiteY2" fmla="*/ 234837 h 234837"/>
                <a:gd name="connsiteX3" fmla="*/ 386861 w 406990"/>
                <a:gd name="connsiteY3" fmla="*/ 231640 h 234837"/>
                <a:gd name="connsiteX0" fmla="*/ 386861 w 400092"/>
                <a:gd name="connsiteY0" fmla="*/ 231640 h 234837"/>
                <a:gd name="connsiteX1" fmla="*/ 390058 w 400092"/>
                <a:gd name="connsiteY1" fmla="*/ 90963 h 234837"/>
                <a:gd name="connsiteX2" fmla="*/ 0 w 400092"/>
                <a:gd name="connsiteY2" fmla="*/ 234837 h 234837"/>
                <a:gd name="connsiteX3" fmla="*/ 386861 w 400092"/>
                <a:gd name="connsiteY3" fmla="*/ 231640 h 234837"/>
                <a:gd name="connsiteX0" fmla="*/ 386861 w 400092"/>
                <a:gd name="connsiteY0" fmla="*/ 231640 h 234837"/>
                <a:gd name="connsiteX1" fmla="*/ 390058 w 400092"/>
                <a:gd name="connsiteY1" fmla="*/ 90963 h 234837"/>
                <a:gd name="connsiteX2" fmla="*/ 0 w 400092"/>
                <a:gd name="connsiteY2" fmla="*/ 234837 h 234837"/>
                <a:gd name="connsiteX3" fmla="*/ 386861 w 400092"/>
                <a:gd name="connsiteY3" fmla="*/ 231640 h 234837"/>
                <a:gd name="connsiteX0" fmla="*/ 386861 w 400092"/>
                <a:gd name="connsiteY0" fmla="*/ 228587 h 231784"/>
                <a:gd name="connsiteX1" fmla="*/ 390058 w 400092"/>
                <a:gd name="connsiteY1" fmla="*/ 87910 h 231784"/>
                <a:gd name="connsiteX2" fmla="*/ 0 w 400092"/>
                <a:gd name="connsiteY2" fmla="*/ 231784 h 231784"/>
                <a:gd name="connsiteX3" fmla="*/ 386861 w 400092"/>
                <a:gd name="connsiteY3" fmla="*/ 228587 h 231784"/>
              </a:gdLst>
              <a:ahLst/>
              <a:cxnLst>
                <a:cxn ang="0">
                  <a:pos x="connsiteX0" y="connsiteY0"/>
                </a:cxn>
                <a:cxn ang="0">
                  <a:pos x="connsiteX1" y="connsiteY1"/>
                </a:cxn>
                <a:cxn ang="0">
                  <a:pos x="connsiteX2" y="connsiteY2"/>
                </a:cxn>
                <a:cxn ang="0">
                  <a:pos x="connsiteX3" y="connsiteY3"/>
                </a:cxn>
              </a:cxnLst>
              <a:rect l="l" t="t" r="r" b="b"/>
              <a:pathLst>
                <a:path w="400092" h="231784">
                  <a:moveTo>
                    <a:pt x="386861" y="228587"/>
                  </a:moveTo>
                  <a:cubicBezTo>
                    <a:pt x="399561" y="220066"/>
                    <a:pt x="407403" y="162418"/>
                    <a:pt x="390058" y="87910"/>
                  </a:cubicBezTo>
                  <a:cubicBezTo>
                    <a:pt x="295691" y="-157526"/>
                    <a:pt x="37301" y="183825"/>
                    <a:pt x="0" y="231784"/>
                  </a:cubicBezTo>
                  <a:lnTo>
                    <a:pt x="386861" y="228587"/>
                  </a:lnTo>
                  <a:close/>
                </a:path>
              </a:pathLst>
            </a:custGeom>
            <a:solidFill>
              <a:sysClr val="windowText" lastClr="000000">
                <a:lumMod val="50000"/>
                <a:lumOff val="50000"/>
              </a:sysClr>
            </a:solidFill>
            <a:ln w="12700" cap="flat" cmpd="sng" algn="ctr">
              <a:noFill/>
              <a:prstDash val="solid"/>
              <a:miter lim="800000"/>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b="0" i="0" u="none" strike="noStrike" kern="0" cap="none" spc="0" normalizeH="0" baseline="0" noProof="0">
                <a:ln>
                  <a:noFill/>
                </a:ln>
                <a:solidFill>
                  <a:prstClr val="white"/>
                </a:solidFill>
                <a:effectLst/>
                <a:uLnTx/>
                <a:uFillTx/>
                <a:latin typeface="Calibri"/>
                <a:ea typeface="宋体"/>
                <a:cs typeface="+mn-cs"/>
              </a:endParaRPr>
            </a:p>
          </p:txBody>
        </p:sp>
        <p:sp>
          <p:nvSpPr>
            <p:cNvPr id="47" name="任意多边形 46"/>
            <p:cNvSpPr/>
            <p:nvPr/>
          </p:nvSpPr>
          <p:spPr>
            <a:xfrm flipH="1" flipV="1">
              <a:off x="6595751" y="4204652"/>
              <a:ext cx="2845191" cy="2149585"/>
            </a:xfrm>
            <a:custGeom>
              <a:avLst/>
              <a:gdLst>
                <a:gd name="connsiteX0" fmla="*/ 0 w 2042024"/>
                <a:gd name="connsiteY0" fmla="*/ 1566371 h 1570472"/>
                <a:gd name="connsiteX1" fmla="*/ 959505 w 2042024"/>
                <a:gd name="connsiteY1" fmla="*/ 0 h 1570472"/>
                <a:gd name="connsiteX2" fmla="*/ 1943613 w 2042024"/>
                <a:gd name="connsiteY2" fmla="*/ 24603 h 1570472"/>
                <a:gd name="connsiteX3" fmla="*/ 2042024 w 2042024"/>
                <a:gd name="connsiteY3" fmla="*/ 106612 h 1570472"/>
                <a:gd name="connsiteX4" fmla="*/ 1021012 w 2042024"/>
                <a:gd name="connsiteY4" fmla="*/ 1570472 h 1570472"/>
                <a:gd name="connsiteX5" fmla="*/ 0 w 2042024"/>
                <a:gd name="connsiteY5" fmla="*/ 1566371 h 1570472"/>
                <a:gd name="connsiteX0" fmla="*/ 0 w 2029722"/>
                <a:gd name="connsiteY0" fmla="*/ 1574572 h 1574572"/>
                <a:gd name="connsiteX1" fmla="*/ 947203 w 2029722"/>
                <a:gd name="connsiteY1" fmla="*/ 0 h 1574572"/>
                <a:gd name="connsiteX2" fmla="*/ 1931311 w 2029722"/>
                <a:gd name="connsiteY2" fmla="*/ 24603 h 1574572"/>
                <a:gd name="connsiteX3" fmla="*/ 2029722 w 2029722"/>
                <a:gd name="connsiteY3" fmla="*/ 106612 h 1574572"/>
                <a:gd name="connsiteX4" fmla="*/ 1008710 w 2029722"/>
                <a:gd name="connsiteY4" fmla="*/ 1570472 h 1574572"/>
                <a:gd name="connsiteX5" fmla="*/ 0 w 2029722"/>
                <a:gd name="connsiteY5" fmla="*/ 1574572 h 1574572"/>
                <a:gd name="connsiteX0" fmla="*/ 0 w 2029722"/>
                <a:gd name="connsiteY0" fmla="*/ 1574572 h 1574572"/>
                <a:gd name="connsiteX1" fmla="*/ 947203 w 2029722"/>
                <a:gd name="connsiteY1" fmla="*/ 0 h 1574572"/>
                <a:gd name="connsiteX2" fmla="*/ 1931311 w 2029722"/>
                <a:gd name="connsiteY2" fmla="*/ 24603 h 1574572"/>
                <a:gd name="connsiteX3" fmla="*/ 2029722 w 2029722"/>
                <a:gd name="connsiteY3" fmla="*/ 106612 h 1574572"/>
                <a:gd name="connsiteX4" fmla="*/ 1008710 w 2029722"/>
                <a:gd name="connsiteY4" fmla="*/ 1570472 h 1574572"/>
                <a:gd name="connsiteX5" fmla="*/ 0 w 2029722"/>
                <a:gd name="connsiteY5" fmla="*/ 1574572 h 1574572"/>
                <a:gd name="connsiteX0" fmla="*/ 0 w 2029722"/>
                <a:gd name="connsiteY0" fmla="*/ 1574572 h 1574572"/>
                <a:gd name="connsiteX1" fmla="*/ 947203 w 2029722"/>
                <a:gd name="connsiteY1" fmla="*/ 0 h 1574572"/>
                <a:gd name="connsiteX2" fmla="*/ 1931311 w 2029722"/>
                <a:gd name="connsiteY2" fmla="*/ 24603 h 1574572"/>
                <a:gd name="connsiteX3" fmla="*/ 2029722 w 2029722"/>
                <a:gd name="connsiteY3" fmla="*/ 106612 h 1574572"/>
                <a:gd name="connsiteX4" fmla="*/ 1008710 w 2029722"/>
                <a:gd name="connsiteY4" fmla="*/ 1570472 h 1574572"/>
                <a:gd name="connsiteX5" fmla="*/ 0 w 2029722"/>
                <a:gd name="connsiteY5" fmla="*/ 1574572 h 1574572"/>
                <a:gd name="connsiteX0" fmla="*/ 0 w 2029722"/>
                <a:gd name="connsiteY0" fmla="*/ 1574572 h 1574572"/>
                <a:gd name="connsiteX1" fmla="*/ 947203 w 2029722"/>
                <a:gd name="connsiteY1" fmla="*/ 0 h 1574572"/>
                <a:gd name="connsiteX2" fmla="*/ 1931311 w 2029722"/>
                <a:gd name="connsiteY2" fmla="*/ 24603 h 1574572"/>
                <a:gd name="connsiteX3" fmla="*/ 2029722 w 2029722"/>
                <a:gd name="connsiteY3" fmla="*/ 106612 h 1574572"/>
                <a:gd name="connsiteX4" fmla="*/ 1008710 w 2029722"/>
                <a:gd name="connsiteY4" fmla="*/ 1570472 h 1574572"/>
                <a:gd name="connsiteX5" fmla="*/ 0 w 2029722"/>
                <a:gd name="connsiteY5" fmla="*/ 1574572 h 1574572"/>
                <a:gd name="connsiteX0" fmla="*/ 0 w 2029722"/>
                <a:gd name="connsiteY0" fmla="*/ 1574572 h 1574572"/>
                <a:gd name="connsiteX1" fmla="*/ 947203 w 2029722"/>
                <a:gd name="connsiteY1" fmla="*/ 0 h 1574572"/>
                <a:gd name="connsiteX2" fmla="*/ 1931311 w 2029722"/>
                <a:gd name="connsiteY2" fmla="*/ 24603 h 1574572"/>
                <a:gd name="connsiteX3" fmla="*/ 2029722 w 2029722"/>
                <a:gd name="connsiteY3" fmla="*/ 106612 h 1574572"/>
                <a:gd name="connsiteX4" fmla="*/ 1008710 w 2029722"/>
                <a:gd name="connsiteY4" fmla="*/ 1570472 h 1574572"/>
                <a:gd name="connsiteX5" fmla="*/ 0 w 2029722"/>
                <a:gd name="connsiteY5" fmla="*/ 1574572 h 1574572"/>
                <a:gd name="connsiteX0" fmla="*/ 0 w 2029722"/>
                <a:gd name="connsiteY0" fmla="*/ 1574572 h 1574572"/>
                <a:gd name="connsiteX1" fmla="*/ 947203 w 2029722"/>
                <a:gd name="connsiteY1" fmla="*/ 0 h 1574572"/>
                <a:gd name="connsiteX2" fmla="*/ 1931311 w 2029722"/>
                <a:gd name="connsiteY2" fmla="*/ 24603 h 1574572"/>
                <a:gd name="connsiteX3" fmla="*/ 2009219 w 2029722"/>
                <a:gd name="connsiteY3" fmla="*/ 57406 h 1574572"/>
                <a:gd name="connsiteX4" fmla="*/ 2029722 w 2029722"/>
                <a:gd name="connsiteY4" fmla="*/ 106612 h 1574572"/>
                <a:gd name="connsiteX5" fmla="*/ 1008710 w 2029722"/>
                <a:gd name="connsiteY5" fmla="*/ 1570472 h 1574572"/>
                <a:gd name="connsiteX6" fmla="*/ 0 w 2029722"/>
                <a:gd name="connsiteY6" fmla="*/ 1574572 h 1574572"/>
                <a:gd name="connsiteX0" fmla="*/ 0 w 2029722"/>
                <a:gd name="connsiteY0" fmla="*/ 1574572 h 1574572"/>
                <a:gd name="connsiteX1" fmla="*/ 947203 w 2029722"/>
                <a:gd name="connsiteY1" fmla="*/ 0 h 1574572"/>
                <a:gd name="connsiteX2" fmla="*/ 1931311 w 2029722"/>
                <a:gd name="connsiteY2" fmla="*/ 24603 h 1574572"/>
                <a:gd name="connsiteX3" fmla="*/ 2009219 w 2029722"/>
                <a:gd name="connsiteY3" fmla="*/ 57406 h 1574572"/>
                <a:gd name="connsiteX4" fmla="*/ 2029722 w 2029722"/>
                <a:gd name="connsiteY4" fmla="*/ 106612 h 1574572"/>
                <a:gd name="connsiteX5" fmla="*/ 1008710 w 2029722"/>
                <a:gd name="connsiteY5" fmla="*/ 1570472 h 1574572"/>
                <a:gd name="connsiteX6" fmla="*/ 0 w 2029722"/>
                <a:gd name="connsiteY6" fmla="*/ 1574572 h 1574572"/>
                <a:gd name="connsiteX0" fmla="*/ 0 w 2029722"/>
                <a:gd name="connsiteY0" fmla="*/ 1574572 h 1574572"/>
                <a:gd name="connsiteX1" fmla="*/ 947203 w 2029722"/>
                <a:gd name="connsiteY1" fmla="*/ 0 h 1574572"/>
                <a:gd name="connsiteX2" fmla="*/ 1931311 w 2029722"/>
                <a:gd name="connsiteY2" fmla="*/ 24603 h 1574572"/>
                <a:gd name="connsiteX3" fmla="*/ 2009219 w 2029722"/>
                <a:gd name="connsiteY3" fmla="*/ 57406 h 1574572"/>
                <a:gd name="connsiteX4" fmla="*/ 2029722 w 2029722"/>
                <a:gd name="connsiteY4" fmla="*/ 106612 h 1574572"/>
                <a:gd name="connsiteX5" fmla="*/ 1029212 w 2029722"/>
                <a:gd name="connsiteY5" fmla="*/ 1566371 h 1574572"/>
                <a:gd name="connsiteX6" fmla="*/ 0 w 2029722"/>
                <a:gd name="connsiteY6" fmla="*/ 1574572 h 1574572"/>
                <a:gd name="connsiteX0" fmla="*/ 0 w 2029722"/>
                <a:gd name="connsiteY0" fmla="*/ 1574572 h 1574572"/>
                <a:gd name="connsiteX1" fmla="*/ 947203 w 2029722"/>
                <a:gd name="connsiteY1" fmla="*/ 0 h 1574572"/>
                <a:gd name="connsiteX2" fmla="*/ 1931311 w 2029722"/>
                <a:gd name="connsiteY2" fmla="*/ 24603 h 1574572"/>
                <a:gd name="connsiteX3" fmla="*/ 2009219 w 2029722"/>
                <a:gd name="connsiteY3" fmla="*/ 57406 h 1574572"/>
                <a:gd name="connsiteX4" fmla="*/ 2029722 w 2029722"/>
                <a:gd name="connsiteY4" fmla="*/ 106612 h 1574572"/>
                <a:gd name="connsiteX5" fmla="*/ 1029212 w 2029722"/>
                <a:gd name="connsiteY5" fmla="*/ 1566371 h 1574572"/>
                <a:gd name="connsiteX6" fmla="*/ 0 w 2029722"/>
                <a:gd name="connsiteY6" fmla="*/ 1574572 h 1574572"/>
                <a:gd name="connsiteX0" fmla="*/ 0 w 2112234"/>
                <a:gd name="connsiteY0" fmla="*/ 1602749 h 1602749"/>
                <a:gd name="connsiteX1" fmla="*/ 947203 w 2112234"/>
                <a:gd name="connsiteY1" fmla="*/ 28177 h 1602749"/>
                <a:gd name="connsiteX2" fmla="*/ 1931311 w 2112234"/>
                <a:gd name="connsiteY2" fmla="*/ 52780 h 1602749"/>
                <a:gd name="connsiteX3" fmla="*/ 2029722 w 2112234"/>
                <a:gd name="connsiteY3" fmla="*/ 134789 h 1602749"/>
                <a:gd name="connsiteX4" fmla="*/ 1029212 w 2112234"/>
                <a:gd name="connsiteY4" fmla="*/ 1594548 h 1602749"/>
                <a:gd name="connsiteX5" fmla="*/ 0 w 2112234"/>
                <a:gd name="connsiteY5" fmla="*/ 1602749 h 1602749"/>
                <a:gd name="connsiteX0" fmla="*/ 0 w 2094991"/>
                <a:gd name="connsiteY0" fmla="*/ 1602749 h 1602749"/>
                <a:gd name="connsiteX1" fmla="*/ 947203 w 2094991"/>
                <a:gd name="connsiteY1" fmla="*/ 28177 h 1602749"/>
                <a:gd name="connsiteX2" fmla="*/ 1931311 w 2094991"/>
                <a:gd name="connsiteY2" fmla="*/ 52780 h 1602749"/>
                <a:gd name="connsiteX3" fmla="*/ 2029722 w 2094991"/>
                <a:gd name="connsiteY3" fmla="*/ 134789 h 1602749"/>
                <a:gd name="connsiteX4" fmla="*/ 1029212 w 2094991"/>
                <a:gd name="connsiteY4" fmla="*/ 1594548 h 1602749"/>
                <a:gd name="connsiteX5" fmla="*/ 0 w 2094991"/>
                <a:gd name="connsiteY5" fmla="*/ 1602749 h 1602749"/>
                <a:gd name="connsiteX0" fmla="*/ 0 w 2029722"/>
                <a:gd name="connsiteY0" fmla="*/ 1574572 h 1574572"/>
                <a:gd name="connsiteX1" fmla="*/ 947203 w 2029722"/>
                <a:gd name="connsiteY1" fmla="*/ 0 h 1574572"/>
                <a:gd name="connsiteX2" fmla="*/ 1931311 w 2029722"/>
                <a:gd name="connsiteY2" fmla="*/ 24603 h 1574572"/>
                <a:gd name="connsiteX3" fmla="*/ 2029722 w 2029722"/>
                <a:gd name="connsiteY3" fmla="*/ 106612 h 1574572"/>
                <a:gd name="connsiteX4" fmla="*/ 1029212 w 2029722"/>
                <a:gd name="connsiteY4" fmla="*/ 1566371 h 1574572"/>
                <a:gd name="connsiteX5" fmla="*/ 0 w 2029722"/>
                <a:gd name="connsiteY5" fmla="*/ 1574572 h 1574572"/>
                <a:gd name="connsiteX0" fmla="*/ 0 w 2029722"/>
                <a:gd name="connsiteY0" fmla="*/ 1574572 h 1574572"/>
                <a:gd name="connsiteX1" fmla="*/ 947203 w 2029722"/>
                <a:gd name="connsiteY1" fmla="*/ 0 h 1574572"/>
                <a:gd name="connsiteX2" fmla="*/ 1931311 w 2029722"/>
                <a:gd name="connsiteY2" fmla="*/ 24603 h 1574572"/>
                <a:gd name="connsiteX3" fmla="*/ 2029722 w 2029722"/>
                <a:gd name="connsiteY3" fmla="*/ 106612 h 1574572"/>
                <a:gd name="connsiteX4" fmla="*/ 1029212 w 2029722"/>
                <a:gd name="connsiteY4" fmla="*/ 1566371 h 1574572"/>
                <a:gd name="connsiteX5" fmla="*/ 0 w 2029722"/>
                <a:gd name="connsiteY5" fmla="*/ 1574572 h 1574572"/>
                <a:gd name="connsiteX0" fmla="*/ 0 w 2026763"/>
                <a:gd name="connsiteY0" fmla="*/ 1574572 h 1574572"/>
                <a:gd name="connsiteX1" fmla="*/ 947203 w 2026763"/>
                <a:gd name="connsiteY1" fmla="*/ 0 h 1574572"/>
                <a:gd name="connsiteX2" fmla="*/ 1931311 w 2026763"/>
                <a:gd name="connsiteY2" fmla="*/ 24603 h 1574572"/>
                <a:gd name="connsiteX3" fmla="*/ 2026763 w 2026763"/>
                <a:gd name="connsiteY3" fmla="*/ 118448 h 1574572"/>
                <a:gd name="connsiteX4" fmla="*/ 1029212 w 2026763"/>
                <a:gd name="connsiteY4" fmla="*/ 1566371 h 1574572"/>
                <a:gd name="connsiteX5" fmla="*/ 0 w 2026763"/>
                <a:gd name="connsiteY5" fmla="*/ 1574572 h 1574572"/>
                <a:gd name="connsiteX0" fmla="*/ 0 w 1994106"/>
                <a:gd name="connsiteY0" fmla="*/ 1564775 h 1566371"/>
                <a:gd name="connsiteX1" fmla="*/ 914546 w 1994106"/>
                <a:gd name="connsiteY1" fmla="*/ 0 h 1566371"/>
                <a:gd name="connsiteX2" fmla="*/ 1898654 w 1994106"/>
                <a:gd name="connsiteY2" fmla="*/ 24603 h 1566371"/>
                <a:gd name="connsiteX3" fmla="*/ 1994106 w 1994106"/>
                <a:gd name="connsiteY3" fmla="*/ 118448 h 1566371"/>
                <a:gd name="connsiteX4" fmla="*/ 996555 w 1994106"/>
                <a:gd name="connsiteY4" fmla="*/ 1566371 h 1566371"/>
                <a:gd name="connsiteX5" fmla="*/ 0 w 1994106"/>
                <a:gd name="connsiteY5" fmla="*/ 1564775 h 1566371"/>
                <a:gd name="connsiteX0" fmla="*/ 0 w 2010434"/>
                <a:gd name="connsiteY0" fmla="*/ 1564775 h 1566371"/>
                <a:gd name="connsiteX1" fmla="*/ 930874 w 2010434"/>
                <a:gd name="connsiteY1" fmla="*/ 0 h 1566371"/>
                <a:gd name="connsiteX2" fmla="*/ 1914982 w 2010434"/>
                <a:gd name="connsiteY2" fmla="*/ 24603 h 1566371"/>
                <a:gd name="connsiteX3" fmla="*/ 2010434 w 2010434"/>
                <a:gd name="connsiteY3" fmla="*/ 118448 h 1566371"/>
                <a:gd name="connsiteX4" fmla="*/ 1012883 w 2010434"/>
                <a:gd name="connsiteY4" fmla="*/ 1566371 h 1566371"/>
                <a:gd name="connsiteX5" fmla="*/ 0 w 2010434"/>
                <a:gd name="connsiteY5" fmla="*/ 1564775 h 1566371"/>
                <a:gd name="connsiteX0" fmla="*/ 0 w 2023497"/>
                <a:gd name="connsiteY0" fmla="*/ 1519055 h 1566371"/>
                <a:gd name="connsiteX1" fmla="*/ 943937 w 2023497"/>
                <a:gd name="connsiteY1" fmla="*/ 0 h 1566371"/>
                <a:gd name="connsiteX2" fmla="*/ 1928045 w 2023497"/>
                <a:gd name="connsiteY2" fmla="*/ 24603 h 1566371"/>
                <a:gd name="connsiteX3" fmla="*/ 2023497 w 2023497"/>
                <a:gd name="connsiteY3" fmla="*/ 118448 h 1566371"/>
                <a:gd name="connsiteX4" fmla="*/ 1025946 w 2023497"/>
                <a:gd name="connsiteY4" fmla="*/ 1566371 h 1566371"/>
                <a:gd name="connsiteX5" fmla="*/ 0 w 2023497"/>
                <a:gd name="connsiteY5" fmla="*/ 1519055 h 1566371"/>
                <a:gd name="connsiteX0" fmla="*/ 0 w 2023497"/>
                <a:gd name="connsiteY0" fmla="*/ 1519055 h 1519055"/>
                <a:gd name="connsiteX1" fmla="*/ 943937 w 2023497"/>
                <a:gd name="connsiteY1" fmla="*/ 0 h 1519055"/>
                <a:gd name="connsiteX2" fmla="*/ 1928045 w 2023497"/>
                <a:gd name="connsiteY2" fmla="*/ 24603 h 1519055"/>
                <a:gd name="connsiteX3" fmla="*/ 2023497 w 2023497"/>
                <a:gd name="connsiteY3" fmla="*/ 118448 h 1519055"/>
                <a:gd name="connsiteX4" fmla="*/ 1019415 w 2023497"/>
                <a:gd name="connsiteY4" fmla="*/ 1491259 h 1519055"/>
                <a:gd name="connsiteX5" fmla="*/ 0 w 2023497"/>
                <a:gd name="connsiteY5" fmla="*/ 1519055 h 1519055"/>
                <a:gd name="connsiteX0" fmla="*/ 0 w 2023497"/>
                <a:gd name="connsiteY0" fmla="*/ 1519055 h 1519055"/>
                <a:gd name="connsiteX1" fmla="*/ 943937 w 2023497"/>
                <a:gd name="connsiteY1" fmla="*/ 0 h 1519055"/>
                <a:gd name="connsiteX2" fmla="*/ 1928045 w 2023497"/>
                <a:gd name="connsiteY2" fmla="*/ 24603 h 1519055"/>
                <a:gd name="connsiteX3" fmla="*/ 2023497 w 2023497"/>
                <a:gd name="connsiteY3" fmla="*/ 118448 h 1519055"/>
                <a:gd name="connsiteX4" fmla="*/ 1019415 w 2023497"/>
                <a:gd name="connsiteY4" fmla="*/ 1504322 h 1519055"/>
                <a:gd name="connsiteX5" fmla="*/ 0 w 2023497"/>
                <a:gd name="connsiteY5" fmla="*/ 1519055 h 1519055"/>
                <a:gd name="connsiteX0" fmla="*/ 0 w 2023497"/>
                <a:gd name="connsiteY0" fmla="*/ 1519055 h 1519055"/>
                <a:gd name="connsiteX1" fmla="*/ 943937 w 2023497"/>
                <a:gd name="connsiteY1" fmla="*/ 0 h 1519055"/>
                <a:gd name="connsiteX2" fmla="*/ 1928045 w 2023497"/>
                <a:gd name="connsiteY2" fmla="*/ 24603 h 1519055"/>
                <a:gd name="connsiteX3" fmla="*/ 2023497 w 2023497"/>
                <a:gd name="connsiteY3" fmla="*/ 118448 h 1519055"/>
                <a:gd name="connsiteX4" fmla="*/ 1029212 w 2023497"/>
                <a:gd name="connsiteY4" fmla="*/ 1507588 h 1519055"/>
                <a:gd name="connsiteX5" fmla="*/ 0 w 2023497"/>
                <a:gd name="connsiteY5" fmla="*/ 1519055 h 1519055"/>
                <a:gd name="connsiteX0" fmla="*/ 0 w 2023497"/>
                <a:gd name="connsiteY0" fmla="*/ 1519055 h 1548476"/>
                <a:gd name="connsiteX1" fmla="*/ 943937 w 2023497"/>
                <a:gd name="connsiteY1" fmla="*/ 0 h 1548476"/>
                <a:gd name="connsiteX2" fmla="*/ 1928045 w 2023497"/>
                <a:gd name="connsiteY2" fmla="*/ 24603 h 1548476"/>
                <a:gd name="connsiteX3" fmla="*/ 2023497 w 2023497"/>
                <a:gd name="connsiteY3" fmla="*/ 118448 h 1548476"/>
                <a:gd name="connsiteX4" fmla="*/ 1025495 w 2023497"/>
                <a:gd name="connsiteY4" fmla="*/ 1548476 h 1548476"/>
                <a:gd name="connsiteX5" fmla="*/ 0 w 2023497"/>
                <a:gd name="connsiteY5" fmla="*/ 1519055 h 1548476"/>
                <a:gd name="connsiteX0" fmla="*/ 0 w 2023497"/>
                <a:gd name="connsiteY0" fmla="*/ 1537640 h 1548476"/>
                <a:gd name="connsiteX1" fmla="*/ 943937 w 2023497"/>
                <a:gd name="connsiteY1" fmla="*/ 0 h 1548476"/>
                <a:gd name="connsiteX2" fmla="*/ 1928045 w 2023497"/>
                <a:gd name="connsiteY2" fmla="*/ 24603 h 1548476"/>
                <a:gd name="connsiteX3" fmla="*/ 2023497 w 2023497"/>
                <a:gd name="connsiteY3" fmla="*/ 118448 h 1548476"/>
                <a:gd name="connsiteX4" fmla="*/ 1025495 w 2023497"/>
                <a:gd name="connsiteY4" fmla="*/ 1548476 h 1548476"/>
                <a:gd name="connsiteX5" fmla="*/ 0 w 2023497"/>
                <a:gd name="connsiteY5" fmla="*/ 1537640 h 1548476"/>
                <a:gd name="connsiteX0" fmla="*/ 0 w 2023497"/>
                <a:gd name="connsiteY0" fmla="*/ 1545841 h 1548476"/>
                <a:gd name="connsiteX1" fmla="*/ 943937 w 2023497"/>
                <a:gd name="connsiteY1" fmla="*/ 0 h 1548476"/>
                <a:gd name="connsiteX2" fmla="*/ 1928045 w 2023497"/>
                <a:gd name="connsiteY2" fmla="*/ 24603 h 1548476"/>
                <a:gd name="connsiteX3" fmla="*/ 2023497 w 2023497"/>
                <a:gd name="connsiteY3" fmla="*/ 118448 h 1548476"/>
                <a:gd name="connsiteX4" fmla="*/ 1025495 w 2023497"/>
                <a:gd name="connsiteY4" fmla="*/ 1548476 h 1548476"/>
                <a:gd name="connsiteX5" fmla="*/ 0 w 2023497"/>
                <a:gd name="connsiteY5" fmla="*/ 1545841 h 1548476"/>
                <a:gd name="connsiteX0" fmla="*/ 0 w 2023497"/>
                <a:gd name="connsiteY0" fmla="*/ 1545841 h 1560778"/>
                <a:gd name="connsiteX1" fmla="*/ 943937 w 2023497"/>
                <a:gd name="connsiteY1" fmla="*/ 0 h 1560778"/>
                <a:gd name="connsiteX2" fmla="*/ 1928045 w 2023497"/>
                <a:gd name="connsiteY2" fmla="*/ 24603 h 1560778"/>
                <a:gd name="connsiteX3" fmla="*/ 2023497 w 2023497"/>
                <a:gd name="connsiteY3" fmla="*/ 118448 h 1560778"/>
                <a:gd name="connsiteX4" fmla="*/ 1013194 w 2023497"/>
                <a:gd name="connsiteY4" fmla="*/ 1560778 h 1560778"/>
                <a:gd name="connsiteX5" fmla="*/ 0 w 2023497"/>
                <a:gd name="connsiteY5" fmla="*/ 1545841 h 1560778"/>
                <a:gd name="connsiteX0" fmla="*/ 0 w 2023497"/>
                <a:gd name="connsiteY0" fmla="*/ 1545841 h 1545841"/>
                <a:gd name="connsiteX1" fmla="*/ 943937 w 2023497"/>
                <a:gd name="connsiteY1" fmla="*/ 0 h 1545841"/>
                <a:gd name="connsiteX2" fmla="*/ 1928045 w 2023497"/>
                <a:gd name="connsiteY2" fmla="*/ 24603 h 1545841"/>
                <a:gd name="connsiteX3" fmla="*/ 2023497 w 2023497"/>
                <a:gd name="connsiteY3" fmla="*/ 118448 h 1545841"/>
                <a:gd name="connsiteX4" fmla="*/ 1013194 w 2023497"/>
                <a:gd name="connsiteY4" fmla="*/ 1544377 h 1545841"/>
                <a:gd name="connsiteX5" fmla="*/ 0 w 2023497"/>
                <a:gd name="connsiteY5" fmla="*/ 1545841 h 1545841"/>
                <a:gd name="connsiteX0" fmla="*/ 0 w 2023497"/>
                <a:gd name="connsiteY0" fmla="*/ 1545841 h 1552578"/>
                <a:gd name="connsiteX1" fmla="*/ 943937 w 2023497"/>
                <a:gd name="connsiteY1" fmla="*/ 0 h 1552578"/>
                <a:gd name="connsiteX2" fmla="*/ 1928045 w 2023497"/>
                <a:gd name="connsiteY2" fmla="*/ 24603 h 1552578"/>
                <a:gd name="connsiteX3" fmla="*/ 2023497 w 2023497"/>
                <a:gd name="connsiteY3" fmla="*/ 118448 h 1552578"/>
                <a:gd name="connsiteX4" fmla="*/ 1009093 w 2023497"/>
                <a:gd name="connsiteY4" fmla="*/ 1552578 h 1552578"/>
                <a:gd name="connsiteX5" fmla="*/ 0 w 2023497"/>
                <a:gd name="connsiteY5" fmla="*/ 1545841 h 1552578"/>
                <a:gd name="connsiteX0" fmla="*/ 0 w 2023497"/>
                <a:gd name="connsiteY0" fmla="*/ 1522046 h 1528783"/>
                <a:gd name="connsiteX1" fmla="*/ 930340 w 2023497"/>
                <a:gd name="connsiteY1" fmla="*/ 0 h 1528783"/>
                <a:gd name="connsiteX2" fmla="*/ 1928045 w 2023497"/>
                <a:gd name="connsiteY2" fmla="*/ 808 h 1528783"/>
                <a:gd name="connsiteX3" fmla="*/ 2023497 w 2023497"/>
                <a:gd name="connsiteY3" fmla="*/ 94653 h 1528783"/>
                <a:gd name="connsiteX4" fmla="*/ 1009093 w 2023497"/>
                <a:gd name="connsiteY4" fmla="*/ 1528783 h 1528783"/>
                <a:gd name="connsiteX5" fmla="*/ 0 w 2023497"/>
                <a:gd name="connsiteY5" fmla="*/ 1522046 h 15287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23497" h="1528783">
                  <a:moveTo>
                    <a:pt x="0" y="1522046"/>
                  </a:moveTo>
                  <a:cubicBezTo>
                    <a:pt x="656072" y="127894"/>
                    <a:pt x="631008" y="123013"/>
                    <a:pt x="930340" y="0"/>
                  </a:cubicBezTo>
                  <a:lnTo>
                    <a:pt x="1928045" y="808"/>
                  </a:lnTo>
                  <a:cubicBezTo>
                    <a:pt x="1982258" y="28102"/>
                    <a:pt x="1995253" y="44861"/>
                    <a:pt x="2023497" y="94653"/>
                  </a:cubicBezTo>
                  <a:cubicBezTo>
                    <a:pt x="1744667" y="-204681"/>
                    <a:pt x="1259220" y="1077734"/>
                    <a:pt x="1009093" y="1528783"/>
                  </a:cubicBezTo>
                  <a:lnTo>
                    <a:pt x="0" y="1522046"/>
                  </a:lnTo>
                  <a:close/>
                </a:path>
              </a:pathLst>
            </a:custGeom>
            <a:solidFill>
              <a:srgbClr val="7F7F7F"/>
            </a:solidFill>
            <a:ln w="12700" cap="flat" cmpd="sng" algn="ctr">
              <a:noFill/>
              <a:prstDash val="solid"/>
              <a:miter lim="800000"/>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b="0" i="0" u="none" strike="noStrike" kern="0" cap="none" spc="0" normalizeH="0" baseline="0" noProof="0">
                <a:ln>
                  <a:noFill/>
                </a:ln>
                <a:solidFill>
                  <a:prstClr val="white"/>
                </a:solidFill>
                <a:effectLst/>
                <a:uLnTx/>
                <a:uFillTx/>
                <a:latin typeface="Calibri"/>
                <a:ea typeface="宋体"/>
                <a:cs typeface="+mn-cs"/>
              </a:endParaRPr>
            </a:p>
          </p:txBody>
        </p:sp>
      </p:grpSp>
      <p:grpSp>
        <p:nvGrpSpPr>
          <p:cNvPr id="48" name="组合 47"/>
          <p:cNvGrpSpPr/>
          <p:nvPr/>
        </p:nvGrpSpPr>
        <p:grpSpPr>
          <a:xfrm>
            <a:off x="2147657" y="3542545"/>
            <a:ext cx="2155351" cy="1644592"/>
            <a:chOff x="3231887" y="4185258"/>
            <a:chExt cx="2868772" cy="2188952"/>
          </a:xfrm>
          <a:gradFill flip="none" rotWithShape="1">
            <a:gsLst>
              <a:gs pos="0">
                <a:srgbClr val="0170C1">
                  <a:shade val="30000"/>
                  <a:satMod val="115000"/>
                </a:srgbClr>
              </a:gs>
              <a:gs pos="50000">
                <a:srgbClr val="0170C1">
                  <a:shade val="67500"/>
                  <a:satMod val="115000"/>
                </a:srgbClr>
              </a:gs>
              <a:gs pos="100000">
                <a:srgbClr val="0170C1">
                  <a:shade val="100000"/>
                  <a:satMod val="115000"/>
                </a:srgbClr>
              </a:gs>
            </a:gsLst>
            <a:lin ang="5400000" scaled="1"/>
            <a:tileRect/>
          </a:gradFill>
        </p:grpSpPr>
        <p:sp>
          <p:nvSpPr>
            <p:cNvPr id="49" name="任意多边形 48"/>
            <p:cNvSpPr/>
            <p:nvPr/>
          </p:nvSpPr>
          <p:spPr>
            <a:xfrm flipV="1">
              <a:off x="5538099" y="5984842"/>
              <a:ext cx="562560" cy="325906"/>
            </a:xfrm>
            <a:custGeom>
              <a:avLst/>
              <a:gdLst>
                <a:gd name="connsiteX0" fmla="*/ 367678 w 370875"/>
                <a:gd name="connsiteY0" fmla="*/ 140677 h 140677"/>
                <a:gd name="connsiteX1" fmla="*/ 370875 w 370875"/>
                <a:gd name="connsiteY1" fmla="*/ 0 h 140677"/>
                <a:gd name="connsiteX2" fmla="*/ 0 w 370875"/>
                <a:gd name="connsiteY2" fmla="*/ 134282 h 140677"/>
                <a:gd name="connsiteX3" fmla="*/ 367678 w 370875"/>
                <a:gd name="connsiteY3" fmla="*/ 140677 h 140677"/>
                <a:gd name="connsiteX0" fmla="*/ 367678 w 370875"/>
                <a:gd name="connsiteY0" fmla="*/ 232793 h 232793"/>
                <a:gd name="connsiteX1" fmla="*/ 370875 w 370875"/>
                <a:gd name="connsiteY1" fmla="*/ 92116 h 232793"/>
                <a:gd name="connsiteX2" fmla="*/ 0 w 370875"/>
                <a:gd name="connsiteY2" fmla="*/ 226398 h 232793"/>
                <a:gd name="connsiteX3" fmla="*/ 367678 w 370875"/>
                <a:gd name="connsiteY3" fmla="*/ 232793 h 232793"/>
                <a:gd name="connsiteX0" fmla="*/ 367678 w 370875"/>
                <a:gd name="connsiteY0" fmla="*/ 233290 h 233290"/>
                <a:gd name="connsiteX1" fmla="*/ 370875 w 370875"/>
                <a:gd name="connsiteY1" fmla="*/ 92613 h 233290"/>
                <a:gd name="connsiteX2" fmla="*/ 0 w 370875"/>
                <a:gd name="connsiteY2" fmla="*/ 226895 h 233290"/>
                <a:gd name="connsiteX3" fmla="*/ 367678 w 370875"/>
                <a:gd name="connsiteY3" fmla="*/ 233290 h 233290"/>
                <a:gd name="connsiteX0" fmla="*/ 367678 w 370875"/>
                <a:gd name="connsiteY0" fmla="*/ 229170 h 229170"/>
                <a:gd name="connsiteX1" fmla="*/ 370875 w 370875"/>
                <a:gd name="connsiteY1" fmla="*/ 88493 h 229170"/>
                <a:gd name="connsiteX2" fmla="*/ 0 w 370875"/>
                <a:gd name="connsiteY2" fmla="*/ 222775 h 229170"/>
                <a:gd name="connsiteX3" fmla="*/ 367678 w 370875"/>
                <a:gd name="connsiteY3" fmla="*/ 229170 h 229170"/>
                <a:gd name="connsiteX0" fmla="*/ 386861 w 390058"/>
                <a:gd name="connsiteY0" fmla="*/ 227542 h 230739"/>
                <a:gd name="connsiteX1" fmla="*/ 390058 w 390058"/>
                <a:gd name="connsiteY1" fmla="*/ 86865 h 230739"/>
                <a:gd name="connsiteX2" fmla="*/ 0 w 390058"/>
                <a:gd name="connsiteY2" fmla="*/ 230739 h 230739"/>
                <a:gd name="connsiteX3" fmla="*/ 386861 w 390058"/>
                <a:gd name="connsiteY3" fmla="*/ 227542 h 230739"/>
                <a:gd name="connsiteX0" fmla="*/ 386861 w 390058"/>
                <a:gd name="connsiteY0" fmla="*/ 231640 h 234837"/>
                <a:gd name="connsiteX1" fmla="*/ 390058 w 390058"/>
                <a:gd name="connsiteY1" fmla="*/ 90963 h 234837"/>
                <a:gd name="connsiteX2" fmla="*/ 0 w 390058"/>
                <a:gd name="connsiteY2" fmla="*/ 234837 h 234837"/>
                <a:gd name="connsiteX3" fmla="*/ 386861 w 390058"/>
                <a:gd name="connsiteY3" fmla="*/ 231640 h 234837"/>
                <a:gd name="connsiteX0" fmla="*/ 386861 w 397219"/>
                <a:gd name="connsiteY0" fmla="*/ 231640 h 234837"/>
                <a:gd name="connsiteX1" fmla="*/ 390058 w 397219"/>
                <a:gd name="connsiteY1" fmla="*/ 90963 h 234837"/>
                <a:gd name="connsiteX2" fmla="*/ 0 w 397219"/>
                <a:gd name="connsiteY2" fmla="*/ 234837 h 234837"/>
                <a:gd name="connsiteX3" fmla="*/ 386861 w 397219"/>
                <a:gd name="connsiteY3" fmla="*/ 231640 h 234837"/>
                <a:gd name="connsiteX0" fmla="*/ 386861 w 401264"/>
                <a:gd name="connsiteY0" fmla="*/ 231640 h 234837"/>
                <a:gd name="connsiteX1" fmla="*/ 390058 w 401264"/>
                <a:gd name="connsiteY1" fmla="*/ 90963 h 234837"/>
                <a:gd name="connsiteX2" fmla="*/ 0 w 401264"/>
                <a:gd name="connsiteY2" fmla="*/ 234837 h 234837"/>
                <a:gd name="connsiteX3" fmla="*/ 386861 w 401264"/>
                <a:gd name="connsiteY3" fmla="*/ 231640 h 234837"/>
                <a:gd name="connsiteX0" fmla="*/ 386861 w 406990"/>
                <a:gd name="connsiteY0" fmla="*/ 231640 h 234837"/>
                <a:gd name="connsiteX1" fmla="*/ 390058 w 406990"/>
                <a:gd name="connsiteY1" fmla="*/ 90963 h 234837"/>
                <a:gd name="connsiteX2" fmla="*/ 0 w 406990"/>
                <a:gd name="connsiteY2" fmla="*/ 234837 h 234837"/>
                <a:gd name="connsiteX3" fmla="*/ 386861 w 406990"/>
                <a:gd name="connsiteY3" fmla="*/ 231640 h 234837"/>
                <a:gd name="connsiteX0" fmla="*/ 386861 w 400092"/>
                <a:gd name="connsiteY0" fmla="*/ 231640 h 234837"/>
                <a:gd name="connsiteX1" fmla="*/ 390058 w 400092"/>
                <a:gd name="connsiteY1" fmla="*/ 90963 h 234837"/>
                <a:gd name="connsiteX2" fmla="*/ 0 w 400092"/>
                <a:gd name="connsiteY2" fmla="*/ 234837 h 234837"/>
                <a:gd name="connsiteX3" fmla="*/ 386861 w 400092"/>
                <a:gd name="connsiteY3" fmla="*/ 231640 h 234837"/>
                <a:gd name="connsiteX0" fmla="*/ 386861 w 400092"/>
                <a:gd name="connsiteY0" fmla="*/ 231640 h 234837"/>
                <a:gd name="connsiteX1" fmla="*/ 390058 w 400092"/>
                <a:gd name="connsiteY1" fmla="*/ 90963 h 234837"/>
                <a:gd name="connsiteX2" fmla="*/ 0 w 400092"/>
                <a:gd name="connsiteY2" fmla="*/ 234837 h 234837"/>
                <a:gd name="connsiteX3" fmla="*/ 386861 w 400092"/>
                <a:gd name="connsiteY3" fmla="*/ 231640 h 234837"/>
                <a:gd name="connsiteX0" fmla="*/ 386861 w 400092"/>
                <a:gd name="connsiteY0" fmla="*/ 228587 h 231784"/>
                <a:gd name="connsiteX1" fmla="*/ 390058 w 400092"/>
                <a:gd name="connsiteY1" fmla="*/ 87910 h 231784"/>
                <a:gd name="connsiteX2" fmla="*/ 0 w 400092"/>
                <a:gd name="connsiteY2" fmla="*/ 231784 h 231784"/>
                <a:gd name="connsiteX3" fmla="*/ 386861 w 400092"/>
                <a:gd name="connsiteY3" fmla="*/ 228587 h 231784"/>
              </a:gdLst>
              <a:ahLst/>
              <a:cxnLst>
                <a:cxn ang="0">
                  <a:pos x="connsiteX0" y="connsiteY0"/>
                </a:cxn>
                <a:cxn ang="0">
                  <a:pos x="connsiteX1" y="connsiteY1"/>
                </a:cxn>
                <a:cxn ang="0">
                  <a:pos x="connsiteX2" y="connsiteY2"/>
                </a:cxn>
                <a:cxn ang="0">
                  <a:pos x="connsiteX3" y="connsiteY3"/>
                </a:cxn>
              </a:cxnLst>
              <a:rect l="l" t="t" r="r" b="b"/>
              <a:pathLst>
                <a:path w="400092" h="231784">
                  <a:moveTo>
                    <a:pt x="386861" y="228587"/>
                  </a:moveTo>
                  <a:cubicBezTo>
                    <a:pt x="399561" y="220066"/>
                    <a:pt x="407403" y="162418"/>
                    <a:pt x="390058" y="87910"/>
                  </a:cubicBezTo>
                  <a:cubicBezTo>
                    <a:pt x="295691" y="-157526"/>
                    <a:pt x="37301" y="183825"/>
                    <a:pt x="0" y="231784"/>
                  </a:cubicBezTo>
                  <a:lnTo>
                    <a:pt x="386861" y="228587"/>
                  </a:lnTo>
                  <a:close/>
                </a:path>
              </a:pathLst>
            </a:custGeom>
            <a:solidFill>
              <a:sysClr val="windowText" lastClr="000000">
                <a:lumMod val="50000"/>
                <a:lumOff val="50000"/>
              </a:sysClr>
            </a:solidFill>
            <a:ln w="12700" cap="flat" cmpd="sng" algn="ctr">
              <a:noFill/>
              <a:prstDash val="solid"/>
              <a:miter lim="800000"/>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b="0" i="0" u="none" strike="noStrike" kern="0" cap="none" spc="0" normalizeH="0" baseline="0" noProof="0">
                <a:ln>
                  <a:noFill/>
                </a:ln>
                <a:solidFill>
                  <a:prstClr val="white"/>
                </a:solidFill>
                <a:effectLst/>
                <a:uLnTx/>
                <a:uFillTx/>
                <a:latin typeface="Calibri"/>
                <a:ea typeface="宋体"/>
                <a:cs typeface="+mn-cs"/>
              </a:endParaRPr>
            </a:p>
          </p:txBody>
        </p:sp>
        <p:sp>
          <p:nvSpPr>
            <p:cNvPr id="50" name="任意多边形 49"/>
            <p:cNvSpPr/>
            <p:nvPr/>
          </p:nvSpPr>
          <p:spPr>
            <a:xfrm flipV="1">
              <a:off x="3231887" y="4185258"/>
              <a:ext cx="2840599" cy="2188952"/>
            </a:xfrm>
            <a:custGeom>
              <a:avLst/>
              <a:gdLst>
                <a:gd name="connsiteX0" fmla="*/ 0 w 2042024"/>
                <a:gd name="connsiteY0" fmla="*/ 1566371 h 1570472"/>
                <a:gd name="connsiteX1" fmla="*/ 959505 w 2042024"/>
                <a:gd name="connsiteY1" fmla="*/ 0 h 1570472"/>
                <a:gd name="connsiteX2" fmla="*/ 1943613 w 2042024"/>
                <a:gd name="connsiteY2" fmla="*/ 24603 h 1570472"/>
                <a:gd name="connsiteX3" fmla="*/ 2042024 w 2042024"/>
                <a:gd name="connsiteY3" fmla="*/ 106612 h 1570472"/>
                <a:gd name="connsiteX4" fmla="*/ 1021012 w 2042024"/>
                <a:gd name="connsiteY4" fmla="*/ 1570472 h 1570472"/>
                <a:gd name="connsiteX5" fmla="*/ 0 w 2042024"/>
                <a:gd name="connsiteY5" fmla="*/ 1566371 h 1570472"/>
                <a:gd name="connsiteX0" fmla="*/ 0 w 2029722"/>
                <a:gd name="connsiteY0" fmla="*/ 1574572 h 1574572"/>
                <a:gd name="connsiteX1" fmla="*/ 947203 w 2029722"/>
                <a:gd name="connsiteY1" fmla="*/ 0 h 1574572"/>
                <a:gd name="connsiteX2" fmla="*/ 1931311 w 2029722"/>
                <a:gd name="connsiteY2" fmla="*/ 24603 h 1574572"/>
                <a:gd name="connsiteX3" fmla="*/ 2029722 w 2029722"/>
                <a:gd name="connsiteY3" fmla="*/ 106612 h 1574572"/>
                <a:gd name="connsiteX4" fmla="*/ 1008710 w 2029722"/>
                <a:gd name="connsiteY4" fmla="*/ 1570472 h 1574572"/>
                <a:gd name="connsiteX5" fmla="*/ 0 w 2029722"/>
                <a:gd name="connsiteY5" fmla="*/ 1574572 h 1574572"/>
                <a:gd name="connsiteX0" fmla="*/ 0 w 2029722"/>
                <a:gd name="connsiteY0" fmla="*/ 1574572 h 1574572"/>
                <a:gd name="connsiteX1" fmla="*/ 947203 w 2029722"/>
                <a:gd name="connsiteY1" fmla="*/ 0 h 1574572"/>
                <a:gd name="connsiteX2" fmla="*/ 1931311 w 2029722"/>
                <a:gd name="connsiteY2" fmla="*/ 24603 h 1574572"/>
                <a:gd name="connsiteX3" fmla="*/ 2029722 w 2029722"/>
                <a:gd name="connsiteY3" fmla="*/ 106612 h 1574572"/>
                <a:gd name="connsiteX4" fmla="*/ 1008710 w 2029722"/>
                <a:gd name="connsiteY4" fmla="*/ 1570472 h 1574572"/>
                <a:gd name="connsiteX5" fmla="*/ 0 w 2029722"/>
                <a:gd name="connsiteY5" fmla="*/ 1574572 h 1574572"/>
                <a:gd name="connsiteX0" fmla="*/ 0 w 2029722"/>
                <a:gd name="connsiteY0" fmla="*/ 1574572 h 1574572"/>
                <a:gd name="connsiteX1" fmla="*/ 947203 w 2029722"/>
                <a:gd name="connsiteY1" fmla="*/ 0 h 1574572"/>
                <a:gd name="connsiteX2" fmla="*/ 1931311 w 2029722"/>
                <a:gd name="connsiteY2" fmla="*/ 24603 h 1574572"/>
                <a:gd name="connsiteX3" fmla="*/ 2029722 w 2029722"/>
                <a:gd name="connsiteY3" fmla="*/ 106612 h 1574572"/>
                <a:gd name="connsiteX4" fmla="*/ 1008710 w 2029722"/>
                <a:gd name="connsiteY4" fmla="*/ 1570472 h 1574572"/>
                <a:gd name="connsiteX5" fmla="*/ 0 w 2029722"/>
                <a:gd name="connsiteY5" fmla="*/ 1574572 h 1574572"/>
                <a:gd name="connsiteX0" fmla="*/ 0 w 2029722"/>
                <a:gd name="connsiteY0" fmla="*/ 1574572 h 1574572"/>
                <a:gd name="connsiteX1" fmla="*/ 947203 w 2029722"/>
                <a:gd name="connsiteY1" fmla="*/ 0 h 1574572"/>
                <a:gd name="connsiteX2" fmla="*/ 1931311 w 2029722"/>
                <a:gd name="connsiteY2" fmla="*/ 24603 h 1574572"/>
                <a:gd name="connsiteX3" fmla="*/ 2029722 w 2029722"/>
                <a:gd name="connsiteY3" fmla="*/ 106612 h 1574572"/>
                <a:gd name="connsiteX4" fmla="*/ 1008710 w 2029722"/>
                <a:gd name="connsiteY4" fmla="*/ 1570472 h 1574572"/>
                <a:gd name="connsiteX5" fmla="*/ 0 w 2029722"/>
                <a:gd name="connsiteY5" fmla="*/ 1574572 h 1574572"/>
                <a:gd name="connsiteX0" fmla="*/ 0 w 2029722"/>
                <a:gd name="connsiteY0" fmla="*/ 1574572 h 1574572"/>
                <a:gd name="connsiteX1" fmla="*/ 947203 w 2029722"/>
                <a:gd name="connsiteY1" fmla="*/ 0 h 1574572"/>
                <a:gd name="connsiteX2" fmla="*/ 1931311 w 2029722"/>
                <a:gd name="connsiteY2" fmla="*/ 24603 h 1574572"/>
                <a:gd name="connsiteX3" fmla="*/ 2029722 w 2029722"/>
                <a:gd name="connsiteY3" fmla="*/ 106612 h 1574572"/>
                <a:gd name="connsiteX4" fmla="*/ 1008710 w 2029722"/>
                <a:gd name="connsiteY4" fmla="*/ 1570472 h 1574572"/>
                <a:gd name="connsiteX5" fmla="*/ 0 w 2029722"/>
                <a:gd name="connsiteY5" fmla="*/ 1574572 h 1574572"/>
                <a:gd name="connsiteX0" fmla="*/ 0 w 2029722"/>
                <a:gd name="connsiteY0" fmla="*/ 1574572 h 1574572"/>
                <a:gd name="connsiteX1" fmla="*/ 947203 w 2029722"/>
                <a:gd name="connsiteY1" fmla="*/ 0 h 1574572"/>
                <a:gd name="connsiteX2" fmla="*/ 1931311 w 2029722"/>
                <a:gd name="connsiteY2" fmla="*/ 24603 h 1574572"/>
                <a:gd name="connsiteX3" fmla="*/ 2009219 w 2029722"/>
                <a:gd name="connsiteY3" fmla="*/ 57406 h 1574572"/>
                <a:gd name="connsiteX4" fmla="*/ 2029722 w 2029722"/>
                <a:gd name="connsiteY4" fmla="*/ 106612 h 1574572"/>
                <a:gd name="connsiteX5" fmla="*/ 1008710 w 2029722"/>
                <a:gd name="connsiteY5" fmla="*/ 1570472 h 1574572"/>
                <a:gd name="connsiteX6" fmla="*/ 0 w 2029722"/>
                <a:gd name="connsiteY6" fmla="*/ 1574572 h 1574572"/>
                <a:gd name="connsiteX0" fmla="*/ 0 w 2029722"/>
                <a:gd name="connsiteY0" fmla="*/ 1574572 h 1574572"/>
                <a:gd name="connsiteX1" fmla="*/ 947203 w 2029722"/>
                <a:gd name="connsiteY1" fmla="*/ 0 h 1574572"/>
                <a:gd name="connsiteX2" fmla="*/ 1931311 w 2029722"/>
                <a:gd name="connsiteY2" fmla="*/ 24603 h 1574572"/>
                <a:gd name="connsiteX3" fmla="*/ 2009219 w 2029722"/>
                <a:gd name="connsiteY3" fmla="*/ 57406 h 1574572"/>
                <a:gd name="connsiteX4" fmla="*/ 2029722 w 2029722"/>
                <a:gd name="connsiteY4" fmla="*/ 106612 h 1574572"/>
                <a:gd name="connsiteX5" fmla="*/ 1008710 w 2029722"/>
                <a:gd name="connsiteY5" fmla="*/ 1570472 h 1574572"/>
                <a:gd name="connsiteX6" fmla="*/ 0 w 2029722"/>
                <a:gd name="connsiteY6" fmla="*/ 1574572 h 1574572"/>
                <a:gd name="connsiteX0" fmla="*/ 0 w 2029722"/>
                <a:gd name="connsiteY0" fmla="*/ 1574572 h 1574572"/>
                <a:gd name="connsiteX1" fmla="*/ 947203 w 2029722"/>
                <a:gd name="connsiteY1" fmla="*/ 0 h 1574572"/>
                <a:gd name="connsiteX2" fmla="*/ 1931311 w 2029722"/>
                <a:gd name="connsiteY2" fmla="*/ 24603 h 1574572"/>
                <a:gd name="connsiteX3" fmla="*/ 2009219 w 2029722"/>
                <a:gd name="connsiteY3" fmla="*/ 57406 h 1574572"/>
                <a:gd name="connsiteX4" fmla="*/ 2029722 w 2029722"/>
                <a:gd name="connsiteY4" fmla="*/ 106612 h 1574572"/>
                <a:gd name="connsiteX5" fmla="*/ 1029212 w 2029722"/>
                <a:gd name="connsiteY5" fmla="*/ 1566371 h 1574572"/>
                <a:gd name="connsiteX6" fmla="*/ 0 w 2029722"/>
                <a:gd name="connsiteY6" fmla="*/ 1574572 h 1574572"/>
                <a:gd name="connsiteX0" fmla="*/ 0 w 2029722"/>
                <a:gd name="connsiteY0" fmla="*/ 1574572 h 1574572"/>
                <a:gd name="connsiteX1" fmla="*/ 947203 w 2029722"/>
                <a:gd name="connsiteY1" fmla="*/ 0 h 1574572"/>
                <a:gd name="connsiteX2" fmla="*/ 1931311 w 2029722"/>
                <a:gd name="connsiteY2" fmla="*/ 24603 h 1574572"/>
                <a:gd name="connsiteX3" fmla="*/ 2009219 w 2029722"/>
                <a:gd name="connsiteY3" fmla="*/ 57406 h 1574572"/>
                <a:gd name="connsiteX4" fmla="*/ 2029722 w 2029722"/>
                <a:gd name="connsiteY4" fmla="*/ 106612 h 1574572"/>
                <a:gd name="connsiteX5" fmla="*/ 1029212 w 2029722"/>
                <a:gd name="connsiteY5" fmla="*/ 1566371 h 1574572"/>
                <a:gd name="connsiteX6" fmla="*/ 0 w 2029722"/>
                <a:gd name="connsiteY6" fmla="*/ 1574572 h 1574572"/>
                <a:gd name="connsiteX0" fmla="*/ 0 w 2112234"/>
                <a:gd name="connsiteY0" fmla="*/ 1602749 h 1602749"/>
                <a:gd name="connsiteX1" fmla="*/ 947203 w 2112234"/>
                <a:gd name="connsiteY1" fmla="*/ 28177 h 1602749"/>
                <a:gd name="connsiteX2" fmla="*/ 1931311 w 2112234"/>
                <a:gd name="connsiteY2" fmla="*/ 52780 h 1602749"/>
                <a:gd name="connsiteX3" fmla="*/ 2029722 w 2112234"/>
                <a:gd name="connsiteY3" fmla="*/ 134789 h 1602749"/>
                <a:gd name="connsiteX4" fmla="*/ 1029212 w 2112234"/>
                <a:gd name="connsiteY4" fmla="*/ 1594548 h 1602749"/>
                <a:gd name="connsiteX5" fmla="*/ 0 w 2112234"/>
                <a:gd name="connsiteY5" fmla="*/ 1602749 h 1602749"/>
                <a:gd name="connsiteX0" fmla="*/ 0 w 2094991"/>
                <a:gd name="connsiteY0" fmla="*/ 1602749 h 1602749"/>
                <a:gd name="connsiteX1" fmla="*/ 947203 w 2094991"/>
                <a:gd name="connsiteY1" fmla="*/ 28177 h 1602749"/>
                <a:gd name="connsiteX2" fmla="*/ 1931311 w 2094991"/>
                <a:gd name="connsiteY2" fmla="*/ 52780 h 1602749"/>
                <a:gd name="connsiteX3" fmla="*/ 2029722 w 2094991"/>
                <a:gd name="connsiteY3" fmla="*/ 134789 h 1602749"/>
                <a:gd name="connsiteX4" fmla="*/ 1029212 w 2094991"/>
                <a:gd name="connsiteY4" fmla="*/ 1594548 h 1602749"/>
                <a:gd name="connsiteX5" fmla="*/ 0 w 2094991"/>
                <a:gd name="connsiteY5" fmla="*/ 1602749 h 1602749"/>
                <a:gd name="connsiteX0" fmla="*/ 0 w 2029722"/>
                <a:gd name="connsiteY0" fmla="*/ 1574572 h 1574572"/>
                <a:gd name="connsiteX1" fmla="*/ 947203 w 2029722"/>
                <a:gd name="connsiteY1" fmla="*/ 0 h 1574572"/>
                <a:gd name="connsiteX2" fmla="*/ 1931311 w 2029722"/>
                <a:gd name="connsiteY2" fmla="*/ 24603 h 1574572"/>
                <a:gd name="connsiteX3" fmla="*/ 2029722 w 2029722"/>
                <a:gd name="connsiteY3" fmla="*/ 106612 h 1574572"/>
                <a:gd name="connsiteX4" fmla="*/ 1029212 w 2029722"/>
                <a:gd name="connsiteY4" fmla="*/ 1566371 h 1574572"/>
                <a:gd name="connsiteX5" fmla="*/ 0 w 2029722"/>
                <a:gd name="connsiteY5" fmla="*/ 1574572 h 1574572"/>
                <a:gd name="connsiteX0" fmla="*/ 0 w 2029722"/>
                <a:gd name="connsiteY0" fmla="*/ 1574572 h 1574572"/>
                <a:gd name="connsiteX1" fmla="*/ 947203 w 2029722"/>
                <a:gd name="connsiteY1" fmla="*/ 0 h 1574572"/>
                <a:gd name="connsiteX2" fmla="*/ 1931311 w 2029722"/>
                <a:gd name="connsiteY2" fmla="*/ 24603 h 1574572"/>
                <a:gd name="connsiteX3" fmla="*/ 2029722 w 2029722"/>
                <a:gd name="connsiteY3" fmla="*/ 106612 h 1574572"/>
                <a:gd name="connsiteX4" fmla="*/ 1029212 w 2029722"/>
                <a:gd name="connsiteY4" fmla="*/ 1566371 h 1574572"/>
                <a:gd name="connsiteX5" fmla="*/ 0 w 2029722"/>
                <a:gd name="connsiteY5" fmla="*/ 1574572 h 1574572"/>
                <a:gd name="connsiteX0" fmla="*/ 0 w 2026763"/>
                <a:gd name="connsiteY0" fmla="*/ 1574572 h 1574572"/>
                <a:gd name="connsiteX1" fmla="*/ 947203 w 2026763"/>
                <a:gd name="connsiteY1" fmla="*/ 0 h 1574572"/>
                <a:gd name="connsiteX2" fmla="*/ 1931311 w 2026763"/>
                <a:gd name="connsiteY2" fmla="*/ 24603 h 1574572"/>
                <a:gd name="connsiteX3" fmla="*/ 2026763 w 2026763"/>
                <a:gd name="connsiteY3" fmla="*/ 118448 h 1574572"/>
                <a:gd name="connsiteX4" fmla="*/ 1029212 w 2026763"/>
                <a:gd name="connsiteY4" fmla="*/ 1566371 h 1574572"/>
                <a:gd name="connsiteX5" fmla="*/ 0 w 2026763"/>
                <a:gd name="connsiteY5" fmla="*/ 1574572 h 1574572"/>
                <a:gd name="connsiteX0" fmla="*/ 0 w 2020231"/>
                <a:gd name="connsiteY0" fmla="*/ 1554978 h 1566371"/>
                <a:gd name="connsiteX1" fmla="*/ 940671 w 2020231"/>
                <a:gd name="connsiteY1" fmla="*/ 0 h 1566371"/>
                <a:gd name="connsiteX2" fmla="*/ 1924779 w 2020231"/>
                <a:gd name="connsiteY2" fmla="*/ 24603 h 1566371"/>
                <a:gd name="connsiteX3" fmla="*/ 2020231 w 2020231"/>
                <a:gd name="connsiteY3" fmla="*/ 118448 h 1566371"/>
                <a:gd name="connsiteX4" fmla="*/ 1022680 w 2020231"/>
                <a:gd name="connsiteY4" fmla="*/ 1566371 h 1566371"/>
                <a:gd name="connsiteX5" fmla="*/ 0 w 2020231"/>
                <a:gd name="connsiteY5" fmla="*/ 1554978 h 1566371"/>
                <a:gd name="connsiteX0" fmla="*/ 0 w 2020231"/>
                <a:gd name="connsiteY0" fmla="*/ 1545387 h 1556780"/>
                <a:gd name="connsiteX1" fmla="*/ 931079 w 2020231"/>
                <a:gd name="connsiteY1" fmla="*/ 0 h 1556780"/>
                <a:gd name="connsiteX2" fmla="*/ 1924779 w 2020231"/>
                <a:gd name="connsiteY2" fmla="*/ 15012 h 1556780"/>
                <a:gd name="connsiteX3" fmla="*/ 2020231 w 2020231"/>
                <a:gd name="connsiteY3" fmla="*/ 108857 h 1556780"/>
                <a:gd name="connsiteX4" fmla="*/ 1022680 w 2020231"/>
                <a:gd name="connsiteY4" fmla="*/ 1556780 h 1556780"/>
                <a:gd name="connsiteX5" fmla="*/ 0 w 2020231"/>
                <a:gd name="connsiteY5" fmla="*/ 1545387 h 15567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20231" h="1556780">
                  <a:moveTo>
                    <a:pt x="0" y="1545387"/>
                  </a:moveTo>
                  <a:cubicBezTo>
                    <a:pt x="656072" y="151235"/>
                    <a:pt x="631747" y="123013"/>
                    <a:pt x="931079" y="0"/>
                  </a:cubicBezTo>
                  <a:lnTo>
                    <a:pt x="1924779" y="15012"/>
                  </a:lnTo>
                  <a:cubicBezTo>
                    <a:pt x="1978992" y="42306"/>
                    <a:pt x="1991987" y="59065"/>
                    <a:pt x="2020231" y="108857"/>
                  </a:cubicBezTo>
                  <a:cubicBezTo>
                    <a:pt x="1741401" y="-190477"/>
                    <a:pt x="1272807" y="1105731"/>
                    <a:pt x="1022680" y="1556780"/>
                  </a:cubicBezTo>
                  <a:lnTo>
                    <a:pt x="0" y="1545387"/>
                  </a:lnTo>
                  <a:close/>
                </a:path>
              </a:pathLst>
            </a:custGeom>
            <a:solidFill>
              <a:srgbClr val="7F7F7F"/>
            </a:solidFill>
            <a:ln w="12700" cap="flat" cmpd="sng" algn="ctr">
              <a:noFill/>
              <a:prstDash val="solid"/>
              <a:miter lim="800000"/>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b="0" i="0" u="none" strike="noStrike" kern="0" cap="none" spc="0" normalizeH="0" baseline="0" noProof="0">
                <a:ln>
                  <a:noFill/>
                </a:ln>
                <a:solidFill>
                  <a:prstClr val="white"/>
                </a:solidFill>
                <a:effectLst/>
                <a:uLnTx/>
                <a:uFillTx/>
                <a:latin typeface="Calibri"/>
                <a:ea typeface="宋体"/>
                <a:cs typeface="+mn-cs"/>
              </a:endParaRPr>
            </a:p>
          </p:txBody>
        </p:sp>
      </p:grpSp>
      <p:grpSp>
        <p:nvGrpSpPr>
          <p:cNvPr id="51" name="组合 50"/>
          <p:cNvGrpSpPr/>
          <p:nvPr/>
        </p:nvGrpSpPr>
        <p:grpSpPr>
          <a:xfrm>
            <a:off x="1471727" y="2168903"/>
            <a:ext cx="6196511" cy="2737367"/>
            <a:chOff x="2332224" y="2356940"/>
            <a:chExt cx="8247556" cy="3643436"/>
          </a:xfrm>
        </p:grpSpPr>
        <p:grpSp>
          <p:nvGrpSpPr>
            <p:cNvPr id="52" name="组合 51"/>
            <p:cNvGrpSpPr/>
            <p:nvPr/>
          </p:nvGrpSpPr>
          <p:grpSpPr>
            <a:xfrm>
              <a:off x="2433471" y="2356940"/>
              <a:ext cx="8081289" cy="3643436"/>
              <a:chOff x="2433471" y="2356940"/>
              <a:chExt cx="8081289" cy="3643436"/>
            </a:xfrm>
          </p:grpSpPr>
          <p:grpSp>
            <p:nvGrpSpPr>
              <p:cNvPr id="55" name="组合 54"/>
              <p:cNvGrpSpPr/>
              <p:nvPr/>
            </p:nvGrpSpPr>
            <p:grpSpPr>
              <a:xfrm>
                <a:off x="2433471" y="2356940"/>
                <a:ext cx="8081289" cy="64285"/>
                <a:chOff x="1172471" y="1676076"/>
                <a:chExt cx="5747404" cy="45719"/>
              </a:xfrm>
            </p:grpSpPr>
            <p:sp>
              <p:nvSpPr>
                <p:cNvPr id="59" name="椭圆 58"/>
                <p:cNvSpPr/>
                <p:nvPr/>
              </p:nvSpPr>
              <p:spPr>
                <a:xfrm>
                  <a:off x="4024402" y="1676076"/>
                  <a:ext cx="2895473" cy="45719"/>
                </a:xfrm>
                <a:prstGeom prst="ellipse">
                  <a:avLst/>
                </a:prstGeom>
                <a:gradFill>
                  <a:gsLst>
                    <a:gs pos="100000">
                      <a:sysClr val="window" lastClr="FFFFFF">
                        <a:lumMod val="75000"/>
                        <a:alpha val="17000"/>
                      </a:sysClr>
                    </a:gs>
                    <a:gs pos="24000">
                      <a:sysClr val="window" lastClr="FFFFFF">
                        <a:lumMod val="95000"/>
                        <a:alpha val="0"/>
                      </a:sysClr>
                    </a:gs>
                  </a:gsLst>
                  <a:lin ang="5400000" scaled="1"/>
                </a:gradFill>
                <a:ln w="12700" cap="flat" cmpd="sng" algn="ctr">
                  <a:noFill/>
                  <a:prstDash val="solid"/>
                  <a:miter lim="800000"/>
                </a:ln>
                <a:effectLst>
                  <a:innerShdw blurRad="114300">
                    <a:prstClr val="black"/>
                  </a:innerShdw>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b="0" i="0" u="none" strike="noStrike" kern="0" cap="none" spc="0" normalizeH="0" baseline="0" noProof="0">
                    <a:ln>
                      <a:noFill/>
                    </a:ln>
                    <a:solidFill>
                      <a:prstClr val="white"/>
                    </a:solidFill>
                    <a:effectLst/>
                    <a:uLnTx/>
                    <a:uFillTx/>
                    <a:latin typeface="Calibri"/>
                    <a:ea typeface="宋体"/>
                    <a:cs typeface="+mn-cs"/>
                  </a:endParaRPr>
                </a:p>
              </p:txBody>
            </p:sp>
            <p:sp>
              <p:nvSpPr>
                <p:cNvPr id="60" name="椭圆 59"/>
                <p:cNvSpPr/>
                <p:nvPr/>
              </p:nvSpPr>
              <p:spPr>
                <a:xfrm>
                  <a:off x="1172471" y="1676076"/>
                  <a:ext cx="2895473" cy="45719"/>
                </a:xfrm>
                <a:prstGeom prst="ellipse">
                  <a:avLst/>
                </a:prstGeom>
                <a:gradFill>
                  <a:gsLst>
                    <a:gs pos="100000">
                      <a:sysClr val="window" lastClr="FFFFFF">
                        <a:lumMod val="75000"/>
                        <a:alpha val="17000"/>
                      </a:sysClr>
                    </a:gs>
                    <a:gs pos="24000">
                      <a:sysClr val="window" lastClr="FFFFFF">
                        <a:lumMod val="95000"/>
                        <a:alpha val="0"/>
                      </a:sysClr>
                    </a:gs>
                  </a:gsLst>
                  <a:lin ang="5400000" scaled="1"/>
                </a:gradFill>
                <a:ln w="12700" cap="flat" cmpd="sng" algn="ctr">
                  <a:noFill/>
                  <a:prstDash val="solid"/>
                  <a:miter lim="800000"/>
                </a:ln>
                <a:effectLst>
                  <a:innerShdw blurRad="114300">
                    <a:prstClr val="black"/>
                  </a:innerShdw>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b="0" i="0" u="none" strike="noStrike" kern="0" cap="none" spc="0" normalizeH="0" baseline="0" noProof="0">
                    <a:ln>
                      <a:noFill/>
                    </a:ln>
                    <a:solidFill>
                      <a:prstClr val="white"/>
                    </a:solidFill>
                    <a:effectLst/>
                    <a:uLnTx/>
                    <a:uFillTx/>
                    <a:latin typeface="Calibri"/>
                    <a:ea typeface="宋体"/>
                    <a:cs typeface="+mn-cs"/>
                  </a:endParaRPr>
                </a:p>
              </p:txBody>
            </p:sp>
          </p:grpSp>
          <p:grpSp>
            <p:nvGrpSpPr>
              <p:cNvPr id="56" name="组合 55"/>
              <p:cNvGrpSpPr/>
              <p:nvPr/>
            </p:nvGrpSpPr>
            <p:grpSpPr>
              <a:xfrm>
                <a:off x="2433471" y="5936091"/>
                <a:ext cx="8081289" cy="64285"/>
                <a:chOff x="1172471" y="1676076"/>
                <a:chExt cx="5747404" cy="45719"/>
              </a:xfrm>
            </p:grpSpPr>
            <p:sp>
              <p:nvSpPr>
                <p:cNvPr id="57" name="椭圆 56"/>
                <p:cNvSpPr/>
                <p:nvPr/>
              </p:nvSpPr>
              <p:spPr>
                <a:xfrm>
                  <a:off x="4024402" y="1676076"/>
                  <a:ext cx="2895473" cy="45719"/>
                </a:xfrm>
                <a:prstGeom prst="ellipse">
                  <a:avLst/>
                </a:prstGeom>
                <a:gradFill>
                  <a:gsLst>
                    <a:gs pos="100000">
                      <a:sysClr val="window" lastClr="FFFFFF">
                        <a:lumMod val="75000"/>
                        <a:alpha val="17000"/>
                      </a:sysClr>
                    </a:gs>
                    <a:gs pos="24000">
                      <a:sysClr val="window" lastClr="FFFFFF">
                        <a:lumMod val="95000"/>
                        <a:alpha val="0"/>
                      </a:sysClr>
                    </a:gs>
                  </a:gsLst>
                  <a:lin ang="5400000" scaled="1"/>
                </a:gradFill>
                <a:ln w="12700" cap="flat" cmpd="sng" algn="ctr">
                  <a:noFill/>
                  <a:prstDash val="solid"/>
                  <a:miter lim="800000"/>
                </a:ln>
                <a:effectLst>
                  <a:innerShdw blurRad="114300">
                    <a:prstClr val="black"/>
                  </a:innerShdw>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b="0" i="0" u="none" strike="noStrike" kern="0" cap="none" spc="0" normalizeH="0" baseline="0" noProof="0">
                    <a:ln>
                      <a:noFill/>
                    </a:ln>
                    <a:solidFill>
                      <a:prstClr val="white"/>
                    </a:solidFill>
                    <a:effectLst/>
                    <a:uLnTx/>
                    <a:uFillTx/>
                    <a:latin typeface="Calibri"/>
                    <a:ea typeface="宋体"/>
                    <a:cs typeface="+mn-cs"/>
                  </a:endParaRPr>
                </a:p>
              </p:txBody>
            </p:sp>
            <p:sp>
              <p:nvSpPr>
                <p:cNvPr id="58" name="椭圆 57"/>
                <p:cNvSpPr/>
                <p:nvPr/>
              </p:nvSpPr>
              <p:spPr>
                <a:xfrm>
                  <a:off x="1172471" y="1676076"/>
                  <a:ext cx="2895473" cy="45719"/>
                </a:xfrm>
                <a:prstGeom prst="ellipse">
                  <a:avLst/>
                </a:prstGeom>
                <a:gradFill>
                  <a:gsLst>
                    <a:gs pos="100000">
                      <a:sysClr val="window" lastClr="FFFFFF">
                        <a:lumMod val="75000"/>
                        <a:alpha val="17000"/>
                      </a:sysClr>
                    </a:gs>
                    <a:gs pos="24000">
                      <a:sysClr val="window" lastClr="FFFFFF">
                        <a:lumMod val="95000"/>
                        <a:alpha val="0"/>
                      </a:sysClr>
                    </a:gs>
                  </a:gsLst>
                  <a:lin ang="5400000" scaled="1"/>
                </a:gradFill>
                <a:ln w="12700" cap="flat" cmpd="sng" algn="ctr">
                  <a:noFill/>
                  <a:prstDash val="solid"/>
                  <a:miter lim="800000"/>
                </a:ln>
                <a:effectLst>
                  <a:innerShdw blurRad="114300">
                    <a:prstClr val="black"/>
                  </a:innerShdw>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b="0" i="0" u="none" strike="noStrike" kern="0" cap="none" spc="0" normalizeH="0" baseline="0" noProof="0">
                    <a:ln>
                      <a:noFill/>
                    </a:ln>
                    <a:solidFill>
                      <a:prstClr val="white"/>
                    </a:solidFill>
                    <a:effectLst/>
                    <a:uLnTx/>
                    <a:uFillTx/>
                    <a:latin typeface="Calibri"/>
                    <a:ea typeface="宋体"/>
                    <a:cs typeface="+mn-cs"/>
                  </a:endParaRPr>
                </a:p>
              </p:txBody>
            </p:sp>
          </p:grpSp>
        </p:grpSp>
        <p:sp>
          <p:nvSpPr>
            <p:cNvPr id="53" name="椭圆 52"/>
            <p:cNvSpPr/>
            <p:nvPr/>
          </p:nvSpPr>
          <p:spPr>
            <a:xfrm>
              <a:off x="2332224" y="4162247"/>
              <a:ext cx="2936213" cy="64285"/>
            </a:xfrm>
            <a:prstGeom prst="ellipse">
              <a:avLst/>
            </a:prstGeom>
            <a:gradFill>
              <a:gsLst>
                <a:gs pos="100000">
                  <a:sysClr val="window" lastClr="FFFFFF">
                    <a:lumMod val="75000"/>
                    <a:alpha val="17000"/>
                  </a:sysClr>
                </a:gs>
                <a:gs pos="24000">
                  <a:sysClr val="window" lastClr="FFFFFF">
                    <a:lumMod val="95000"/>
                    <a:alpha val="0"/>
                  </a:sysClr>
                </a:gs>
              </a:gsLst>
              <a:lin ang="5400000" scaled="1"/>
            </a:gradFill>
            <a:ln w="12700" cap="flat" cmpd="sng" algn="ctr">
              <a:noFill/>
              <a:prstDash val="solid"/>
              <a:miter lim="800000"/>
            </a:ln>
            <a:effectLst>
              <a:innerShdw blurRad="114300">
                <a:prstClr val="black"/>
              </a:innerShdw>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b="0" i="0" u="none" strike="noStrike" kern="0" cap="none" spc="0" normalizeH="0" baseline="0" noProof="0">
                <a:ln>
                  <a:noFill/>
                </a:ln>
                <a:solidFill>
                  <a:prstClr val="white"/>
                </a:solidFill>
                <a:effectLst/>
                <a:uLnTx/>
                <a:uFillTx/>
                <a:latin typeface="Calibri"/>
                <a:ea typeface="宋体"/>
                <a:cs typeface="+mn-cs"/>
              </a:endParaRPr>
            </a:p>
          </p:txBody>
        </p:sp>
        <p:sp>
          <p:nvSpPr>
            <p:cNvPr id="54" name="椭圆 53"/>
            <p:cNvSpPr/>
            <p:nvPr/>
          </p:nvSpPr>
          <p:spPr>
            <a:xfrm>
              <a:off x="7643567" y="4162247"/>
              <a:ext cx="2936213" cy="64285"/>
            </a:xfrm>
            <a:prstGeom prst="ellipse">
              <a:avLst/>
            </a:prstGeom>
            <a:gradFill>
              <a:gsLst>
                <a:gs pos="100000">
                  <a:sysClr val="window" lastClr="FFFFFF">
                    <a:lumMod val="75000"/>
                    <a:alpha val="17000"/>
                  </a:sysClr>
                </a:gs>
                <a:gs pos="24000">
                  <a:sysClr val="window" lastClr="FFFFFF">
                    <a:lumMod val="95000"/>
                    <a:alpha val="0"/>
                  </a:sysClr>
                </a:gs>
              </a:gsLst>
              <a:lin ang="5400000" scaled="1"/>
            </a:gradFill>
            <a:ln w="12700" cap="flat" cmpd="sng" algn="ctr">
              <a:noFill/>
              <a:prstDash val="solid"/>
              <a:miter lim="800000"/>
            </a:ln>
            <a:effectLst>
              <a:innerShdw blurRad="114300">
                <a:prstClr val="black"/>
              </a:innerShdw>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b="0" i="0" u="none" strike="noStrike" kern="0" cap="none" spc="0" normalizeH="0" baseline="0" noProof="0">
                <a:ln>
                  <a:noFill/>
                </a:ln>
                <a:solidFill>
                  <a:prstClr val="white"/>
                </a:solidFill>
                <a:effectLst/>
                <a:uLnTx/>
                <a:uFillTx/>
                <a:latin typeface="Calibri"/>
                <a:ea typeface="宋体"/>
                <a:cs typeface="+mn-cs"/>
              </a:endParaRPr>
            </a:p>
          </p:txBody>
        </p:sp>
      </p:grpSp>
      <p:grpSp>
        <p:nvGrpSpPr>
          <p:cNvPr id="61" name="组合 60"/>
          <p:cNvGrpSpPr/>
          <p:nvPr/>
        </p:nvGrpSpPr>
        <p:grpSpPr>
          <a:xfrm>
            <a:off x="2851931" y="2458071"/>
            <a:ext cx="3384785" cy="2112474"/>
            <a:chOff x="4169274" y="2741822"/>
            <a:chExt cx="4505149" cy="2811703"/>
          </a:xfrm>
        </p:grpSpPr>
        <p:sp>
          <p:nvSpPr>
            <p:cNvPr id="62" name="Freeform 8"/>
            <p:cNvSpPr>
              <a:spLocks noEditPoints="1"/>
            </p:cNvSpPr>
            <p:nvPr/>
          </p:nvSpPr>
          <p:spPr bwMode="auto">
            <a:xfrm>
              <a:off x="4265623" y="4987662"/>
              <a:ext cx="520311" cy="442192"/>
            </a:xfrm>
            <a:custGeom>
              <a:avLst/>
              <a:gdLst>
                <a:gd name="T0" fmla="*/ 167 w 299"/>
                <a:gd name="T1" fmla="*/ 132 h 254"/>
                <a:gd name="T2" fmla="*/ 178 w 299"/>
                <a:gd name="T3" fmla="*/ 129 h 254"/>
                <a:gd name="T4" fmla="*/ 177 w 299"/>
                <a:gd name="T5" fmla="*/ 69 h 254"/>
                <a:gd name="T6" fmla="*/ 168 w 299"/>
                <a:gd name="T7" fmla="*/ 60 h 254"/>
                <a:gd name="T8" fmla="*/ 168 w 299"/>
                <a:gd name="T9" fmla="*/ 37 h 254"/>
                <a:gd name="T10" fmla="*/ 244 w 299"/>
                <a:gd name="T11" fmla="*/ 37 h 254"/>
                <a:gd name="T12" fmla="*/ 253 w 299"/>
                <a:gd name="T13" fmla="*/ 46 h 254"/>
                <a:gd name="T14" fmla="*/ 253 w 299"/>
                <a:gd name="T15" fmla="*/ 69 h 254"/>
                <a:gd name="T16" fmla="*/ 244 w 299"/>
                <a:gd name="T17" fmla="*/ 127 h 254"/>
                <a:gd name="T18" fmla="*/ 264 w 299"/>
                <a:gd name="T19" fmla="*/ 162 h 254"/>
                <a:gd name="T20" fmla="*/ 295 w 299"/>
                <a:gd name="T21" fmla="*/ 215 h 254"/>
                <a:gd name="T22" fmla="*/ 295 w 299"/>
                <a:gd name="T23" fmla="*/ 243 h 254"/>
                <a:gd name="T24" fmla="*/ 274 w 299"/>
                <a:gd name="T25" fmla="*/ 253 h 254"/>
                <a:gd name="T26" fmla="*/ 211 w 299"/>
                <a:gd name="T27" fmla="*/ 253 h 254"/>
                <a:gd name="T28" fmla="*/ 150 w 299"/>
                <a:gd name="T29" fmla="*/ 253 h 254"/>
                <a:gd name="T30" fmla="*/ 149 w 299"/>
                <a:gd name="T31" fmla="*/ 253 h 254"/>
                <a:gd name="T32" fmla="*/ 37 w 299"/>
                <a:gd name="T33" fmla="*/ 253 h 254"/>
                <a:gd name="T34" fmla="*/ 31 w 299"/>
                <a:gd name="T35" fmla="*/ 251 h 254"/>
                <a:gd name="T36" fmla="*/ 0 w 299"/>
                <a:gd name="T37" fmla="*/ 182 h 254"/>
                <a:gd name="T38" fmla="*/ 50 w 299"/>
                <a:gd name="T39" fmla="*/ 101 h 254"/>
                <a:gd name="T40" fmla="*/ 42 w 299"/>
                <a:gd name="T41" fmla="*/ 50 h 254"/>
                <a:gd name="T42" fmla="*/ 33 w 299"/>
                <a:gd name="T43" fmla="*/ 41 h 254"/>
                <a:gd name="T44" fmla="*/ 33 w 299"/>
                <a:gd name="T45" fmla="*/ 0 h 254"/>
                <a:gd name="T46" fmla="*/ 139 w 299"/>
                <a:gd name="T47" fmla="*/ 0 h 254"/>
                <a:gd name="T48" fmla="*/ 149 w 299"/>
                <a:gd name="T49" fmla="*/ 10 h 254"/>
                <a:gd name="T50" fmla="*/ 149 w 299"/>
                <a:gd name="T51" fmla="*/ 50 h 254"/>
                <a:gd name="T52" fmla="*/ 132 w 299"/>
                <a:gd name="T53" fmla="*/ 50 h 254"/>
                <a:gd name="T54" fmla="*/ 230 w 299"/>
                <a:gd name="T55" fmla="*/ 164 h 254"/>
                <a:gd name="T56" fmla="*/ 265 w 299"/>
                <a:gd name="T57" fmla="*/ 224 h 254"/>
                <a:gd name="T58" fmla="*/ 173 w 299"/>
                <a:gd name="T59" fmla="*/ 224 h 254"/>
                <a:gd name="T60" fmla="*/ 211 w 299"/>
                <a:gd name="T61" fmla="*/ 235 h 254"/>
                <a:gd name="T62" fmla="*/ 275 w 299"/>
                <a:gd name="T63" fmla="*/ 235 h 254"/>
                <a:gd name="T64" fmla="*/ 280 w 299"/>
                <a:gd name="T65" fmla="*/ 233 h 254"/>
                <a:gd name="T66" fmla="*/ 279 w 299"/>
                <a:gd name="T67" fmla="*/ 223 h 254"/>
                <a:gd name="T68" fmla="*/ 248 w 299"/>
                <a:gd name="T69" fmla="*/ 171 h 254"/>
                <a:gd name="T70" fmla="*/ 226 w 299"/>
                <a:gd name="T71" fmla="*/ 132 h 254"/>
                <a:gd name="T72" fmla="*/ 226 w 299"/>
                <a:gd name="T73" fmla="*/ 60 h 254"/>
                <a:gd name="T74" fmla="*/ 196 w 299"/>
                <a:gd name="T75" fmla="*/ 55 h 254"/>
                <a:gd name="T76" fmla="*/ 196 w 299"/>
                <a:gd name="T77" fmla="*/ 131 h 254"/>
                <a:gd name="T78" fmla="*/ 195 w 299"/>
                <a:gd name="T79" fmla="*/ 135 h 254"/>
                <a:gd name="T80" fmla="*/ 183 w 299"/>
                <a:gd name="T81" fmla="*/ 182 h 254"/>
                <a:gd name="T82" fmla="*/ 193 w 299"/>
                <a:gd name="T83" fmla="*/ 164 h 254"/>
                <a:gd name="T84" fmla="*/ 126 w 299"/>
                <a:gd name="T85" fmla="*/ 218 h 254"/>
                <a:gd name="T86" fmla="*/ 146 w 299"/>
                <a:gd name="T87" fmla="*/ 183 h 254"/>
                <a:gd name="T88" fmla="*/ 142 w 299"/>
                <a:gd name="T89" fmla="*/ 164 h 254"/>
                <a:gd name="T90" fmla="*/ 43 w 299"/>
                <a:gd name="T91" fmla="*/ 170 h 254"/>
                <a:gd name="T92" fmla="*/ 45 w 299"/>
                <a:gd name="T93" fmla="*/ 204 h 254"/>
                <a:gd name="T94" fmla="*/ 126 w 299"/>
                <a:gd name="T95" fmla="*/ 218 h 254"/>
                <a:gd name="T96" fmla="*/ 38 w 299"/>
                <a:gd name="T97" fmla="*/ 139 h 254"/>
                <a:gd name="T98" fmla="*/ 151 w 299"/>
                <a:gd name="T99" fmla="*/ 139 h 254"/>
                <a:gd name="T100" fmla="*/ 113 w 299"/>
                <a:gd name="T101" fmla="*/ 112 h 254"/>
                <a:gd name="T102" fmla="*/ 113 w 299"/>
                <a:gd name="T103" fmla="*/ 41 h 254"/>
                <a:gd name="T104" fmla="*/ 123 w 299"/>
                <a:gd name="T105" fmla="*/ 32 h 254"/>
                <a:gd name="T106" fmla="*/ 130 w 299"/>
                <a:gd name="T107" fmla="*/ 19 h 254"/>
                <a:gd name="T108" fmla="*/ 51 w 299"/>
                <a:gd name="T109" fmla="*/ 32 h 254"/>
                <a:gd name="T110" fmla="*/ 68 w 299"/>
                <a:gd name="T111" fmla="*/ 32 h 254"/>
                <a:gd name="T112" fmla="*/ 68 w 299"/>
                <a:gd name="T113" fmla="*/ 107 h 254"/>
                <a:gd name="T114" fmla="*/ 63 w 299"/>
                <a:gd name="T115" fmla="*/ 115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99" h="254">
                  <a:moveTo>
                    <a:pt x="132" y="100"/>
                  </a:moveTo>
                  <a:cubicBezTo>
                    <a:pt x="146" y="107"/>
                    <a:pt x="158" y="118"/>
                    <a:pt x="167" y="132"/>
                  </a:cubicBezTo>
                  <a:cubicBezTo>
                    <a:pt x="169" y="134"/>
                    <a:pt x="170" y="136"/>
                    <a:pt x="172" y="139"/>
                  </a:cubicBezTo>
                  <a:cubicBezTo>
                    <a:pt x="178" y="129"/>
                    <a:pt x="178" y="129"/>
                    <a:pt x="178" y="129"/>
                  </a:cubicBezTo>
                  <a:cubicBezTo>
                    <a:pt x="178" y="69"/>
                    <a:pt x="178" y="69"/>
                    <a:pt x="178" y="69"/>
                  </a:cubicBezTo>
                  <a:cubicBezTo>
                    <a:pt x="177" y="69"/>
                    <a:pt x="177" y="69"/>
                    <a:pt x="177" y="69"/>
                  </a:cubicBezTo>
                  <a:cubicBezTo>
                    <a:pt x="168" y="69"/>
                    <a:pt x="168" y="69"/>
                    <a:pt x="168" y="69"/>
                  </a:cubicBezTo>
                  <a:cubicBezTo>
                    <a:pt x="168" y="60"/>
                    <a:pt x="168" y="60"/>
                    <a:pt x="168" y="60"/>
                  </a:cubicBezTo>
                  <a:cubicBezTo>
                    <a:pt x="168" y="46"/>
                    <a:pt x="168" y="46"/>
                    <a:pt x="168" y="46"/>
                  </a:cubicBezTo>
                  <a:cubicBezTo>
                    <a:pt x="168" y="37"/>
                    <a:pt x="168" y="37"/>
                    <a:pt x="168" y="37"/>
                  </a:cubicBezTo>
                  <a:cubicBezTo>
                    <a:pt x="177" y="37"/>
                    <a:pt x="177" y="37"/>
                    <a:pt x="177" y="37"/>
                  </a:cubicBezTo>
                  <a:cubicBezTo>
                    <a:pt x="244" y="37"/>
                    <a:pt x="244" y="37"/>
                    <a:pt x="244" y="37"/>
                  </a:cubicBezTo>
                  <a:cubicBezTo>
                    <a:pt x="253" y="37"/>
                    <a:pt x="253" y="37"/>
                    <a:pt x="253" y="37"/>
                  </a:cubicBezTo>
                  <a:cubicBezTo>
                    <a:pt x="253" y="46"/>
                    <a:pt x="253" y="46"/>
                    <a:pt x="253" y="46"/>
                  </a:cubicBezTo>
                  <a:cubicBezTo>
                    <a:pt x="253" y="60"/>
                    <a:pt x="253" y="60"/>
                    <a:pt x="253" y="60"/>
                  </a:cubicBezTo>
                  <a:cubicBezTo>
                    <a:pt x="253" y="69"/>
                    <a:pt x="253" y="69"/>
                    <a:pt x="253" y="69"/>
                  </a:cubicBezTo>
                  <a:cubicBezTo>
                    <a:pt x="244" y="69"/>
                    <a:pt x="244" y="69"/>
                    <a:pt x="244" y="69"/>
                  </a:cubicBezTo>
                  <a:cubicBezTo>
                    <a:pt x="244" y="127"/>
                    <a:pt x="244" y="127"/>
                    <a:pt x="244" y="127"/>
                  </a:cubicBezTo>
                  <a:cubicBezTo>
                    <a:pt x="264" y="162"/>
                    <a:pt x="264" y="162"/>
                    <a:pt x="264" y="162"/>
                  </a:cubicBezTo>
                  <a:cubicBezTo>
                    <a:pt x="264" y="162"/>
                    <a:pt x="264" y="162"/>
                    <a:pt x="264" y="162"/>
                  </a:cubicBezTo>
                  <a:cubicBezTo>
                    <a:pt x="295" y="214"/>
                    <a:pt x="295" y="214"/>
                    <a:pt x="295" y="214"/>
                  </a:cubicBezTo>
                  <a:cubicBezTo>
                    <a:pt x="295" y="215"/>
                    <a:pt x="295" y="215"/>
                    <a:pt x="295" y="215"/>
                  </a:cubicBezTo>
                  <a:cubicBezTo>
                    <a:pt x="298" y="220"/>
                    <a:pt x="299" y="226"/>
                    <a:pt x="299" y="231"/>
                  </a:cubicBezTo>
                  <a:cubicBezTo>
                    <a:pt x="299" y="235"/>
                    <a:pt x="297" y="239"/>
                    <a:pt x="295" y="243"/>
                  </a:cubicBezTo>
                  <a:cubicBezTo>
                    <a:pt x="293" y="246"/>
                    <a:pt x="290" y="249"/>
                    <a:pt x="287" y="251"/>
                  </a:cubicBezTo>
                  <a:cubicBezTo>
                    <a:pt x="283" y="252"/>
                    <a:pt x="279" y="254"/>
                    <a:pt x="274" y="253"/>
                  </a:cubicBezTo>
                  <a:cubicBezTo>
                    <a:pt x="274" y="253"/>
                    <a:pt x="274" y="253"/>
                    <a:pt x="274" y="253"/>
                  </a:cubicBezTo>
                  <a:cubicBezTo>
                    <a:pt x="211" y="253"/>
                    <a:pt x="211" y="253"/>
                    <a:pt x="211" y="253"/>
                  </a:cubicBezTo>
                  <a:cubicBezTo>
                    <a:pt x="150" y="253"/>
                    <a:pt x="150" y="253"/>
                    <a:pt x="150" y="253"/>
                  </a:cubicBezTo>
                  <a:cubicBezTo>
                    <a:pt x="150" y="253"/>
                    <a:pt x="150" y="253"/>
                    <a:pt x="150" y="253"/>
                  </a:cubicBezTo>
                  <a:cubicBezTo>
                    <a:pt x="150" y="253"/>
                    <a:pt x="150" y="253"/>
                    <a:pt x="149" y="253"/>
                  </a:cubicBezTo>
                  <a:cubicBezTo>
                    <a:pt x="149" y="253"/>
                    <a:pt x="149" y="253"/>
                    <a:pt x="149" y="253"/>
                  </a:cubicBezTo>
                  <a:cubicBezTo>
                    <a:pt x="146" y="253"/>
                    <a:pt x="146" y="253"/>
                    <a:pt x="146" y="253"/>
                  </a:cubicBezTo>
                  <a:cubicBezTo>
                    <a:pt x="37" y="253"/>
                    <a:pt x="37" y="253"/>
                    <a:pt x="37" y="253"/>
                  </a:cubicBezTo>
                  <a:cubicBezTo>
                    <a:pt x="34" y="253"/>
                    <a:pt x="34" y="253"/>
                    <a:pt x="34" y="253"/>
                  </a:cubicBezTo>
                  <a:cubicBezTo>
                    <a:pt x="31" y="251"/>
                    <a:pt x="31" y="251"/>
                    <a:pt x="31" y="251"/>
                  </a:cubicBezTo>
                  <a:cubicBezTo>
                    <a:pt x="22" y="243"/>
                    <a:pt x="14" y="232"/>
                    <a:pt x="8" y="220"/>
                  </a:cubicBezTo>
                  <a:cubicBezTo>
                    <a:pt x="3" y="209"/>
                    <a:pt x="0" y="196"/>
                    <a:pt x="0" y="182"/>
                  </a:cubicBezTo>
                  <a:cubicBezTo>
                    <a:pt x="0" y="164"/>
                    <a:pt x="6" y="147"/>
                    <a:pt x="15" y="132"/>
                  </a:cubicBezTo>
                  <a:cubicBezTo>
                    <a:pt x="24" y="119"/>
                    <a:pt x="36" y="108"/>
                    <a:pt x="50" y="101"/>
                  </a:cubicBezTo>
                  <a:cubicBezTo>
                    <a:pt x="50" y="50"/>
                    <a:pt x="50" y="50"/>
                    <a:pt x="50" y="50"/>
                  </a:cubicBezTo>
                  <a:cubicBezTo>
                    <a:pt x="42" y="50"/>
                    <a:pt x="42" y="50"/>
                    <a:pt x="42" y="50"/>
                  </a:cubicBezTo>
                  <a:cubicBezTo>
                    <a:pt x="33" y="50"/>
                    <a:pt x="33" y="50"/>
                    <a:pt x="33" y="50"/>
                  </a:cubicBezTo>
                  <a:cubicBezTo>
                    <a:pt x="33" y="41"/>
                    <a:pt x="33" y="41"/>
                    <a:pt x="33" y="41"/>
                  </a:cubicBezTo>
                  <a:cubicBezTo>
                    <a:pt x="33" y="10"/>
                    <a:pt x="33" y="10"/>
                    <a:pt x="33" y="10"/>
                  </a:cubicBezTo>
                  <a:cubicBezTo>
                    <a:pt x="33" y="0"/>
                    <a:pt x="33" y="0"/>
                    <a:pt x="33" y="0"/>
                  </a:cubicBezTo>
                  <a:cubicBezTo>
                    <a:pt x="42" y="0"/>
                    <a:pt x="42" y="0"/>
                    <a:pt x="42" y="0"/>
                  </a:cubicBezTo>
                  <a:cubicBezTo>
                    <a:pt x="139" y="0"/>
                    <a:pt x="139" y="0"/>
                    <a:pt x="139" y="0"/>
                  </a:cubicBezTo>
                  <a:cubicBezTo>
                    <a:pt x="149" y="0"/>
                    <a:pt x="149" y="0"/>
                    <a:pt x="149" y="0"/>
                  </a:cubicBezTo>
                  <a:cubicBezTo>
                    <a:pt x="149" y="10"/>
                    <a:pt x="149" y="10"/>
                    <a:pt x="149" y="10"/>
                  </a:cubicBezTo>
                  <a:cubicBezTo>
                    <a:pt x="149" y="41"/>
                    <a:pt x="149" y="41"/>
                    <a:pt x="149" y="41"/>
                  </a:cubicBezTo>
                  <a:cubicBezTo>
                    <a:pt x="149" y="50"/>
                    <a:pt x="149" y="50"/>
                    <a:pt x="149" y="50"/>
                  </a:cubicBezTo>
                  <a:cubicBezTo>
                    <a:pt x="139" y="50"/>
                    <a:pt x="139" y="50"/>
                    <a:pt x="139" y="50"/>
                  </a:cubicBezTo>
                  <a:cubicBezTo>
                    <a:pt x="132" y="50"/>
                    <a:pt x="132" y="50"/>
                    <a:pt x="132" y="50"/>
                  </a:cubicBezTo>
                  <a:cubicBezTo>
                    <a:pt x="132" y="100"/>
                    <a:pt x="132" y="100"/>
                    <a:pt x="132" y="100"/>
                  </a:cubicBezTo>
                  <a:close/>
                  <a:moveTo>
                    <a:pt x="230" y="164"/>
                  </a:moveTo>
                  <a:cubicBezTo>
                    <a:pt x="238" y="178"/>
                    <a:pt x="238" y="178"/>
                    <a:pt x="238" y="178"/>
                  </a:cubicBezTo>
                  <a:cubicBezTo>
                    <a:pt x="265" y="224"/>
                    <a:pt x="265" y="224"/>
                    <a:pt x="265" y="224"/>
                  </a:cubicBezTo>
                  <a:cubicBezTo>
                    <a:pt x="212" y="224"/>
                    <a:pt x="212" y="224"/>
                    <a:pt x="212" y="224"/>
                  </a:cubicBezTo>
                  <a:cubicBezTo>
                    <a:pt x="173" y="224"/>
                    <a:pt x="173" y="224"/>
                    <a:pt x="173" y="224"/>
                  </a:cubicBezTo>
                  <a:cubicBezTo>
                    <a:pt x="171" y="228"/>
                    <a:pt x="169" y="232"/>
                    <a:pt x="166" y="235"/>
                  </a:cubicBezTo>
                  <a:cubicBezTo>
                    <a:pt x="211" y="235"/>
                    <a:pt x="211" y="235"/>
                    <a:pt x="211" y="235"/>
                  </a:cubicBezTo>
                  <a:cubicBezTo>
                    <a:pt x="274" y="235"/>
                    <a:pt x="274" y="235"/>
                    <a:pt x="274" y="235"/>
                  </a:cubicBezTo>
                  <a:cubicBezTo>
                    <a:pt x="275" y="235"/>
                    <a:pt x="275" y="235"/>
                    <a:pt x="275" y="235"/>
                  </a:cubicBezTo>
                  <a:cubicBezTo>
                    <a:pt x="276" y="235"/>
                    <a:pt x="277" y="235"/>
                    <a:pt x="278" y="234"/>
                  </a:cubicBezTo>
                  <a:cubicBezTo>
                    <a:pt x="279" y="234"/>
                    <a:pt x="279" y="233"/>
                    <a:pt x="280" y="233"/>
                  </a:cubicBezTo>
                  <a:cubicBezTo>
                    <a:pt x="280" y="232"/>
                    <a:pt x="281" y="231"/>
                    <a:pt x="281" y="230"/>
                  </a:cubicBezTo>
                  <a:cubicBezTo>
                    <a:pt x="281" y="228"/>
                    <a:pt x="280" y="226"/>
                    <a:pt x="279" y="223"/>
                  </a:cubicBezTo>
                  <a:cubicBezTo>
                    <a:pt x="248" y="171"/>
                    <a:pt x="248" y="171"/>
                    <a:pt x="248" y="171"/>
                  </a:cubicBezTo>
                  <a:cubicBezTo>
                    <a:pt x="248" y="171"/>
                    <a:pt x="248" y="171"/>
                    <a:pt x="248" y="171"/>
                  </a:cubicBezTo>
                  <a:cubicBezTo>
                    <a:pt x="227" y="134"/>
                    <a:pt x="227" y="134"/>
                    <a:pt x="227" y="134"/>
                  </a:cubicBezTo>
                  <a:cubicBezTo>
                    <a:pt x="226" y="132"/>
                    <a:pt x="226" y="132"/>
                    <a:pt x="226" y="132"/>
                  </a:cubicBezTo>
                  <a:cubicBezTo>
                    <a:pt x="226" y="130"/>
                    <a:pt x="226" y="130"/>
                    <a:pt x="226" y="130"/>
                  </a:cubicBezTo>
                  <a:cubicBezTo>
                    <a:pt x="226" y="60"/>
                    <a:pt x="226" y="60"/>
                    <a:pt x="226" y="60"/>
                  </a:cubicBezTo>
                  <a:cubicBezTo>
                    <a:pt x="226" y="55"/>
                    <a:pt x="226" y="55"/>
                    <a:pt x="226" y="55"/>
                  </a:cubicBezTo>
                  <a:cubicBezTo>
                    <a:pt x="196" y="55"/>
                    <a:pt x="196" y="55"/>
                    <a:pt x="196" y="55"/>
                  </a:cubicBezTo>
                  <a:cubicBezTo>
                    <a:pt x="196" y="60"/>
                    <a:pt x="196" y="60"/>
                    <a:pt x="196" y="60"/>
                  </a:cubicBezTo>
                  <a:cubicBezTo>
                    <a:pt x="196" y="131"/>
                    <a:pt x="196" y="131"/>
                    <a:pt x="196" y="131"/>
                  </a:cubicBezTo>
                  <a:cubicBezTo>
                    <a:pt x="196" y="133"/>
                    <a:pt x="196" y="133"/>
                    <a:pt x="196" y="133"/>
                  </a:cubicBezTo>
                  <a:cubicBezTo>
                    <a:pt x="195" y="135"/>
                    <a:pt x="195" y="135"/>
                    <a:pt x="195" y="135"/>
                  </a:cubicBezTo>
                  <a:cubicBezTo>
                    <a:pt x="180" y="160"/>
                    <a:pt x="180" y="160"/>
                    <a:pt x="180" y="160"/>
                  </a:cubicBezTo>
                  <a:cubicBezTo>
                    <a:pt x="182" y="167"/>
                    <a:pt x="183" y="174"/>
                    <a:pt x="183" y="182"/>
                  </a:cubicBezTo>
                  <a:cubicBezTo>
                    <a:pt x="185" y="178"/>
                    <a:pt x="185" y="178"/>
                    <a:pt x="185" y="178"/>
                  </a:cubicBezTo>
                  <a:cubicBezTo>
                    <a:pt x="193" y="164"/>
                    <a:pt x="193" y="164"/>
                    <a:pt x="193" y="164"/>
                  </a:cubicBezTo>
                  <a:cubicBezTo>
                    <a:pt x="230" y="164"/>
                    <a:pt x="230" y="164"/>
                    <a:pt x="230" y="164"/>
                  </a:cubicBezTo>
                  <a:close/>
                  <a:moveTo>
                    <a:pt x="126" y="218"/>
                  </a:moveTo>
                  <a:cubicBezTo>
                    <a:pt x="126" y="217"/>
                    <a:pt x="127" y="217"/>
                    <a:pt x="127" y="216"/>
                  </a:cubicBezTo>
                  <a:cubicBezTo>
                    <a:pt x="146" y="183"/>
                    <a:pt x="146" y="183"/>
                    <a:pt x="146" y="183"/>
                  </a:cubicBezTo>
                  <a:cubicBezTo>
                    <a:pt x="146" y="179"/>
                    <a:pt x="145" y="174"/>
                    <a:pt x="144" y="170"/>
                  </a:cubicBezTo>
                  <a:cubicBezTo>
                    <a:pt x="143" y="168"/>
                    <a:pt x="143" y="166"/>
                    <a:pt x="142" y="164"/>
                  </a:cubicBezTo>
                  <a:cubicBezTo>
                    <a:pt x="46" y="164"/>
                    <a:pt x="46" y="164"/>
                    <a:pt x="46" y="164"/>
                  </a:cubicBezTo>
                  <a:cubicBezTo>
                    <a:pt x="45" y="166"/>
                    <a:pt x="44" y="168"/>
                    <a:pt x="43" y="170"/>
                  </a:cubicBezTo>
                  <a:cubicBezTo>
                    <a:pt x="42" y="175"/>
                    <a:pt x="41" y="179"/>
                    <a:pt x="41" y="184"/>
                  </a:cubicBezTo>
                  <a:cubicBezTo>
                    <a:pt x="41" y="191"/>
                    <a:pt x="43" y="198"/>
                    <a:pt x="45" y="204"/>
                  </a:cubicBezTo>
                  <a:cubicBezTo>
                    <a:pt x="48" y="209"/>
                    <a:pt x="50" y="214"/>
                    <a:pt x="54" y="218"/>
                  </a:cubicBezTo>
                  <a:cubicBezTo>
                    <a:pt x="126" y="218"/>
                    <a:pt x="126" y="218"/>
                    <a:pt x="126" y="218"/>
                  </a:cubicBezTo>
                  <a:close/>
                  <a:moveTo>
                    <a:pt x="32" y="139"/>
                  </a:moveTo>
                  <a:cubicBezTo>
                    <a:pt x="38" y="139"/>
                    <a:pt x="38" y="139"/>
                    <a:pt x="38" y="139"/>
                  </a:cubicBezTo>
                  <a:cubicBezTo>
                    <a:pt x="149" y="139"/>
                    <a:pt x="149" y="139"/>
                    <a:pt x="149" y="139"/>
                  </a:cubicBezTo>
                  <a:cubicBezTo>
                    <a:pt x="151" y="139"/>
                    <a:pt x="151" y="139"/>
                    <a:pt x="151" y="139"/>
                  </a:cubicBezTo>
                  <a:cubicBezTo>
                    <a:pt x="143" y="128"/>
                    <a:pt x="132" y="120"/>
                    <a:pt x="119" y="115"/>
                  </a:cubicBezTo>
                  <a:cubicBezTo>
                    <a:pt x="113" y="112"/>
                    <a:pt x="113" y="112"/>
                    <a:pt x="113" y="112"/>
                  </a:cubicBezTo>
                  <a:cubicBezTo>
                    <a:pt x="113" y="106"/>
                    <a:pt x="113" y="106"/>
                    <a:pt x="113" y="106"/>
                  </a:cubicBezTo>
                  <a:cubicBezTo>
                    <a:pt x="113" y="41"/>
                    <a:pt x="113" y="41"/>
                    <a:pt x="113" y="41"/>
                  </a:cubicBezTo>
                  <a:cubicBezTo>
                    <a:pt x="113" y="32"/>
                    <a:pt x="113" y="32"/>
                    <a:pt x="113" y="32"/>
                  </a:cubicBezTo>
                  <a:cubicBezTo>
                    <a:pt x="123" y="32"/>
                    <a:pt x="123" y="32"/>
                    <a:pt x="123" y="32"/>
                  </a:cubicBezTo>
                  <a:cubicBezTo>
                    <a:pt x="130" y="32"/>
                    <a:pt x="130" y="32"/>
                    <a:pt x="130" y="32"/>
                  </a:cubicBezTo>
                  <a:cubicBezTo>
                    <a:pt x="130" y="19"/>
                    <a:pt x="130" y="19"/>
                    <a:pt x="130" y="19"/>
                  </a:cubicBezTo>
                  <a:cubicBezTo>
                    <a:pt x="51" y="19"/>
                    <a:pt x="51" y="19"/>
                    <a:pt x="51" y="19"/>
                  </a:cubicBezTo>
                  <a:cubicBezTo>
                    <a:pt x="51" y="32"/>
                    <a:pt x="51" y="32"/>
                    <a:pt x="51" y="32"/>
                  </a:cubicBezTo>
                  <a:cubicBezTo>
                    <a:pt x="59" y="32"/>
                    <a:pt x="59" y="32"/>
                    <a:pt x="59" y="32"/>
                  </a:cubicBezTo>
                  <a:cubicBezTo>
                    <a:pt x="68" y="32"/>
                    <a:pt x="68" y="32"/>
                    <a:pt x="68" y="32"/>
                  </a:cubicBezTo>
                  <a:cubicBezTo>
                    <a:pt x="68" y="41"/>
                    <a:pt x="68" y="41"/>
                    <a:pt x="68" y="41"/>
                  </a:cubicBezTo>
                  <a:cubicBezTo>
                    <a:pt x="68" y="107"/>
                    <a:pt x="68" y="107"/>
                    <a:pt x="68" y="107"/>
                  </a:cubicBezTo>
                  <a:cubicBezTo>
                    <a:pt x="68" y="113"/>
                    <a:pt x="68" y="113"/>
                    <a:pt x="68" y="113"/>
                  </a:cubicBezTo>
                  <a:cubicBezTo>
                    <a:pt x="63" y="115"/>
                    <a:pt x="63" y="115"/>
                    <a:pt x="63" y="115"/>
                  </a:cubicBezTo>
                  <a:cubicBezTo>
                    <a:pt x="51" y="120"/>
                    <a:pt x="40" y="129"/>
                    <a:pt x="32" y="139"/>
                  </a:cubicBezTo>
                  <a:close/>
                </a:path>
              </a:pathLst>
            </a:custGeom>
            <a:solidFill>
              <a:sysClr val="window" lastClr="FFFFFF"/>
            </a:solidFill>
            <a:ln>
              <a:noFill/>
            </a:ln>
            <a:effectLst>
              <a:innerShdw blurRad="25400">
                <a:prstClr val="black">
                  <a:alpha val="36000"/>
                </a:prstClr>
              </a:innerShdw>
            </a:effectLst>
          </p:spPr>
          <p:txBody>
            <a:bodyPr vert="horz" wrap="square" lIns="128572" tIns="64286" rIns="128572" bIns="64286" numCol="1" anchor="t" anchorCtr="0" compatLnSpc="1">
              <a:prstTxWarp prst="textNoShape">
                <a:avLst/>
              </a:prstTxWarp>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b="0" i="0" u="none" strike="noStrike" kern="0" cap="none" spc="0" normalizeH="0" baseline="0" noProof="0">
                <a:ln>
                  <a:noFill/>
                </a:ln>
                <a:solidFill>
                  <a:prstClr val="black"/>
                </a:solidFill>
                <a:effectLst/>
                <a:uLnTx/>
                <a:uFillTx/>
              </a:endParaRPr>
            </a:p>
          </p:txBody>
        </p:sp>
        <p:sp>
          <p:nvSpPr>
            <p:cNvPr id="63" name="Freeform 7"/>
            <p:cNvSpPr>
              <a:spLocks noEditPoints="1"/>
            </p:cNvSpPr>
            <p:nvPr/>
          </p:nvSpPr>
          <p:spPr bwMode="auto">
            <a:xfrm>
              <a:off x="8172826" y="4969295"/>
              <a:ext cx="501597" cy="584230"/>
            </a:xfrm>
            <a:custGeom>
              <a:avLst/>
              <a:gdLst>
                <a:gd name="T0" fmla="*/ 153 w 293"/>
                <a:gd name="T1" fmla="*/ 41 h 341"/>
                <a:gd name="T2" fmla="*/ 183 w 293"/>
                <a:gd name="T3" fmla="*/ 224 h 341"/>
                <a:gd name="T4" fmla="*/ 29 w 293"/>
                <a:gd name="T5" fmla="*/ 254 h 341"/>
                <a:gd name="T6" fmla="*/ 0 w 293"/>
                <a:gd name="T7" fmla="*/ 70 h 341"/>
                <a:gd name="T8" fmla="*/ 99 w 293"/>
                <a:gd name="T9" fmla="*/ 279 h 341"/>
                <a:gd name="T10" fmla="*/ 110 w 293"/>
                <a:gd name="T11" fmla="*/ 260 h 341"/>
                <a:gd name="T12" fmla="*/ 70 w 293"/>
                <a:gd name="T13" fmla="*/ 279 h 341"/>
                <a:gd name="T14" fmla="*/ 93 w 293"/>
                <a:gd name="T15" fmla="*/ 317 h 341"/>
                <a:gd name="T16" fmla="*/ 148 w 293"/>
                <a:gd name="T17" fmla="*/ 338 h 341"/>
                <a:gd name="T18" fmla="*/ 207 w 293"/>
                <a:gd name="T19" fmla="*/ 288 h 341"/>
                <a:gd name="T20" fmla="*/ 278 w 293"/>
                <a:gd name="T21" fmla="*/ 284 h 341"/>
                <a:gd name="T22" fmla="*/ 239 w 293"/>
                <a:gd name="T23" fmla="*/ 233 h 341"/>
                <a:gd name="T24" fmla="*/ 184 w 293"/>
                <a:gd name="T25" fmla="*/ 291 h 341"/>
                <a:gd name="T26" fmla="*/ 122 w 293"/>
                <a:gd name="T27" fmla="*/ 321 h 341"/>
                <a:gd name="T28" fmla="*/ 99 w 293"/>
                <a:gd name="T29" fmla="*/ 279 h 341"/>
                <a:gd name="T30" fmla="*/ 39 w 293"/>
                <a:gd name="T31" fmla="*/ 11 h 341"/>
                <a:gd name="T32" fmla="*/ 139 w 293"/>
                <a:gd name="T33" fmla="*/ 0 h 341"/>
                <a:gd name="T34" fmla="*/ 140 w 293"/>
                <a:gd name="T35" fmla="*/ 37 h 341"/>
                <a:gd name="T36" fmla="*/ 123 w 293"/>
                <a:gd name="T37" fmla="*/ 17 h 341"/>
                <a:gd name="T38" fmla="*/ 61 w 293"/>
                <a:gd name="T39" fmla="*/ 37 h 341"/>
                <a:gd name="T40" fmla="*/ 21 w 293"/>
                <a:gd name="T41" fmla="*/ 210 h 341"/>
                <a:gd name="T42" fmla="*/ 55 w 293"/>
                <a:gd name="T43" fmla="*/ 217 h 341"/>
                <a:gd name="T44" fmla="*/ 21 w 293"/>
                <a:gd name="T45" fmla="*/ 210 h 341"/>
                <a:gd name="T46" fmla="*/ 21 w 293"/>
                <a:gd name="T47" fmla="*/ 93 h 341"/>
                <a:gd name="T48" fmla="*/ 38 w 293"/>
                <a:gd name="T49" fmla="*/ 90 h 341"/>
                <a:gd name="T50" fmla="*/ 21 w 293"/>
                <a:gd name="T51" fmla="*/ 136 h 341"/>
                <a:gd name="T52" fmla="*/ 38 w 293"/>
                <a:gd name="T53" fmla="*/ 140 h 341"/>
                <a:gd name="T54" fmla="*/ 21 w 293"/>
                <a:gd name="T55" fmla="*/ 136 h 341"/>
                <a:gd name="T56" fmla="*/ 21 w 293"/>
                <a:gd name="T57" fmla="*/ 130 h 341"/>
                <a:gd name="T58" fmla="*/ 38 w 293"/>
                <a:gd name="T59" fmla="*/ 127 h 341"/>
                <a:gd name="T60" fmla="*/ 21 w 293"/>
                <a:gd name="T61" fmla="*/ 118 h 341"/>
                <a:gd name="T62" fmla="*/ 38 w 293"/>
                <a:gd name="T63" fmla="*/ 121 h 341"/>
                <a:gd name="T64" fmla="*/ 21 w 293"/>
                <a:gd name="T65" fmla="*/ 118 h 341"/>
                <a:gd name="T66" fmla="*/ 21 w 293"/>
                <a:gd name="T67" fmla="*/ 112 h 341"/>
                <a:gd name="T68" fmla="*/ 38 w 293"/>
                <a:gd name="T69" fmla="*/ 108 h 341"/>
                <a:gd name="T70" fmla="*/ 21 w 293"/>
                <a:gd name="T71" fmla="*/ 99 h 341"/>
                <a:gd name="T72" fmla="*/ 38 w 293"/>
                <a:gd name="T73" fmla="*/ 103 h 341"/>
                <a:gd name="T74" fmla="*/ 21 w 293"/>
                <a:gd name="T75" fmla="*/ 99 h 341"/>
                <a:gd name="T76" fmla="*/ 21 w 293"/>
                <a:gd name="T77" fmla="*/ 158 h 341"/>
                <a:gd name="T78" fmla="*/ 38 w 293"/>
                <a:gd name="T79" fmla="*/ 155 h 341"/>
                <a:gd name="T80" fmla="*/ 21 w 293"/>
                <a:gd name="T81" fmla="*/ 201 h 341"/>
                <a:gd name="T82" fmla="*/ 38 w 293"/>
                <a:gd name="T83" fmla="*/ 205 h 341"/>
                <a:gd name="T84" fmla="*/ 21 w 293"/>
                <a:gd name="T85" fmla="*/ 201 h 341"/>
                <a:gd name="T86" fmla="*/ 21 w 293"/>
                <a:gd name="T87" fmla="*/ 195 h 341"/>
                <a:gd name="T88" fmla="*/ 38 w 293"/>
                <a:gd name="T89" fmla="*/ 192 h 341"/>
                <a:gd name="T90" fmla="*/ 21 w 293"/>
                <a:gd name="T91" fmla="*/ 183 h 341"/>
                <a:gd name="T92" fmla="*/ 38 w 293"/>
                <a:gd name="T93" fmla="*/ 186 h 341"/>
                <a:gd name="T94" fmla="*/ 21 w 293"/>
                <a:gd name="T95" fmla="*/ 183 h 341"/>
                <a:gd name="T96" fmla="*/ 21 w 293"/>
                <a:gd name="T97" fmla="*/ 177 h 341"/>
                <a:gd name="T98" fmla="*/ 38 w 293"/>
                <a:gd name="T99" fmla="*/ 173 h 341"/>
                <a:gd name="T100" fmla="*/ 21 w 293"/>
                <a:gd name="T101" fmla="*/ 164 h 341"/>
                <a:gd name="T102" fmla="*/ 38 w 293"/>
                <a:gd name="T103" fmla="*/ 168 h 341"/>
                <a:gd name="T104" fmla="*/ 21 w 293"/>
                <a:gd name="T105" fmla="*/ 164 h 341"/>
                <a:gd name="T106" fmla="*/ 21 w 293"/>
                <a:gd name="T107" fmla="*/ 86 h 341"/>
                <a:gd name="T108" fmla="*/ 55 w 293"/>
                <a:gd name="T109" fmla="*/ 80 h 341"/>
                <a:gd name="T110" fmla="*/ 21 w 293"/>
                <a:gd name="T111" fmla="*/ 144 h 341"/>
                <a:gd name="T112" fmla="*/ 55 w 293"/>
                <a:gd name="T113" fmla="*/ 151 h 341"/>
                <a:gd name="T114" fmla="*/ 21 w 293"/>
                <a:gd name="T115" fmla="*/ 144 h 341"/>
                <a:gd name="T116" fmla="*/ 153 w 293"/>
                <a:gd name="T117" fmla="*/ 178 h 341"/>
                <a:gd name="T118" fmla="*/ 67 w 293"/>
                <a:gd name="T119" fmla="*/ 178 h 341"/>
                <a:gd name="T120" fmla="*/ 134 w 293"/>
                <a:gd name="T121" fmla="*/ 150 h 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93" h="341">
                  <a:moveTo>
                    <a:pt x="29" y="41"/>
                  </a:moveTo>
                  <a:cubicBezTo>
                    <a:pt x="128" y="41"/>
                    <a:pt x="85" y="41"/>
                    <a:pt x="153" y="41"/>
                  </a:cubicBezTo>
                  <a:cubicBezTo>
                    <a:pt x="169" y="41"/>
                    <a:pt x="183" y="54"/>
                    <a:pt x="183" y="70"/>
                  </a:cubicBezTo>
                  <a:cubicBezTo>
                    <a:pt x="183" y="224"/>
                    <a:pt x="183" y="224"/>
                    <a:pt x="183" y="224"/>
                  </a:cubicBezTo>
                  <a:cubicBezTo>
                    <a:pt x="183" y="240"/>
                    <a:pt x="169" y="254"/>
                    <a:pt x="153" y="254"/>
                  </a:cubicBezTo>
                  <a:cubicBezTo>
                    <a:pt x="29" y="254"/>
                    <a:pt x="29" y="254"/>
                    <a:pt x="29" y="254"/>
                  </a:cubicBezTo>
                  <a:cubicBezTo>
                    <a:pt x="13" y="254"/>
                    <a:pt x="0" y="240"/>
                    <a:pt x="0" y="224"/>
                  </a:cubicBezTo>
                  <a:cubicBezTo>
                    <a:pt x="0" y="70"/>
                    <a:pt x="0" y="70"/>
                    <a:pt x="0" y="70"/>
                  </a:cubicBezTo>
                  <a:cubicBezTo>
                    <a:pt x="0" y="54"/>
                    <a:pt x="13" y="41"/>
                    <a:pt x="29" y="41"/>
                  </a:cubicBezTo>
                  <a:close/>
                  <a:moveTo>
                    <a:pt x="99" y="279"/>
                  </a:moveTo>
                  <a:cubicBezTo>
                    <a:pt x="110" y="279"/>
                    <a:pt x="110" y="279"/>
                    <a:pt x="110" y="279"/>
                  </a:cubicBezTo>
                  <a:cubicBezTo>
                    <a:pt x="110" y="260"/>
                    <a:pt x="110" y="260"/>
                    <a:pt x="110" y="260"/>
                  </a:cubicBezTo>
                  <a:cubicBezTo>
                    <a:pt x="70" y="260"/>
                    <a:pt x="70" y="260"/>
                    <a:pt x="70" y="260"/>
                  </a:cubicBezTo>
                  <a:cubicBezTo>
                    <a:pt x="70" y="279"/>
                    <a:pt x="70" y="279"/>
                    <a:pt x="70" y="279"/>
                  </a:cubicBezTo>
                  <a:cubicBezTo>
                    <a:pt x="82" y="279"/>
                    <a:pt x="82" y="279"/>
                    <a:pt x="82" y="279"/>
                  </a:cubicBezTo>
                  <a:cubicBezTo>
                    <a:pt x="83" y="294"/>
                    <a:pt x="87" y="307"/>
                    <a:pt x="93" y="317"/>
                  </a:cubicBezTo>
                  <a:cubicBezTo>
                    <a:pt x="99" y="326"/>
                    <a:pt x="107" y="333"/>
                    <a:pt x="116" y="337"/>
                  </a:cubicBezTo>
                  <a:cubicBezTo>
                    <a:pt x="125" y="340"/>
                    <a:pt x="136" y="341"/>
                    <a:pt x="148" y="338"/>
                  </a:cubicBezTo>
                  <a:cubicBezTo>
                    <a:pt x="163" y="333"/>
                    <a:pt x="180" y="322"/>
                    <a:pt x="196" y="302"/>
                  </a:cubicBezTo>
                  <a:cubicBezTo>
                    <a:pt x="200" y="297"/>
                    <a:pt x="204" y="292"/>
                    <a:pt x="207" y="288"/>
                  </a:cubicBezTo>
                  <a:cubicBezTo>
                    <a:pt x="221" y="270"/>
                    <a:pt x="234" y="253"/>
                    <a:pt x="245" y="248"/>
                  </a:cubicBezTo>
                  <a:cubicBezTo>
                    <a:pt x="255" y="245"/>
                    <a:pt x="266" y="253"/>
                    <a:pt x="278" y="284"/>
                  </a:cubicBezTo>
                  <a:cubicBezTo>
                    <a:pt x="293" y="278"/>
                    <a:pt x="293" y="278"/>
                    <a:pt x="293" y="278"/>
                  </a:cubicBezTo>
                  <a:cubicBezTo>
                    <a:pt x="276" y="235"/>
                    <a:pt x="258" y="226"/>
                    <a:pt x="239" y="233"/>
                  </a:cubicBezTo>
                  <a:cubicBezTo>
                    <a:pt x="224" y="239"/>
                    <a:pt x="209" y="258"/>
                    <a:pt x="194" y="278"/>
                  </a:cubicBezTo>
                  <a:cubicBezTo>
                    <a:pt x="191" y="282"/>
                    <a:pt x="187" y="287"/>
                    <a:pt x="184" y="291"/>
                  </a:cubicBezTo>
                  <a:cubicBezTo>
                    <a:pt x="170" y="309"/>
                    <a:pt x="156" y="318"/>
                    <a:pt x="143" y="322"/>
                  </a:cubicBezTo>
                  <a:cubicBezTo>
                    <a:pt x="135" y="324"/>
                    <a:pt x="128" y="324"/>
                    <a:pt x="122" y="321"/>
                  </a:cubicBezTo>
                  <a:cubicBezTo>
                    <a:pt x="116" y="319"/>
                    <a:pt x="111" y="314"/>
                    <a:pt x="107" y="308"/>
                  </a:cubicBezTo>
                  <a:cubicBezTo>
                    <a:pt x="102" y="301"/>
                    <a:pt x="99" y="291"/>
                    <a:pt x="99" y="279"/>
                  </a:cubicBezTo>
                  <a:close/>
                  <a:moveTo>
                    <a:pt x="45" y="37"/>
                  </a:moveTo>
                  <a:cubicBezTo>
                    <a:pt x="39" y="11"/>
                    <a:pt x="39" y="11"/>
                    <a:pt x="39" y="11"/>
                  </a:cubicBezTo>
                  <a:cubicBezTo>
                    <a:pt x="46" y="0"/>
                    <a:pt x="46" y="0"/>
                    <a:pt x="46" y="0"/>
                  </a:cubicBezTo>
                  <a:cubicBezTo>
                    <a:pt x="139" y="0"/>
                    <a:pt x="139" y="0"/>
                    <a:pt x="139" y="0"/>
                  </a:cubicBezTo>
                  <a:cubicBezTo>
                    <a:pt x="146" y="11"/>
                    <a:pt x="146" y="11"/>
                    <a:pt x="146" y="11"/>
                  </a:cubicBezTo>
                  <a:cubicBezTo>
                    <a:pt x="140" y="37"/>
                    <a:pt x="140" y="37"/>
                    <a:pt x="140" y="37"/>
                  </a:cubicBezTo>
                  <a:cubicBezTo>
                    <a:pt x="125" y="37"/>
                    <a:pt x="125" y="37"/>
                    <a:pt x="125" y="37"/>
                  </a:cubicBezTo>
                  <a:cubicBezTo>
                    <a:pt x="123" y="17"/>
                    <a:pt x="123" y="17"/>
                    <a:pt x="123" y="17"/>
                  </a:cubicBezTo>
                  <a:cubicBezTo>
                    <a:pt x="63" y="17"/>
                    <a:pt x="63" y="17"/>
                    <a:pt x="63" y="17"/>
                  </a:cubicBezTo>
                  <a:cubicBezTo>
                    <a:pt x="61" y="37"/>
                    <a:pt x="61" y="37"/>
                    <a:pt x="61" y="37"/>
                  </a:cubicBezTo>
                  <a:cubicBezTo>
                    <a:pt x="45" y="37"/>
                    <a:pt x="45" y="37"/>
                    <a:pt x="45" y="37"/>
                  </a:cubicBezTo>
                  <a:close/>
                  <a:moveTo>
                    <a:pt x="21" y="210"/>
                  </a:moveTo>
                  <a:cubicBezTo>
                    <a:pt x="21" y="217"/>
                    <a:pt x="21" y="217"/>
                    <a:pt x="21" y="217"/>
                  </a:cubicBezTo>
                  <a:cubicBezTo>
                    <a:pt x="55" y="217"/>
                    <a:pt x="55" y="217"/>
                    <a:pt x="55" y="217"/>
                  </a:cubicBezTo>
                  <a:cubicBezTo>
                    <a:pt x="55" y="210"/>
                    <a:pt x="55" y="210"/>
                    <a:pt x="55" y="210"/>
                  </a:cubicBezTo>
                  <a:cubicBezTo>
                    <a:pt x="21" y="210"/>
                    <a:pt x="21" y="210"/>
                    <a:pt x="21" y="210"/>
                  </a:cubicBezTo>
                  <a:close/>
                  <a:moveTo>
                    <a:pt x="21" y="90"/>
                  </a:moveTo>
                  <a:cubicBezTo>
                    <a:pt x="21" y="93"/>
                    <a:pt x="21" y="93"/>
                    <a:pt x="21" y="93"/>
                  </a:cubicBezTo>
                  <a:cubicBezTo>
                    <a:pt x="38" y="93"/>
                    <a:pt x="38" y="93"/>
                    <a:pt x="38" y="93"/>
                  </a:cubicBezTo>
                  <a:cubicBezTo>
                    <a:pt x="38" y="90"/>
                    <a:pt x="38" y="90"/>
                    <a:pt x="38" y="90"/>
                  </a:cubicBezTo>
                  <a:cubicBezTo>
                    <a:pt x="21" y="90"/>
                    <a:pt x="21" y="90"/>
                    <a:pt x="21" y="90"/>
                  </a:cubicBezTo>
                  <a:close/>
                  <a:moveTo>
                    <a:pt x="21" y="136"/>
                  </a:moveTo>
                  <a:cubicBezTo>
                    <a:pt x="21" y="140"/>
                    <a:pt x="21" y="140"/>
                    <a:pt x="21" y="140"/>
                  </a:cubicBezTo>
                  <a:cubicBezTo>
                    <a:pt x="38" y="140"/>
                    <a:pt x="38" y="140"/>
                    <a:pt x="38" y="140"/>
                  </a:cubicBezTo>
                  <a:cubicBezTo>
                    <a:pt x="38" y="136"/>
                    <a:pt x="38" y="136"/>
                    <a:pt x="38" y="136"/>
                  </a:cubicBezTo>
                  <a:cubicBezTo>
                    <a:pt x="21" y="136"/>
                    <a:pt x="21" y="136"/>
                    <a:pt x="21" y="136"/>
                  </a:cubicBezTo>
                  <a:close/>
                  <a:moveTo>
                    <a:pt x="21" y="127"/>
                  </a:moveTo>
                  <a:cubicBezTo>
                    <a:pt x="21" y="128"/>
                    <a:pt x="21" y="129"/>
                    <a:pt x="21" y="130"/>
                  </a:cubicBezTo>
                  <a:cubicBezTo>
                    <a:pt x="26" y="130"/>
                    <a:pt x="32" y="130"/>
                    <a:pt x="38" y="130"/>
                  </a:cubicBezTo>
                  <a:cubicBezTo>
                    <a:pt x="38" y="129"/>
                    <a:pt x="38" y="128"/>
                    <a:pt x="38" y="127"/>
                  </a:cubicBezTo>
                  <a:cubicBezTo>
                    <a:pt x="32" y="127"/>
                    <a:pt x="26" y="127"/>
                    <a:pt x="21" y="127"/>
                  </a:cubicBezTo>
                  <a:close/>
                  <a:moveTo>
                    <a:pt x="21" y="118"/>
                  </a:moveTo>
                  <a:cubicBezTo>
                    <a:pt x="21" y="119"/>
                    <a:pt x="21" y="120"/>
                    <a:pt x="21" y="121"/>
                  </a:cubicBezTo>
                  <a:cubicBezTo>
                    <a:pt x="26" y="121"/>
                    <a:pt x="32" y="121"/>
                    <a:pt x="38" y="121"/>
                  </a:cubicBezTo>
                  <a:cubicBezTo>
                    <a:pt x="38" y="120"/>
                    <a:pt x="38" y="119"/>
                    <a:pt x="38" y="118"/>
                  </a:cubicBezTo>
                  <a:cubicBezTo>
                    <a:pt x="32" y="118"/>
                    <a:pt x="26" y="118"/>
                    <a:pt x="21" y="118"/>
                  </a:cubicBezTo>
                  <a:close/>
                  <a:moveTo>
                    <a:pt x="21" y="108"/>
                  </a:moveTo>
                  <a:cubicBezTo>
                    <a:pt x="21" y="110"/>
                    <a:pt x="21" y="111"/>
                    <a:pt x="21" y="112"/>
                  </a:cubicBezTo>
                  <a:cubicBezTo>
                    <a:pt x="26" y="112"/>
                    <a:pt x="32" y="112"/>
                    <a:pt x="38" y="112"/>
                  </a:cubicBezTo>
                  <a:cubicBezTo>
                    <a:pt x="38" y="111"/>
                    <a:pt x="38" y="110"/>
                    <a:pt x="38" y="108"/>
                  </a:cubicBezTo>
                  <a:cubicBezTo>
                    <a:pt x="32" y="108"/>
                    <a:pt x="26" y="108"/>
                    <a:pt x="21" y="108"/>
                  </a:cubicBezTo>
                  <a:close/>
                  <a:moveTo>
                    <a:pt x="21" y="99"/>
                  </a:moveTo>
                  <a:cubicBezTo>
                    <a:pt x="21" y="100"/>
                    <a:pt x="21" y="102"/>
                    <a:pt x="21" y="103"/>
                  </a:cubicBezTo>
                  <a:cubicBezTo>
                    <a:pt x="26" y="103"/>
                    <a:pt x="32" y="103"/>
                    <a:pt x="38" y="103"/>
                  </a:cubicBezTo>
                  <a:cubicBezTo>
                    <a:pt x="38" y="102"/>
                    <a:pt x="38" y="100"/>
                    <a:pt x="38" y="99"/>
                  </a:cubicBezTo>
                  <a:cubicBezTo>
                    <a:pt x="32" y="99"/>
                    <a:pt x="26" y="99"/>
                    <a:pt x="21" y="99"/>
                  </a:cubicBezTo>
                  <a:close/>
                  <a:moveTo>
                    <a:pt x="21" y="155"/>
                  </a:moveTo>
                  <a:cubicBezTo>
                    <a:pt x="21" y="158"/>
                    <a:pt x="21" y="158"/>
                    <a:pt x="21" y="158"/>
                  </a:cubicBezTo>
                  <a:cubicBezTo>
                    <a:pt x="38" y="158"/>
                    <a:pt x="38" y="158"/>
                    <a:pt x="38" y="158"/>
                  </a:cubicBezTo>
                  <a:cubicBezTo>
                    <a:pt x="38" y="155"/>
                    <a:pt x="38" y="155"/>
                    <a:pt x="38" y="155"/>
                  </a:cubicBezTo>
                  <a:cubicBezTo>
                    <a:pt x="21" y="155"/>
                    <a:pt x="21" y="155"/>
                    <a:pt x="21" y="155"/>
                  </a:cubicBezTo>
                  <a:close/>
                  <a:moveTo>
                    <a:pt x="21" y="201"/>
                  </a:moveTo>
                  <a:cubicBezTo>
                    <a:pt x="21" y="205"/>
                    <a:pt x="21" y="205"/>
                    <a:pt x="21" y="205"/>
                  </a:cubicBezTo>
                  <a:cubicBezTo>
                    <a:pt x="38" y="205"/>
                    <a:pt x="38" y="205"/>
                    <a:pt x="38" y="205"/>
                  </a:cubicBezTo>
                  <a:cubicBezTo>
                    <a:pt x="38" y="201"/>
                    <a:pt x="38" y="201"/>
                    <a:pt x="38" y="201"/>
                  </a:cubicBezTo>
                  <a:cubicBezTo>
                    <a:pt x="21" y="201"/>
                    <a:pt x="21" y="201"/>
                    <a:pt x="21" y="201"/>
                  </a:cubicBezTo>
                  <a:close/>
                  <a:moveTo>
                    <a:pt x="21" y="192"/>
                  </a:moveTo>
                  <a:cubicBezTo>
                    <a:pt x="21" y="193"/>
                    <a:pt x="21" y="194"/>
                    <a:pt x="21" y="195"/>
                  </a:cubicBezTo>
                  <a:cubicBezTo>
                    <a:pt x="26" y="195"/>
                    <a:pt x="32" y="195"/>
                    <a:pt x="38" y="195"/>
                  </a:cubicBezTo>
                  <a:cubicBezTo>
                    <a:pt x="38" y="194"/>
                    <a:pt x="38" y="193"/>
                    <a:pt x="38" y="192"/>
                  </a:cubicBezTo>
                  <a:cubicBezTo>
                    <a:pt x="32" y="192"/>
                    <a:pt x="26" y="192"/>
                    <a:pt x="21" y="192"/>
                  </a:cubicBezTo>
                  <a:close/>
                  <a:moveTo>
                    <a:pt x="21" y="183"/>
                  </a:moveTo>
                  <a:cubicBezTo>
                    <a:pt x="21" y="184"/>
                    <a:pt x="21" y="185"/>
                    <a:pt x="21" y="186"/>
                  </a:cubicBezTo>
                  <a:cubicBezTo>
                    <a:pt x="26" y="186"/>
                    <a:pt x="32" y="186"/>
                    <a:pt x="38" y="186"/>
                  </a:cubicBezTo>
                  <a:cubicBezTo>
                    <a:pt x="38" y="185"/>
                    <a:pt x="38" y="184"/>
                    <a:pt x="38" y="183"/>
                  </a:cubicBezTo>
                  <a:cubicBezTo>
                    <a:pt x="32" y="183"/>
                    <a:pt x="26" y="183"/>
                    <a:pt x="21" y="183"/>
                  </a:cubicBezTo>
                  <a:close/>
                  <a:moveTo>
                    <a:pt x="21" y="173"/>
                  </a:moveTo>
                  <a:cubicBezTo>
                    <a:pt x="21" y="175"/>
                    <a:pt x="21" y="176"/>
                    <a:pt x="21" y="177"/>
                  </a:cubicBezTo>
                  <a:cubicBezTo>
                    <a:pt x="26" y="177"/>
                    <a:pt x="32" y="177"/>
                    <a:pt x="38" y="177"/>
                  </a:cubicBezTo>
                  <a:cubicBezTo>
                    <a:pt x="38" y="176"/>
                    <a:pt x="38" y="175"/>
                    <a:pt x="38" y="173"/>
                  </a:cubicBezTo>
                  <a:cubicBezTo>
                    <a:pt x="32" y="173"/>
                    <a:pt x="26" y="173"/>
                    <a:pt x="21" y="173"/>
                  </a:cubicBezTo>
                  <a:close/>
                  <a:moveTo>
                    <a:pt x="21" y="164"/>
                  </a:moveTo>
                  <a:cubicBezTo>
                    <a:pt x="21" y="165"/>
                    <a:pt x="21" y="166"/>
                    <a:pt x="21" y="168"/>
                  </a:cubicBezTo>
                  <a:cubicBezTo>
                    <a:pt x="26" y="168"/>
                    <a:pt x="32" y="168"/>
                    <a:pt x="38" y="168"/>
                  </a:cubicBezTo>
                  <a:cubicBezTo>
                    <a:pt x="38" y="166"/>
                    <a:pt x="38" y="165"/>
                    <a:pt x="38" y="164"/>
                  </a:cubicBezTo>
                  <a:cubicBezTo>
                    <a:pt x="32" y="164"/>
                    <a:pt x="26" y="164"/>
                    <a:pt x="21" y="164"/>
                  </a:cubicBezTo>
                  <a:close/>
                  <a:moveTo>
                    <a:pt x="21" y="80"/>
                  </a:moveTo>
                  <a:cubicBezTo>
                    <a:pt x="21" y="86"/>
                    <a:pt x="21" y="86"/>
                    <a:pt x="21" y="86"/>
                  </a:cubicBezTo>
                  <a:cubicBezTo>
                    <a:pt x="55" y="86"/>
                    <a:pt x="55" y="86"/>
                    <a:pt x="55" y="86"/>
                  </a:cubicBezTo>
                  <a:cubicBezTo>
                    <a:pt x="55" y="80"/>
                    <a:pt x="55" y="80"/>
                    <a:pt x="55" y="80"/>
                  </a:cubicBezTo>
                  <a:cubicBezTo>
                    <a:pt x="21" y="80"/>
                    <a:pt x="21" y="80"/>
                    <a:pt x="21" y="80"/>
                  </a:cubicBezTo>
                  <a:close/>
                  <a:moveTo>
                    <a:pt x="21" y="144"/>
                  </a:moveTo>
                  <a:cubicBezTo>
                    <a:pt x="21" y="151"/>
                    <a:pt x="21" y="151"/>
                    <a:pt x="21" y="151"/>
                  </a:cubicBezTo>
                  <a:cubicBezTo>
                    <a:pt x="55" y="151"/>
                    <a:pt x="55" y="151"/>
                    <a:pt x="55" y="151"/>
                  </a:cubicBezTo>
                  <a:cubicBezTo>
                    <a:pt x="55" y="144"/>
                    <a:pt x="55" y="144"/>
                    <a:pt x="55" y="144"/>
                  </a:cubicBezTo>
                  <a:cubicBezTo>
                    <a:pt x="21" y="144"/>
                    <a:pt x="21" y="144"/>
                    <a:pt x="21" y="144"/>
                  </a:cubicBezTo>
                  <a:close/>
                  <a:moveTo>
                    <a:pt x="67" y="178"/>
                  </a:moveTo>
                  <a:cubicBezTo>
                    <a:pt x="74" y="220"/>
                    <a:pt x="145" y="228"/>
                    <a:pt x="153" y="178"/>
                  </a:cubicBezTo>
                  <a:cubicBezTo>
                    <a:pt x="158" y="143"/>
                    <a:pt x="110" y="84"/>
                    <a:pt x="110" y="84"/>
                  </a:cubicBezTo>
                  <a:cubicBezTo>
                    <a:pt x="110" y="84"/>
                    <a:pt x="60" y="135"/>
                    <a:pt x="67" y="178"/>
                  </a:cubicBezTo>
                  <a:close/>
                  <a:moveTo>
                    <a:pt x="106" y="201"/>
                  </a:moveTo>
                  <a:cubicBezTo>
                    <a:pt x="130" y="203"/>
                    <a:pt x="147" y="187"/>
                    <a:pt x="134" y="150"/>
                  </a:cubicBezTo>
                  <a:lnTo>
                    <a:pt x="106" y="201"/>
                  </a:lnTo>
                  <a:close/>
                </a:path>
              </a:pathLst>
            </a:custGeom>
            <a:solidFill>
              <a:sysClr val="window" lastClr="FFFFFF"/>
            </a:solidFill>
            <a:ln>
              <a:noFill/>
            </a:ln>
            <a:effectLst>
              <a:innerShdw blurRad="25400">
                <a:prstClr val="black">
                  <a:alpha val="36000"/>
                </a:prstClr>
              </a:innerShdw>
            </a:effectLst>
          </p:spPr>
          <p:txBody>
            <a:bodyPr vert="horz" wrap="square" lIns="128572" tIns="64286" rIns="128572" bIns="64286" numCol="1" anchor="t" anchorCtr="0" compatLnSpc="1">
              <a:prstTxWarp prst="textNoShape">
                <a:avLst/>
              </a:prstTxWarp>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b="0" i="0" u="none" strike="noStrike" kern="0" cap="none" spc="0" normalizeH="0" baseline="0" noProof="0">
                <a:ln>
                  <a:noFill/>
                </a:ln>
                <a:solidFill>
                  <a:prstClr val="black"/>
                </a:solidFill>
                <a:effectLst/>
                <a:uLnTx/>
                <a:uFillTx/>
              </a:endParaRPr>
            </a:p>
          </p:txBody>
        </p:sp>
        <p:grpSp>
          <p:nvGrpSpPr>
            <p:cNvPr id="64" name="Group 14"/>
            <p:cNvGrpSpPr/>
            <p:nvPr/>
          </p:nvGrpSpPr>
          <p:grpSpPr>
            <a:xfrm>
              <a:off x="4169274" y="2796059"/>
              <a:ext cx="571258" cy="484420"/>
              <a:chOff x="4130294" y="1070076"/>
              <a:chExt cx="635754" cy="539115"/>
            </a:xfrm>
            <a:solidFill>
              <a:sysClr val="window" lastClr="FFFFFF"/>
            </a:solidFill>
          </p:grpSpPr>
          <p:sp>
            <p:nvSpPr>
              <p:cNvPr id="66" name="Freeform 15"/>
              <p:cNvSpPr>
                <a:spLocks noEditPoints="1"/>
              </p:cNvSpPr>
              <p:nvPr/>
            </p:nvSpPr>
            <p:spPr bwMode="black">
              <a:xfrm>
                <a:off x="4130294" y="1070076"/>
                <a:ext cx="635754" cy="539115"/>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128572" tIns="64286" rIns="128572" bIns="64286" numCol="1" anchor="t" anchorCtr="0" compatLnSpc="1">
                <a:prstTxWarp prst="textNoShape">
                  <a:avLst/>
                </a:prstTxWarp>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b="0" i="0" u="none" strike="noStrike" kern="0" cap="none" spc="0" normalizeH="0" baseline="0" noProof="0" dirty="0">
                  <a:ln>
                    <a:noFill/>
                  </a:ln>
                  <a:solidFill>
                    <a:sysClr val="window" lastClr="FFFFFF"/>
                  </a:solidFill>
                  <a:effectLst/>
                  <a:uLnTx/>
                  <a:uFillTx/>
                </a:endParaRPr>
              </a:p>
            </p:txBody>
          </p:sp>
          <p:sp>
            <p:nvSpPr>
              <p:cNvPr id="67" name="Freeform 23"/>
              <p:cNvSpPr>
                <a:spLocks noEditPoints="1"/>
              </p:cNvSpPr>
              <p:nvPr/>
            </p:nvSpPr>
            <p:spPr bwMode="black">
              <a:xfrm>
                <a:off x="4320559" y="1189182"/>
                <a:ext cx="255224" cy="255154"/>
              </a:xfrm>
              <a:custGeom>
                <a:avLst/>
                <a:gdLst>
                  <a:gd name="T0" fmla="*/ 709 w 709"/>
                  <a:gd name="T1" fmla="*/ 570 h 709"/>
                  <a:gd name="T2" fmla="*/ 373 w 709"/>
                  <a:gd name="T3" fmla="*/ 709 h 709"/>
                  <a:gd name="T4" fmla="*/ 373 w 709"/>
                  <a:gd name="T5" fmla="*/ 294 h 709"/>
                  <a:gd name="T6" fmla="*/ 709 w 709"/>
                  <a:gd name="T7" fmla="*/ 154 h 709"/>
                  <a:gd name="T8" fmla="*/ 709 w 709"/>
                  <a:gd name="T9" fmla="*/ 570 h 709"/>
                  <a:gd name="T10" fmla="*/ 335 w 709"/>
                  <a:gd name="T11" fmla="*/ 294 h 709"/>
                  <a:gd name="T12" fmla="*/ 0 w 709"/>
                  <a:gd name="T13" fmla="*/ 154 h 709"/>
                  <a:gd name="T14" fmla="*/ 0 w 709"/>
                  <a:gd name="T15" fmla="*/ 570 h 709"/>
                  <a:gd name="T16" fmla="*/ 335 w 709"/>
                  <a:gd name="T17" fmla="*/ 709 h 709"/>
                  <a:gd name="T18" fmla="*/ 335 w 709"/>
                  <a:gd name="T19" fmla="*/ 294 h 709"/>
                  <a:gd name="T20" fmla="*/ 354 w 709"/>
                  <a:gd name="T21" fmla="*/ 0 h 709"/>
                  <a:gd name="T22" fmla="*/ 0 w 709"/>
                  <a:gd name="T23" fmla="*/ 126 h 709"/>
                  <a:gd name="T24" fmla="*/ 354 w 709"/>
                  <a:gd name="T25" fmla="*/ 268 h 709"/>
                  <a:gd name="T26" fmla="*/ 709 w 709"/>
                  <a:gd name="T27" fmla="*/ 126 h 709"/>
                  <a:gd name="T28" fmla="*/ 354 w 709"/>
                  <a:gd name="T29" fmla="*/ 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09" h="709">
                    <a:moveTo>
                      <a:pt x="709" y="570"/>
                    </a:moveTo>
                    <a:lnTo>
                      <a:pt x="373" y="709"/>
                    </a:lnTo>
                    <a:lnTo>
                      <a:pt x="373" y="294"/>
                    </a:lnTo>
                    <a:lnTo>
                      <a:pt x="709" y="154"/>
                    </a:lnTo>
                    <a:lnTo>
                      <a:pt x="709" y="570"/>
                    </a:lnTo>
                    <a:close/>
                    <a:moveTo>
                      <a:pt x="335" y="294"/>
                    </a:moveTo>
                    <a:lnTo>
                      <a:pt x="0" y="154"/>
                    </a:lnTo>
                    <a:lnTo>
                      <a:pt x="0" y="570"/>
                    </a:lnTo>
                    <a:lnTo>
                      <a:pt x="335" y="709"/>
                    </a:lnTo>
                    <a:lnTo>
                      <a:pt x="335" y="294"/>
                    </a:lnTo>
                    <a:close/>
                    <a:moveTo>
                      <a:pt x="354" y="0"/>
                    </a:moveTo>
                    <a:lnTo>
                      <a:pt x="0" y="126"/>
                    </a:lnTo>
                    <a:lnTo>
                      <a:pt x="354" y="268"/>
                    </a:lnTo>
                    <a:lnTo>
                      <a:pt x="709" y="126"/>
                    </a:lnTo>
                    <a:lnTo>
                      <a:pt x="354"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128572" tIns="64286" rIns="128572" bIns="64286" numCol="1" anchor="t" anchorCtr="0" compatLnSpc="1">
                <a:prstTxWarp prst="textNoShape">
                  <a:avLst/>
                </a:prstTxWarp>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b="0" i="0" u="none" strike="noStrike" kern="0" cap="none" spc="0" normalizeH="0" baseline="0" noProof="0">
                  <a:ln>
                    <a:noFill/>
                  </a:ln>
                  <a:solidFill>
                    <a:sysClr val="window" lastClr="FFFFFF"/>
                  </a:solidFill>
                  <a:effectLst/>
                  <a:uLnTx/>
                  <a:uFillTx/>
                </a:endParaRPr>
              </a:p>
            </p:txBody>
          </p:sp>
        </p:grpSp>
        <p:sp>
          <p:nvSpPr>
            <p:cNvPr id="65" name="Freeform 21"/>
            <p:cNvSpPr>
              <a:spLocks noEditPoints="1"/>
            </p:cNvSpPr>
            <p:nvPr/>
          </p:nvSpPr>
          <p:spPr bwMode="auto">
            <a:xfrm>
              <a:off x="8018320" y="2741822"/>
              <a:ext cx="425826" cy="574866"/>
            </a:xfrm>
            <a:custGeom>
              <a:avLst/>
              <a:gdLst>
                <a:gd name="T0" fmla="*/ 94 w 237"/>
                <a:gd name="T1" fmla="*/ 124 h 320"/>
                <a:gd name="T2" fmla="*/ 26 w 237"/>
                <a:gd name="T3" fmla="*/ 197 h 320"/>
                <a:gd name="T4" fmla="*/ 118 w 237"/>
                <a:gd name="T5" fmla="*/ 291 h 320"/>
                <a:gd name="T6" fmla="*/ 26 w 237"/>
                <a:gd name="T7" fmla="*/ 281 h 320"/>
                <a:gd name="T8" fmla="*/ 118 w 237"/>
                <a:gd name="T9" fmla="*/ 291 h 320"/>
                <a:gd name="T10" fmla="*/ 110 w 237"/>
                <a:gd name="T11" fmla="*/ 220 h 320"/>
                <a:gd name="T12" fmla="*/ 26 w 237"/>
                <a:gd name="T13" fmla="*/ 230 h 320"/>
                <a:gd name="T14" fmla="*/ 126 w 237"/>
                <a:gd name="T15" fmla="*/ 250 h 320"/>
                <a:gd name="T16" fmla="*/ 26 w 237"/>
                <a:gd name="T17" fmla="*/ 240 h 320"/>
                <a:gd name="T18" fmla="*/ 126 w 237"/>
                <a:gd name="T19" fmla="*/ 250 h 320"/>
                <a:gd name="T20" fmla="*/ 78 w 237"/>
                <a:gd name="T21" fmla="*/ 261 h 320"/>
                <a:gd name="T22" fmla="*/ 26 w 237"/>
                <a:gd name="T23" fmla="*/ 271 h 320"/>
                <a:gd name="T24" fmla="*/ 125 w 237"/>
                <a:gd name="T25" fmla="*/ 165 h 320"/>
                <a:gd name="T26" fmla="*/ 141 w 237"/>
                <a:gd name="T27" fmla="*/ 152 h 320"/>
                <a:gd name="T28" fmla="*/ 153 w 237"/>
                <a:gd name="T29" fmla="*/ 137 h 320"/>
                <a:gd name="T30" fmla="*/ 141 w 237"/>
                <a:gd name="T31" fmla="*/ 124 h 320"/>
                <a:gd name="T32" fmla="*/ 125 w 237"/>
                <a:gd name="T33" fmla="*/ 137 h 320"/>
                <a:gd name="T34" fmla="*/ 113 w 237"/>
                <a:gd name="T35" fmla="*/ 152 h 320"/>
                <a:gd name="T36" fmla="*/ 125 w 237"/>
                <a:gd name="T37" fmla="*/ 165 h 320"/>
                <a:gd name="T38" fmla="*/ 119 w 237"/>
                <a:gd name="T39" fmla="*/ 95 h 320"/>
                <a:gd name="T40" fmla="*/ 122 w 237"/>
                <a:gd name="T41" fmla="*/ 72 h 320"/>
                <a:gd name="T42" fmla="*/ 119 w 237"/>
                <a:gd name="T43" fmla="*/ 87 h 320"/>
                <a:gd name="T44" fmla="*/ 115 w 237"/>
                <a:gd name="T45" fmla="*/ 84 h 320"/>
                <a:gd name="T46" fmla="*/ 107 w 237"/>
                <a:gd name="T47" fmla="*/ 83 h 320"/>
                <a:gd name="T48" fmla="*/ 29 w 237"/>
                <a:gd name="T49" fmla="*/ 58 h 320"/>
                <a:gd name="T50" fmla="*/ 115 w 237"/>
                <a:gd name="T51" fmla="*/ 3 h 320"/>
                <a:gd name="T52" fmla="*/ 119 w 237"/>
                <a:gd name="T53" fmla="*/ 0 h 320"/>
                <a:gd name="T54" fmla="*/ 122 w 237"/>
                <a:gd name="T55" fmla="*/ 58 h 320"/>
                <a:gd name="T56" fmla="*/ 171 w 237"/>
                <a:gd name="T57" fmla="*/ 320 h 320"/>
                <a:gd name="T58" fmla="*/ 0 w 237"/>
                <a:gd name="T59" fmla="*/ 292 h 320"/>
                <a:gd name="T60" fmla="*/ 60 w 237"/>
                <a:gd name="T61" fmla="*/ 162 h 320"/>
                <a:gd name="T62" fmla="*/ 60 w 237"/>
                <a:gd name="T63" fmla="*/ 138 h 320"/>
                <a:gd name="T64" fmla="*/ 60 w 237"/>
                <a:gd name="T65" fmla="*/ 162 h 320"/>
                <a:gd name="T66" fmla="*/ 88 w 237"/>
                <a:gd name="T67" fmla="*/ 180 h 320"/>
                <a:gd name="T68" fmla="*/ 78 w 237"/>
                <a:gd name="T69" fmla="*/ 191 h 320"/>
                <a:gd name="T70" fmla="*/ 75 w 237"/>
                <a:gd name="T71" fmla="*/ 184 h 320"/>
                <a:gd name="T72" fmla="*/ 45 w 237"/>
                <a:gd name="T73" fmla="*/ 191 h 320"/>
                <a:gd name="T74" fmla="*/ 42 w 237"/>
                <a:gd name="T75" fmla="*/ 184 h 320"/>
                <a:gd name="T76" fmla="*/ 32 w 237"/>
                <a:gd name="T77" fmla="*/ 191 h 320"/>
                <a:gd name="T78" fmla="*/ 47 w 237"/>
                <a:gd name="T79" fmla="*/ 165 h 320"/>
                <a:gd name="T80" fmla="*/ 197 w 237"/>
                <a:gd name="T81" fmla="*/ 58 h 320"/>
                <a:gd name="T82" fmla="*/ 237 w 237"/>
                <a:gd name="T83" fmla="*/ 87 h 320"/>
                <a:gd name="T84" fmla="*/ 209 w 237"/>
                <a:gd name="T85" fmla="*/ 320 h 320"/>
                <a:gd name="T86" fmla="*/ 197 w 237"/>
                <a:gd name="T87" fmla="*/ 58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37" h="320">
                  <a:moveTo>
                    <a:pt x="94" y="197"/>
                  </a:moveTo>
                  <a:cubicBezTo>
                    <a:pt x="94" y="124"/>
                    <a:pt x="94" y="124"/>
                    <a:pt x="94" y="124"/>
                  </a:cubicBezTo>
                  <a:cubicBezTo>
                    <a:pt x="26" y="124"/>
                    <a:pt x="26" y="124"/>
                    <a:pt x="26" y="124"/>
                  </a:cubicBezTo>
                  <a:cubicBezTo>
                    <a:pt x="26" y="197"/>
                    <a:pt x="26" y="197"/>
                    <a:pt x="26" y="197"/>
                  </a:cubicBezTo>
                  <a:cubicBezTo>
                    <a:pt x="94" y="197"/>
                    <a:pt x="94" y="197"/>
                    <a:pt x="94" y="197"/>
                  </a:cubicBezTo>
                  <a:close/>
                  <a:moveTo>
                    <a:pt x="118" y="291"/>
                  </a:moveTo>
                  <a:cubicBezTo>
                    <a:pt x="118" y="281"/>
                    <a:pt x="118" y="281"/>
                    <a:pt x="118" y="281"/>
                  </a:cubicBezTo>
                  <a:cubicBezTo>
                    <a:pt x="26" y="281"/>
                    <a:pt x="26" y="281"/>
                    <a:pt x="26" y="281"/>
                  </a:cubicBezTo>
                  <a:cubicBezTo>
                    <a:pt x="26" y="291"/>
                    <a:pt x="26" y="291"/>
                    <a:pt x="26" y="291"/>
                  </a:cubicBezTo>
                  <a:cubicBezTo>
                    <a:pt x="118" y="291"/>
                    <a:pt x="118" y="291"/>
                    <a:pt x="118" y="291"/>
                  </a:cubicBezTo>
                  <a:close/>
                  <a:moveTo>
                    <a:pt x="110" y="230"/>
                  </a:moveTo>
                  <a:cubicBezTo>
                    <a:pt x="110" y="220"/>
                    <a:pt x="110" y="220"/>
                    <a:pt x="110" y="220"/>
                  </a:cubicBezTo>
                  <a:cubicBezTo>
                    <a:pt x="26" y="220"/>
                    <a:pt x="26" y="220"/>
                    <a:pt x="26" y="220"/>
                  </a:cubicBezTo>
                  <a:cubicBezTo>
                    <a:pt x="26" y="230"/>
                    <a:pt x="26" y="230"/>
                    <a:pt x="26" y="230"/>
                  </a:cubicBezTo>
                  <a:cubicBezTo>
                    <a:pt x="110" y="230"/>
                    <a:pt x="110" y="230"/>
                    <a:pt x="110" y="230"/>
                  </a:cubicBezTo>
                  <a:close/>
                  <a:moveTo>
                    <a:pt x="126" y="250"/>
                  </a:moveTo>
                  <a:cubicBezTo>
                    <a:pt x="126" y="240"/>
                    <a:pt x="126" y="240"/>
                    <a:pt x="126" y="240"/>
                  </a:cubicBezTo>
                  <a:cubicBezTo>
                    <a:pt x="26" y="240"/>
                    <a:pt x="26" y="240"/>
                    <a:pt x="26" y="240"/>
                  </a:cubicBezTo>
                  <a:cubicBezTo>
                    <a:pt x="26" y="250"/>
                    <a:pt x="26" y="250"/>
                    <a:pt x="26" y="250"/>
                  </a:cubicBezTo>
                  <a:cubicBezTo>
                    <a:pt x="126" y="250"/>
                    <a:pt x="126" y="250"/>
                    <a:pt x="126" y="250"/>
                  </a:cubicBezTo>
                  <a:close/>
                  <a:moveTo>
                    <a:pt x="78" y="271"/>
                  </a:moveTo>
                  <a:cubicBezTo>
                    <a:pt x="78" y="261"/>
                    <a:pt x="78" y="261"/>
                    <a:pt x="78" y="261"/>
                  </a:cubicBezTo>
                  <a:cubicBezTo>
                    <a:pt x="26" y="261"/>
                    <a:pt x="26" y="261"/>
                    <a:pt x="26" y="261"/>
                  </a:cubicBezTo>
                  <a:cubicBezTo>
                    <a:pt x="26" y="271"/>
                    <a:pt x="26" y="271"/>
                    <a:pt x="26" y="271"/>
                  </a:cubicBezTo>
                  <a:cubicBezTo>
                    <a:pt x="78" y="271"/>
                    <a:pt x="78" y="271"/>
                    <a:pt x="78" y="271"/>
                  </a:cubicBezTo>
                  <a:close/>
                  <a:moveTo>
                    <a:pt x="125" y="165"/>
                  </a:moveTo>
                  <a:cubicBezTo>
                    <a:pt x="141" y="165"/>
                    <a:pt x="141" y="165"/>
                    <a:pt x="141" y="165"/>
                  </a:cubicBezTo>
                  <a:cubicBezTo>
                    <a:pt x="141" y="152"/>
                    <a:pt x="141" y="152"/>
                    <a:pt x="141" y="152"/>
                  </a:cubicBezTo>
                  <a:cubicBezTo>
                    <a:pt x="153" y="152"/>
                    <a:pt x="153" y="152"/>
                    <a:pt x="153" y="152"/>
                  </a:cubicBezTo>
                  <a:cubicBezTo>
                    <a:pt x="153" y="137"/>
                    <a:pt x="153" y="137"/>
                    <a:pt x="153" y="137"/>
                  </a:cubicBezTo>
                  <a:cubicBezTo>
                    <a:pt x="141" y="137"/>
                    <a:pt x="141" y="137"/>
                    <a:pt x="141" y="137"/>
                  </a:cubicBezTo>
                  <a:cubicBezTo>
                    <a:pt x="141" y="124"/>
                    <a:pt x="141" y="124"/>
                    <a:pt x="141" y="124"/>
                  </a:cubicBezTo>
                  <a:cubicBezTo>
                    <a:pt x="125" y="124"/>
                    <a:pt x="125" y="124"/>
                    <a:pt x="125" y="124"/>
                  </a:cubicBezTo>
                  <a:cubicBezTo>
                    <a:pt x="125" y="137"/>
                    <a:pt x="125" y="137"/>
                    <a:pt x="125" y="137"/>
                  </a:cubicBezTo>
                  <a:cubicBezTo>
                    <a:pt x="113" y="137"/>
                    <a:pt x="113" y="137"/>
                    <a:pt x="113" y="137"/>
                  </a:cubicBezTo>
                  <a:cubicBezTo>
                    <a:pt x="113" y="152"/>
                    <a:pt x="113" y="152"/>
                    <a:pt x="113" y="152"/>
                  </a:cubicBezTo>
                  <a:cubicBezTo>
                    <a:pt x="125" y="152"/>
                    <a:pt x="125" y="152"/>
                    <a:pt x="125" y="152"/>
                  </a:cubicBezTo>
                  <a:cubicBezTo>
                    <a:pt x="125" y="165"/>
                    <a:pt x="125" y="165"/>
                    <a:pt x="125" y="165"/>
                  </a:cubicBezTo>
                  <a:close/>
                  <a:moveTo>
                    <a:pt x="107" y="83"/>
                  </a:moveTo>
                  <a:cubicBezTo>
                    <a:pt x="107" y="90"/>
                    <a:pt x="112" y="95"/>
                    <a:pt x="119" y="95"/>
                  </a:cubicBezTo>
                  <a:cubicBezTo>
                    <a:pt x="125" y="95"/>
                    <a:pt x="131" y="90"/>
                    <a:pt x="131" y="83"/>
                  </a:cubicBezTo>
                  <a:cubicBezTo>
                    <a:pt x="131" y="78"/>
                    <a:pt x="127" y="73"/>
                    <a:pt x="122" y="72"/>
                  </a:cubicBezTo>
                  <a:cubicBezTo>
                    <a:pt x="122" y="84"/>
                    <a:pt x="122" y="84"/>
                    <a:pt x="122" y="84"/>
                  </a:cubicBezTo>
                  <a:cubicBezTo>
                    <a:pt x="122" y="86"/>
                    <a:pt x="121" y="87"/>
                    <a:pt x="119" y="87"/>
                  </a:cubicBezTo>
                  <a:cubicBezTo>
                    <a:pt x="118" y="87"/>
                    <a:pt x="118" y="87"/>
                    <a:pt x="118" y="87"/>
                  </a:cubicBezTo>
                  <a:cubicBezTo>
                    <a:pt x="117" y="87"/>
                    <a:pt x="115" y="86"/>
                    <a:pt x="115" y="84"/>
                  </a:cubicBezTo>
                  <a:cubicBezTo>
                    <a:pt x="115" y="72"/>
                    <a:pt x="115" y="72"/>
                    <a:pt x="115" y="72"/>
                  </a:cubicBezTo>
                  <a:cubicBezTo>
                    <a:pt x="111" y="73"/>
                    <a:pt x="107" y="78"/>
                    <a:pt x="107" y="83"/>
                  </a:cubicBezTo>
                  <a:close/>
                  <a:moveTo>
                    <a:pt x="0" y="87"/>
                  </a:moveTo>
                  <a:cubicBezTo>
                    <a:pt x="0" y="71"/>
                    <a:pt x="13" y="58"/>
                    <a:pt x="29" y="58"/>
                  </a:cubicBezTo>
                  <a:cubicBezTo>
                    <a:pt x="115" y="58"/>
                    <a:pt x="115" y="58"/>
                    <a:pt x="115" y="58"/>
                  </a:cubicBezTo>
                  <a:cubicBezTo>
                    <a:pt x="115" y="3"/>
                    <a:pt x="115" y="3"/>
                    <a:pt x="115" y="3"/>
                  </a:cubicBezTo>
                  <a:cubicBezTo>
                    <a:pt x="115" y="1"/>
                    <a:pt x="117" y="0"/>
                    <a:pt x="118" y="0"/>
                  </a:cubicBezTo>
                  <a:cubicBezTo>
                    <a:pt x="119" y="0"/>
                    <a:pt x="119" y="0"/>
                    <a:pt x="119" y="0"/>
                  </a:cubicBezTo>
                  <a:cubicBezTo>
                    <a:pt x="121" y="0"/>
                    <a:pt x="122" y="1"/>
                    <a:pt x="122" y="3"/>
                  </a:cubicBezTo>
                  <a:cubicBezTo>
                    <a:pt x="122" y="58"/>
                    <a:pt x="122" y="58"/>
                    <a:pt x="122" y="58"/>
                  </a:cubicBezTo>
                  <a:cubicBezTo>
                    <a:pt x="171" y="58"/>
                    <a:pt x="171" y="58"/>
                    <a:pt x="171" y="58"/>
                  </a:cubicBezTo>
                  <a:cubicBezTo>
                    <a:pt x="171" y="320"/>
                    <a:pt x="171" y="320"/>
                    <a:pt x="171" y="320"/>
                  </a:cubicBezTo>
                  <a:cubicBezTo>
                    <a:pt x="29" y="320"/>
                    <a:pt x="29" y="320"/>
                    <a:pt x="29" y="320"/>
                  </a:cubicBezTo>
                  <a:cubicBezTo>
                    <a:pt x="13" y="320"/>
                    <a:pt x="0" y="308"/>
                    <a:pt x="0" y="292"/>
                  </a:cubicBezTo>
                  <a:cubicBezTo>
                    <a:pt x="0" y="87"/>
                    <a:pt x="0" y="87"/>
                    <a:pt x="0" y="87"/>
                  </a:cubicBezTo>
                  <a:close/>
                  <a:moveTo>
                    <a:pt x="60" y="162"/>
                  </a:moveTo>
                  <a:cubicBezTo>
                    <a:pt x="53" y="162"/>
                    <a:pt x="48" y="157"/>
                    <a:pt x="48" y="150"/>
                  </a:cubicBezTo>
                  <a:cubicBezTo>
                    <a:pt x="48" y="144"/>
                    <a:pt x="53" y="138"/>
                    <a:pt x="60" y="138"/>
                  </a:cubicBezTo>
                  <a:cubicBezTo>
                    <a:pt x="66" y="138"/>
                    <a:pt x="72" y="144"/>
                    <a:pt x="72" y="150"/>
                  </a:cubicBezTo>
                  <a:cubicBezTo>
                    <a:pt x="72" y="157"/>
                    <a:pt x="66" y="162"/>
                    <a:pt x="60" y="162"/>
                  </a:cubicBezTo>
                  <a:close/>
                  <a:moveTo>
                    <a:pt x="73" y="165"/>
                  </a:moveTo>
                  <a:cubicBezTo>
                    <a:pt x="81" y="165"/>
                    <a:pt x="88" y="172"/>
                    <a:pt x="88" y="180"/>
                  </a:cubicBezTo>
                  <a:cubicBezTo>
                    <a:pt x="88" y="191"/>
                    <a:pt x="88" y="191"/>
                    <a:pt x="88" y="191"/>
                  </a:cubicBezTo>
                  <a:cubicBezTo>
                    <a:pt x="78" y="191"/>
                    <a:pt x="78" y="191"/>
                    <a:pt x="78" y="191"/>
                  </a:cubicBezTo>
                  <a:cubicBezTo>
                    <a:pt x="78" y="184"/>
                    <a:pt x="78" y="184"/>
                    <a:pt x="78" y="184"/>
                  </a:cubicBezTo>
                  <a:cubicBezTo>
                    <a:pt x="75" y="184"/>
                    <a:pt x="75" y="184"/>
                    <a:pt x="75" y="184"/>
                  </a:cubicBezTo>
                  <a:cubicBezTo>
                    <a:pt x="75" y="191"/>
                    <a:pt x="75" y="191"/>
                    <a:pt x="75" y="191"/>
                  </a:cubicBezTo>
                  <a:cubicBezTo>
                    <a:pt x="45" y="191"/>
                    <a:pt x="45" y="191"/>
                    <a:pt x="45" y="191"/>
                  </a:cubicBezTo>
                  <a:cubicBezTo>
                    <a:pt x="45" y="184"/>
                    <a:pt x="45" y="184"/>
                    <a:pt x="45" y="184"/>
                  </a:cubicBezTo>
                  <a:cubicBezTo>
                    <a:pt x="42" y="184"/>
                    <a:pt x="42" y="184"/>
                    <a:pt x="42" y="184"/>
                  </a:cubicBezTo>
                  <a:cubicBezTo>
                    <a:pt x="42" y="191"/>
                    <a:pt x="42" y="191"/>
                    <a:pt x="42" y="191"/>
                  </a:cubicBezTo>
                  <a:cubicBezTo>
                    <a:pt x="32" y="191"/>
                    <a:pt x="32" y="191"/>
                    <a:pt x="32" y="191"/>
                  </a:cubicBezTo>
                  <a:cubicBezTo>
                    <a:pt x="32" y="180"/>
                    <a:pt x="32" y="180"/>
                    <a:pt x="32" y="180"/>
                  </a:cubicBezTo>
                  <a:cubicBezTo>
                    <a:pt x="32" y="172"/>
                    <a:pt x="39" y="165"/>
                    <a:pt x="47" y="165"/>
                  </a:cubicBezTo>
                  <a:cubicBezTo>
                    <a:pt x="73" y="165"/>
                    <a:pt x="73" y="165"/>
                    <a:pt x="73" y="165"/>
                  </a:cubicBezTo>
                  <a:close/>
                  <a:moveTo>
                    <a:pt x="197" y="58"/>
                  </a:moveTo>
                  <a:cubicBezTo>
                    <a:pt x="209" y="58"/>
                    <a:pt x="209" y="58"/>
                    <a:pt x="209" y="58"/>
                  </a:cubicBezTo>
                  <a:cubicBezTo>
                    <a:pt x="225" y="58"/>
                    <a:pt x="237" y="71"/>
                    <a:pt x="237" y="87"/>
                  </a:cubicBezTo>
                  <a:cubicBezTo>
                    <a:pt x="237" y="292"/>
                    <a:pt x="237" y="292"/>
                    <a:pt x="237" y="292"/>
                  </a:cubicBezTo>
                  <a:cubicBezTo>
                    <a:pt x="237" y="308"/>
                    <a:pt x="225" y="320"/>
                    <a:pt x="209" y="320"/>
                  </a:cubicBezTo>
                  <a:cubicBezTo>
                    <a:pt x="197" y="320"/>
                    <a:pt x="197" y="320"/>
                    <a:pt x="197" y="320"/>
                  </a:cubicBezTo>
                  <a:cubicBezTo>
                    <a:pt x="197" y="58"/>
                    <a:pt x="197" y="58"/>
                    <a:pt x="197" y="58"/>
                  </a:cubicBezTo>
                  <a:close/>
                </a:path>
              </a:pathLst>
            </a:custGeom>
            <a:solidFill>
              <a:sysClr val="window" lastClr="FFFFFF"/>
            </a:solidFill>
            <a:ln>
              <a:noFill/>
            </a:ln>
            <a:effectLst>
              <a:innerShdw blurRad="25400">
                <a:prstClr val="black">
                  <a:alpha val="36000"/>
                </a:prstClr>
              </a:innerShdw>
            </a:effectLst>
          </p:spPr>
          <p:txBody>
            <a:bodyPr vert="horz" wrap="square" lIns="128572" tIns="64286" rIns="128572" bIns="64286" numCol="1" anchor="t" anchorCtr="0" compatLnSpc="1">
              <a:prstTxWarp prst="textNoShape">
                <a:avLst/>
              </a:prstTxWarp>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b="0" i="0" u="none" strike="noStrike" kern="0" cap="none" spc="0" normalizeH="0" baseline="0" noProof="0">
                <a:ln>
                  <a:noFill/>
                </a:ln>
                <a:solidFill>
                  <a:prstClr val="black"/>
                </a:solidFill>
                <a:effectLst/>
                <a:uLnTx/>
                <a:uFillTx/>
              </a:endParaRPr>
            </a:p>
          </p:txBody>
        </p:sp>
      </p:grpSp>
      <p:sp>
        <p:nvSpPr>
          <p:cNvPr id="68" name="TextBox 41"/>
          <p:cNvSpPr txBox="1"/>
          <p:nvPr/>
        </p:nvSpPr>
        <p:spPr>
          <a:xfrm>
            <a:off x="347691" y="2673624"/>
            <a:ext cx="1992331" cy="419160"/>
          </a:xfrm>
          <a:prstGeom prst="rect">
            <a:avLst/>
          </a:prstGeom>
          <a:noFill/>
        </p:spPr>
        <p:txBody>
          <a:bodyPr wrap="square" lIns="85667" tIns="42834" rIns="85667" bIns="42834" rtlCol="0">
            <a:spAutoFit/>
          </a:bodyPr>
          <a:lstStyle/>
          <a:p>
            <a:pPr marL="0" marR="0" lvl="0" indent="0" defTabSz="914400" eaLnBrk="1" fontAlgn="auto" latinLnBrk="0" hangingPunct="1">
              <a:lnSpc>
                <a:spcPct val="150000"/>
              </a:lnSpc>
              <a:spcBef>
                <a:spcPts val="0"/>
              </a:spcBef>
              <a:spcAft>
                <a:spcPts val="0"/>
              </a:spcAft>
              <a:buClrTx/>
              <a:buSzTx/>
              <a:buFontTx/>
              <a:buNone/>
              <a:tabLst/>
              <a:defRPr/>
            </a:pPr>
            <a:r>
              <a:rPr kumimoji="0" lang="zh-CN" altLang="en-US" sz="500" b="0" i="0" u="none" strike="noStrike" kern="0" cap="none" spc="0" normalizeH="0" baseline="0" noProof="0" dirty="0">
                <a:ln>
                  <a:noFill/>
                </a:ln>
                <a:solidFill>
                  <a:sysClr val="window" lastClr="FFFFFF">
                    <a:lumMod val="65000"/>
                  </a:sysClr>
                </a:solidFill>
                <a:effectLst/>
                <a:uLnTx/>
                <a:uFillTx/>
                <a:latin typeface="微软雅黑" panose="020B0503020204020204" pitchFamily="34" charset="-122"/>
                <a:ea typeface="微软雅黑" panose="020B0503020204020204" pitchFamily="34" charset="-122"/>
                <a:cs typeface="+mn-ea"/>
                <a:sym typeface="+mn-lt"/>
              </a:rPr>
              <a:t>点击添加相关标题文字，点击添加相关标题文字，点击添加相关标题文字，点击添加相关标题文字，点击添加相关标题文字，点击添加相关标题文字。</a:t>
            </a:r>
            <a:endParaRPr kumimoji="0" lang="en-GB" altLang="zh-CN" sz="500" b="0" i="0" u="none" strike="noStrike" kern="0" cap="none" spc="0" normalizeH="0" baseline="0" noProof="0" dirty="0">
              <a:ln>
                <a:noFill/>
              </a:ln>
              <a:solidFill>
                <a:sysClr val="window" lastClr="FFFFFF">
                  <a:lumMod val="65000"/>
                </a:sysClr>
              </a:solidFill>
              <a:effectLst/>
              <a:uLnTx/>
              <a:uFillTx/>
              <a:latin typeface="微软雅黑" panose="020B0503020204020204" pitchFamily="34" charset="-122"/>
              <a:ea typeface="微软雅黑" panose="020B0503020204020204" pitchFamily="34" charset="-122"/>
              <a:cs typeface="+mn-ea"/>
              <a:sym typeface="+mn-lt"/>
            </a:endParaRPr>
          </a:p>
        </p:txBody>
      </p:sp>
      <p:sp>
        <p:nvSpPr>
          <p:cNvPr id="69" name="TextBox 170"/>
          <p:cNvSpPr txBox="1"/>
          <p:nvPr/>
        </p:nvSpPr>
        <p:spPr>
          <a:xfrm>
            <a:off x="347691" y="2474144"/>
            <a:ext cx="1825865" cy="283000"/>
          </a:xfrm>
          <a:prstGeom prst="rect">
            <a:avLst/>
          </a:prstGeom>
          <a:noFill/>
        </p:spPr>
        <p:txBody>
          <a:bodyPr wrap="square" lIns="96431" tIns="48215" rIns="96431" bIns="48215" rtlCol="0">
            <a:spAutoFit/>
          </a:bodyPr>
          <a:lstStyle/>
          <a:p>
            <a:pPr marL="0" marR="0" lvl="0" indent="0" defTabSz="914400" eaLnBrk="1" fontAlgn="auto" latinLnBrk="0" hangingPunct="1">
              <a:lnSpc>
                <a:spcPct val="120000"/>
              </a:lnSpc>
              <a:spcBef>
                <a:spcPts val="0"/>
              </a:spcBef>
              <a:spcAft>
                <a:spcPts val="0"/>
              </a:spcAft>
              <a:buClrTx/>
              <a:buSzTx/>
              <a:buFontTx/>
              <a:buNone/>
              <a:tabLst/>
              <a:defRPr/>
            </a:pPr>
            <a:r>
              <a:rPr kumimoji="0" lang="zh-CN" altLang="en-US" sz="1050" b="0" i="0" u="none" strike="noStrike" kern="0" cap="none" spc="0" normalizeH="0" baseline="0" noProof="0" dirty="0">
                <a:ln>
                  <a:noFill/>
                </a:ln>
                <a:solidFill>
                  <a:sysClr val="window" lastClr="FFFFFF">
                    <a:lumMod val="65000"/>
                  </a:sysClr>
                </a:solidFill>
                <a:effectLst/>
                <a:uLnTx/>
                <a:uFillTx/>
                <a:latin typeface="Arial" panose="020B0604020202020204" pitchFamily="34" charset="0"/>
                <a:ea typeface="微软雅黑" panose="020B0503020204020204" pitchFamily="34" charset="-122"/>
                <a:cs typeface="+mn-ea"/>
                <a:sym typeface="Arial" panose="020B0604020202020204" pitchFamily="34" charset="0"/>
              </a:rPr>
              <a:t>请替换文字内容</a:t>
            </a:r>
            <a:endParaRPr kumimoji="0" lang="en-US" altLang="zh-CN" sz="1050" b="0" i="0" u="none" strike="noStrike" kern="0" cap="none" spc="0" normalizeH="0" baseline="0" noProof="0" dirty="0">
              <a:ln>
                <a:noFill/>
              </a:ln>
              <a:solidFill>
                <a:sysClr val="window" lastClr="FFFFFF">
                  <a:lumMod val="65000"/>
                </a:sysClr>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0" name="TextBox 41"/>
          <p:cNvSpPr txBox="1"/>
          <p:nvPr/>
        </p:nvSpPr>
        <p:spPr>
          <a:xfrm>
            <a:off x="347691" y="4069097"/>
            <a:ext cx="1992331" cy="419160"/>
          </a:xfrm>
          <a:prstGeom prst="rect">
            <a:avLst/>
          </a:prstGeom>
          <a:noFill/>
        </p:spPr>
        <p:txBody>
          <a:bodyPr wrap="square" lIns="85667" tIns="42834" rIns="85667" bIns="42834" rtlCol="0">
            <a:spAutoFit/>
          </a:bodyPr>
          <a:lstStyle/>
          <a:p>
            <a:pPr marL="0" marR="0" lvl="0" indent="0" defTabSz="914400" eaLnBrk="1" fontAlgn="auto" latinLnBrk="0" hangingPunct="1">
              <a:lnSpc>
                <a:spcPct val="150000"/>
              </a:lnSpc>
              <a:spcBef>
                <a:spcPts val="0"/>
              </a:spcBef>
              <a:spcAft>
                <a:spcPts val="0"/>
              </a:spcAft>
              <a:buClrTx/>
              <a:buSzTx/>
              <a:buFontTx/>
              <a:buNone/>
              <a:tabLst/>
              <a:defRPr/>
            </a:pPr>
            <a:r>
              <a:rPr kumimoji="0" lang="zh-CN" altLang="en-US" sz="500" b="0" i="0" u="none" strike="noStrike" kern="0" cap="none" spc="0" normalizeH="0" baseline="0" noProof="0" dirty="0">
                <a:ln>
                  <a:noFill/>
                </a:ln>
                <a:solidFill>
                  <a:sysClr val="window" lastClr="FFFFFF">
                    <a:lumMod val="65000"/>
                  </a:sysClr>
                </a:solidFill>
                <a:effectLst/>
                <a:uLnTx/>
                <a:uFillTx/>
                <a:latin typeface="微软雅黑" panose="020B0503020204020204" pitchFamily="34" charset="-122"/>
                <a:ea typeface="微软雅黑" panose="020B0503020204020204" pitchFamily="34" charset="-122"/>
                <a:cs typeface="+mn-ea"/>
                <a:sym typeface="+mn-lt"/>
              </a:rPr>
              <a:t>点击添加相关标题文字，点击添加相关标题文字，点击添加相关标题文字，点击添加相关标题文字，点击添加相关标题文字，点击添加相关标题文字。</a:t>
            </a:r>
            <a:endParaRPr kumimoji="0" lang="en-GB" altLang="zh-CN" sz="500" b="0" i="0" u="none" strike="noStrike" kern="0" cap="none" spc="0" normalizeH="0" baseline="0" noProof="0" dirty="0">
              <a:ln>
                <a:noFill/>
              </a:ln>
              <a:solidFill>
                <a:sysClr val="window" lastClr="FFFFFF">
                  <a:lumMod val="65000"/>
                </a:sysClr>
              </a:solidFill>
              <a:effectLst/>
              <a:uLnTx/>
              <a:uFillTx/>
              <a:latin typeface="微软雅黑" panose="020B0503020204020204" pitchFamily="34" charset="-122"/>
              <a:ea typeface="微软雅黑" panose="020B0503020204020204" pitchFamily="34" charset="-122"/>
              <a:cs typeface="+mn-ea"/>
              <a:sym typeface="+mn-lt"/>
            </a:endParaRPr>
          </a:p>
        </p:txBody>
      </p:sp>
      <p:sp>
        <p:nvSpPr>
          <p:cNvPr id="71" name="TextBox 170"/>
          <p:cNvSpPr txBox="1"/>
          <p:nvPr/>
        </p:nvSpPr>
        <p:spPr>
          <a:xfrm>
            <a:off x="347691" y="3869617"/>
            <a:ext cx="1825865" cy="283000"/>
          </a:xfrm>
          <a:prstGeom prst="rect">
            <a:avLst/>
          </a:prstGeom>
          <a:noFill/>
        </p:spPr>
        <p:txBody>
          <a:bodyPr wrap="square" lIns="96431" tIns="48215" rIns="96431" bIns="48215" rtlCol="0">
            <a:spAutoFit/>
          </a:bodyPr>
          <a:lstStyle/>
          <a:p>
            <a:pPr marL="0" marR="0" lvl="0" indent="0" defTabSz="914400" eaLnBrk="1" fontAlgn="auto" latinLnBrk="0" hangingPunct="1">
              <a:lnSpc>
                <a:spcPct val="120000"/>
              </a:lnSpc>
              <a:spcBef>
                <a:spcPts val="0"/>
              </a:spcBef>
              <a:spcAft>
                <a:spcPts val="0"/>
              </a:spcAft>
              <a:buClrTx/>
              <a:buSzTx/>
              <a:buFontTx/>
              <a:buNone/>
              <a:tabLst/>
              <a:defRPr/>
            </a:pPr>
            <a:r>
              <a:rPr kumimoji="0" lang="zh-CN" altLang="en-US" sz="1050" b="0" i="0" u="none" strike="noStrike" kern="0" cap="none" spc="0" normalizeH="0" baseline="0" noProof="0" dirty="0">
                <a:ln>
                  <a:noFill/>
                </a:ln>
                <a:solidFill>
                  <a:sysClr val="window" lastClr="FFFFFF">
                    <a:lumMod val="65000"/>
                  </a:sysClr>
                </a:solidFill>
                <a:effectLst/>
                <a:uLnTx/>
                <a:uFillTx/>
                <a:latin typeface="Arial" panose="020B0604020202020204" pitchFamily="34" charset="0"/>
                <a:ea typeface="微软雅黑" panose="020B0503020204020204" pitchFamily="34" charset="-122"/>
                <a:cs typeface="+mn-ea"/>
                <a:sym typeface="Arial" panose="020B0604020202020204" pitchFamily="34" charset="0"/>
              </a:rPr>
              <a:t>请替换文字内容</a:t>
            </a:r>
            <a:endParaRPr kumimoji="0" lang="en-US" altLang="zh-CN" sz="1050" b="0" i="0" u="none" strike="noStrike" kern="0" cap="none" spc="0" normalizeH="0" baseline="0" noProof="0" dirty="0">
              <a:ln>
                <a:noFill/>
              </a:ln>
              <a:solidFill>
                <a:sysClr val="window" lastClr="FFFFFF">
                  <a:lumMod val="65000"/>
                </a:sysClr>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2" name="TextBox 41"/>
          <p:cNvSpPr txBox="1"/>
          <p:nvPr/>
        </p:nvSpPr>
        <p:spPr>
          <a:xfrm>
            <a:off x="6756133" y="2673624"/>
            <a:ext cx="1992331" cy="419160"/>
          </a:xfrm>
          <a:prstGeom prst="rect">
            <a:avLst/>
          </a:prstGeom>
          <a:noFill/>
        </p:spPr>
        <p:txBody>
          <a:bodyPr wrap="square" lIns="85667" tIns="42834" rIns="85667" bIns="42834" rtlCol="0">
            <a:spAutoFit/>
          </a:bodyPr>
          <a:lstStyle/>
          <a:p>
            <a:pPr marL="0" marR="0" lvl="0" indent="0" defTabSz="914400" eaLnBrk="1" fontAlgn="auto" latinLnBrk="0" hangingPunct="1">
              <a:lnSpc>
                <a:spcPct val="150000"/>
              </a:lnSpc>
              <a:spcBef>
                <a:spcPts val="0"/>
              </a:spcBef>
              <a:spcAft>
                <a:spcPts val="0"/>
              </a:spcAft>
              <a:buClrTx/>
              <a:buSzTx/>
              <a:buFontTx/>
              <a:buNone/>
              <a:tabLst/>
              <a:defRPr/>
            </a:pPr>
            <a:r>
              <a:rPr kumimoji="0" lang="zh-CN" altLang="en-US" sz="500" b="0" i="0" u="none" strike="noStrike" kern="0" cap="none" spc="0" normalizeH="0" baseline="0" noProof="0" dirty="0">
                <a:ln>
                  <a:noFill/>
                </a:ln>
                <a:solidFill>
                  <a:sysClr val="window" lastClr="FFFFFF">
                    <a:lumMod val="65000"/>
                  </a:sysClr>
                </a:solidFill>
                <a:effectLst/>
                <a:uLnTx/>
                <a:uFillTx/>
                <a:latin typeface="微软雅黑" panose="020B0503020204020204" pitchFamily="34" charset="-122"/>
                <a:ea typeface="微软雅黑" panose="020B0503020204020204" pitchFamily="34" charset="-122"/>
                <a:cs typeface="+mn-ea"/>
                <a:sym typeface="+mn-lt"/>
              </a:rPr>
              <a:t>点击添加相关标题文字，点击添加相关标题文字，点击添加相关标题文字，点击添加相关标题文字，点击添加相关标题文字，点击添加相关标题文字。</a:t>
            </a:r>
            <a:endParaRPr kumimoji="0" lang="en-GB" altLang="zh-CN" sz="500" b="0" i="0" u="none" strike="noStrike" kern="0" cap="none" spc="0" normalizeH="0" baseline="0" noProof="0" dirty="0">
              <a:ln>
                <a:noFill/>
              </a:ln>
              <a:solidFill>
                <a:sysClr val="window" lastClr="FFFFFF">
                  <a:lumMod val="65000"/>
                </a:sysClr>
              </a:solidFill>
              <a:effectLst/>
              <a:uLnTx/>
              <a:uFillTx/>
              <a:latin typeface="微软雅黑" panose="020B0503020204020204" pitchFamily="34" charset="-122"/>
              <a:ea typeface="微软雅黑" panose="020B0503020204020204" pitchFamily="34" charset="-122"/>
              <a:cs typeface="+mn-ea"/>
              <a:sym typeface="+mn-lt"/>
            </a:endParaRPr>
          </a:p>
        </p:txBody>
      </p:sp>
      <p:sp>
        <p:nvSpPr>
          <p:cNvPr id="73" name="TextBox 170"/>
          <p:cNvSpPr txBox="1"/>
          <p:nvPr/>
        </p:nvSpPr>
        <p:spPr>
          <a:xfrm>
            <a:off x="6756133" y="2474144"/>
            <a:ext cx="1825865" cy="283000"/>
          </a:xfrm>
          <a:prstGeom prst="rect">
            <a:avLst/>
          </a:prstGeom>
          <a:noFill/>
        </p:spPr>
        <p:txBody>
          <a:bodyPr wrap="square" lIns="96431" tIns="48215" rIns="96431" bIns="48215" rtlCol="0">
            <a:spAutoFit/>
          </a:bodyPr>
          <a:lstStyle/>
          <a:p>
            <a:pPr marL="0" marR="0" lvl="0" indent="0" defTabSz="914400" eaLnBrk="1" fontAlgn="auto" latinLnBrk="0" hangingPunct="1">
              <a:lnSpc>
                <a:spcPct val="120000"/>
              </a:lnSpc>
              <a:spcBef>
                <a:spcPts val="0"/>
              </a:spcBef>
              <a:spcAft>
                <a:spcPts val="0"/>
              </a:spcAft>
              <a:buClrTx/>
              <a:buSzTx/>
              <a:buFontTx/>
              <a:buNone/>
              <a:tabLst/>
              <a:defRPr/>
            </a:pPr>
            <a:r>
              <a:rPr kumimoji="0" lang="zh-CN" altLang="en-US" sz="1050" b="0" i="0" u="none" strike="noStrike" kern="0" cap="none" spc="0" normalizeH="0" baseline="0" noProof="0" dirty="0">
                <a:ln>
                  <a:noFill/>
                </a:ln>
                <a:solidFill>
                  <a:sysClr val="window" lastClr="FFFFFF">
                    <a:lumMod val="65000"/>
                  </a:sysClr>
                </a:solidFill>
                <a:effectLst/>
                <a:uLnTx/>
                <a:uFillTx/>
                <a:latin typeface="Arial" panose="020B0604020202020204" pitchFamily="34" charset="0"/>
                <a:ea typeface="微软雅黑" panose="020B0503020204020204" pitchFamily="34" charset="-122"/>
                <a:cs typeface="+mn-ea"/>
                <a:sym typeface="Arial" panose="020B0604020202020204" pitchFamily="34" charset="0"/>
              </a:rPr>
              <a:t>请替换文字内容</a:t>
            </a:r>
            <a:endParaRPr kumimoji="0" lang="en-US" altLang="zh-CN" sz="1050" b="0" i="0" u="none" strike="noStrike" kern="0" cap="none" spc="0" normalizeH="0" baseline="0" noProof="0" dirty="0">
              <a:ln>
                <a:noFill/>
              </a:ln>
              <a:solidFill>
                <a:sysClr val="window" lastClr="FFFFFF">
                  <a:lumMod val="65000"/>
                </a:sysClr>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4" name="TextBox 41"/>
          <p:cNvSpPr txBox="1"/>
          <p:nvPr/>
        </p:nvSpPr>
        <p:spPr>
          <a:xfrm>
            <a:off x="6756133" y="4069097"/>
            <a:ext cx="1992331" cy="419160"/>
          </a:xfrm>
          <a:prstGeom prst="rect">
            <a:avLst/>
          </a:prstGeom>
          <a:noFill/>
        </p:spPr>
        <p:txBody>
          <a:bodyPr wrap="square" lIns="85667" tIns="42834" rIns="85667" bIns="42834" rtlCol="0">
            <a:spAutoFit/>
          </a:bodyPr>
          <a:lstStyle/>
          <a:p>
            <a:pPr marL="0" marR="0" lvl="0" indent="0" defTabSz="914400" eaLnBrk="1" fontAlgn="auto" latinLnBrk="0" hangingPunct="1">
              <a:lnSpc>
                <a:spcPct val="150000"/>
              </a:lnSpc>
              <a:spcBef>
                <a:spcPts val="0"/>
              </a:spcBef>
              <a:spcAft>
                <a:spcPts val="0"/>
              </a:spcAft>
              <a:buClrTx/>
              <a:buSzTx/>
              <a:buFontTx/>
              <a:buNone/>
              <a:tabLst/>
              <a:defRPr/>
            </a:pPr>
            <a:r>
              <a:rPr kumimoji="0" lang="zh-CN" altLang="en-US" sz="500" b="0" i="0" u="none" strike="noStrike" kern="0" cap="none" spc="0" normalizeH="0" baseline="0" noProof="0" dirty="0">
                <a:ln>
                  <a:noFill/>
                </a:ln>
                <a:solidFill>
                  <a:sysClr val="window" lastClr="FFFFFF">
                    <a:lumMod val="65000"/>
                  </a:sysClr>
                </a:solidFill>
                <a:effectLst/>
                <a:uLnTx/>
                <a:uFillTx/>
                <a:latin typeface="微软雅黑" panose="020B0503020204020204" pitchFamily="34" charset="-122"/>
                <a:ea typeface="微软雅黑" panose="020B0503020204020204" pitchFamily="34" charset="-122"/>
                <a:cs typeface="+mn-ea"/>
                <a:sym typeface="+mn-lt"/>
              </a:rPr>
              <a:t>点击添加相关标题文字，点击添加相关标题文字，点击添加相关标题文字，点击添加相关标题文字，点击添加相关标题文字，点击添加相关标题文字。</a:t>
            </a:r>
            <a:endParaRPr kumimoji="0" lang="en-GB" altLang="zh-CN" sz="500" b="0" i="0" u="none" strike="noStrike" kern="0" cap="none" spc="0" normalizeH="0" baseline="0" noProof="0" dirty="0">
              <a:ln>
                <a:noFill/>
              </a:ln>
              <a:solidFill>
                <a:sysClr val="window" lastClr="FFFFFF">
                  <a:lumMod val="65000"/>
                </a:sysClr>
              </a:solidFill>
              <a:effectLst/>
              <a:uLnTx/>
              <a:uFillTx/>
              <a:latin typeface="微软雅黑" panose="020B0503020204020204" pitchFamily="34" charset="-122"/>
              <a:ea typeface="微软雅黑" panose="020B0503020204020204" pitchFamily="34" charset="-122"/>
              <a:cs typeface="+mn-ea"/>
              <a:sym typeface="+mn-lt"/>
            </a:endParaRPr>
          </a:p>
        </p:txBody>
      </p:sp>
      <p:sp>
        <p:nvSpPr>
          <p:cNvPr id="75" name="TextBox 170"/>
          <p:cNvSpPr txBox="1"/>
          <p:nvPr/>
        </p:nvSpPr>
        <p:spPr>
          <a:xfrm>
            <a:off x="6756133" y="3869617"/>
            <a:ext cx="1825865" cy="283000"/>
          </a:xfrm>
          <a:prstGeom prst="rect">
            <a:avLst/>
          </a:prstGeom>
          <a:noFill/>
        </p:spPr>
        <p:txBody>
          <a:bodyPr wrap="square" lIns="96431" tIns="48215" rIns="96431" bIns="48215" rtlCol="0">
            <a:spAutoFit/>
          </a:bodyPr>
          <a:lstStyle/>
          <a:p>
            <a:pPr marL="0" marR="0" lvl="0" indent="0" defTabSz="914400" eaLnBrk="1" fontAlgn="auto" latinLnBrk="0" hangingPunct="1">
              <a:lnSpc>
                <a:spcPct val="120000"/>
              </a:lnSpc>
              <a:spcBef>
                <a:spcPts val="0"/>
              </a:spcBef>
              <a:spcAft>
                <a:spcPts val="0"/>
              </a:spcAft>
              <a:buClrTx/>
              <a:buSzTx/>
              <a:buFontTx/>
              <a:buNone/>
              <a:tabLst/>
              <a:defRPr/>
            </a:pPr>
            <a:r>
              <a:rPr kumimoji="0" lang="zh-CN" altLang="en-US" sz="1050" b="0" i="0" u="none" strike="noStrike" kern="0" cap="none" spc="0" normalizeH="0" baseline="0" noProof="0" dirty="0">
                <a:ln>
                  <a:noFill/>
                </a:ln>
                <a:solidFill>
                  <a:sysClr val="window" lastClr="FFFFFF">
                    <a:lumMod val="65000"/>
                  </a:sysClr>
                </a:solidFill>
                <a:effectLst/>
                <a:uLnTx/>
                <a:uFillTx/>
                <a:latin typeface="Arial" panose="020B0604020202020204" pitchFamily="34" charset="0"/>
                <a:ea typeface="微软雅黑" panose="020B0503020204020204" pitchFamily="34" charset="-122"/>
                <a:cs typeface="+mn-ea"/>
                <a:sym typeface="Arial" panose="020B0604020202020204" pitchFamily="34" charset="0"/>
              </a:rPr>
              <a:t>请替换文字内容</a:t>
            </a:r>
            <a:endParaRPr kumimoji="0" lang="en-US" altLang="zh-CN" sz="1050" b="0" i="0" u="none" strike="noStrike" kern="0" cap="none" spc="0" normalizeH="0" baseline="0" noProof="0" dirty="0">
              <a:ln>
                <a:noFill/>
              </a:ln>
              <a:solidFill>
                <a:sysClr val="window" lastClr="FFFFFF">
                  <a:lumMod val="65000"/>
                </a:sysClr>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spTree>
    <p:extLst>
      <p:ext uri="{BB962C8B-B14F-4D97-AF65-F5344CB8AC3E}">
        <p14:creationId xmlns:p14="http://schemas.microsoft.com/office/powerpoint/2010/main" xmlns="" val="32892643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弧形 36"/>
          <p:cNvSpPr/>
          <p:nvPr/>
        </p:nvSpPr>
        <p:spPr>
          <a:xfrm rot="13095499">
            <a:off x="1576561" y="2175737"/>
            <a:ext cx="2760589" cy="2934585"/>
          </a:xfrm>
          <a:prstGeom prst="arc">
            <a:avLst>
              <a:gd name="adj1" fmla="val 13430170"/>
              <a:gd name="adj2" fmla="val 3396500"/>
            </a:avLst>
          </a:prstGeom>
          <a:noFill/>
          <a:ln w="19050" cap="flat" cmpd="sng" algn="ctr">
            <a:solidFill>
              <a:srgbClr val="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solidFill>
                <a:sysClr val="windowText" lastClr="000000"/>
              </a:solidFill>
              <a:effectLst/>
              <a:uLnTx/>
              <a:uFillTx/>
              <a:latin typeface="微软雅黑" panose="020B0503020204020204" pitchFamily="34" charset="-122"/>
              <a:ea typeface="微软雅黑" panose="020B0503020204020204" pitchFamily="34" charset="-122"/>
              <a:cs typeface="+mn-cs"/>
            </a:endParaRPr>
          </a:p>
        </p:txBody>
      </p:sp>
      <p:sp>
        <p:nvSpPr>
          <p:cNvPr id="38" name="弧形 37"/>
          <p:cNvSpPr/>
          <p:nvPr/>
        </p:nvSpPr>
        <p:spPr>
          <a:xfrm rot="13095499">
            <a:off x="2361097" y="2734646"/>
            <a:ext cx="1709046" cy="1816766"/>
          </a:xfrm>
          <a:prstGeom prst="arc">
            <a:avLst>
              <a:gd name="adj1" fmla="val 13430170"/>
              <a:gd name="adj2" fmla="val 3396500"/>
            </a:avLst>
          </a:prstGeom>
          <a:noFill/>
          <a:ln w="19050" cap="flat" cmpd="sng" algn="ctr">
            <a:solidFill>
              <a:srgbClr val="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solidFill>
                <a:sysClr val="windowText" lastClr="000000"/>
              </a:solidFill>
              <a:effectLst/>
              <a:uLnTx/>
              <a:uFillTx/>
              <a:latin typeface="微软雅黑" panose="020B0503020204020204" pitchFamily="34" charset="-122"/>
              <a:ea typeface="微软雅黑" panose="020B0503020204020204" pitchFamily="34" charset="-122"/>
              <a:cs typeface="+mn-cs"/>
            </a:endParaRPr>
          </a:p>
        </p:txBody>
      </p:sp>
      <p:sp>
        <p:nvSpPr>
          <p:cNvPr id="39" name="弧形 38"/>
          <p:cNvSpPr/>
          <p:nvPr/>
        </p:nvSpPr>
        <p:spPr>
          <a:xfrm rot="13095499">
            <a:off x="2771599" y="3191510"/>
            <a:ext cx="761315" cy="809300"/>
          </a:xfrm>
          <a:prstGeom prst="arc">
            <a:avLst>
              <a:gd name="adj1" fmla="val 13430170"/>
              <a:gd name="adj2" fmla="val 3396500"/>
            </a:avLst>
          </a:prstGeom>
          <a:noFill/>
          <a:ln w="19050" cap="flat" cmpd="sng" algn="ctr">
            <a:solidFill>
              <a:srgbClr val="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solidFill>
                <a:sysClr val="windowText" lastClr="000000"/>
              </a:solidFill>
              <a:effectLst/>
              <a:uLnTx/>
              <a:uFillTx/>
              <a:latin typeface="微软雅黑" panose="020B0503020204020204" pitchFamily="34" charset="-122"/>
              <a:ea typeface="微软雅黑" panose="020B0503020204020204" pitchFamily="34" charset="-122"/>
              <a:cs typeface="+mn-cs"/>
            </a:endParaRPr>
          </a:p>
        </p:txBody>
      </p:sp>
      <p:grpSp>
        <p:nvGrpSpPr>
          <p:cNvPr id="40" name="组合 39"/>
          <p:cNvGrpSpPr/>
          <p:nvPr/>
        </p:nvGrpSpPr>
        <p:grpSpPr>
          <a:xfrm>
            <a:off x="4542886" y="4177957"/>
            <a:ext cx="1185302" cy="589691"/>
            <a:chOff x="6040947" y="4783891"/>
            <a:chExt cx="1577637" cy="784879"/>
          </a:xfrm>
        </p:grpSpPr>
        <p:grpSp>
          <p:nvGrpSpPr>
            <p:cNvPr id="41" name="组合 40"/>
            <p:cNvGrpSpPr/>
            <p:nvPr/>
          </p:nvGrpSpPr>
          <p:grpSpPr>
            <a:xfrm>
              <a:off x="6957175" y="4783891"/>
              <a:ext cx="661409" cy="784879"/>
              <a:chOff x="5950416" y="3480496"/>
              <a:chExt cx="627191" cy="744273"/>
            </a:xfrm>
          </p:grpSpPr>
          <p:sp>
            <p:nvSpPr>
              <p:cNvPr id="43" name="弧形 42"/>
              <p:cNvSpPr/>
              <p:nvPr/>
            </p:nvSpPr>
            <p:spPr>
              <a:xfrm rot="13095499">
                <a:off x="5950416" y="3516891"/>
                <a:ext cx="627191" cy="666722"/>
              </a:xfrm>
              <a:prstGeom prst="arc">
                <a:avLst>
                  <a:gd name="adj1" fmla="val 13430170"/>
                  <a:gd name="adj2" fmla="val 3396500"/>
                </a:avLst>
              </a:prstGeom>
              <a:noFill/>
              <a:ln w="19050" cap="flat" cmpd="sng" algn="ctr">
                <a:solidFill>
                  <a:srgbClr val="000000"/>
                </a:solidFill>
                <a:prstDash val="solid"/>
                <a:miter lim="800000"/>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solidFill>
                    <a:sysClr val="window" lastClr="FFFFFF">
                      <a:lumMod val="95000"/>
                    </a:sysClr>
                  </a:solidFill>
                  <a:effectLst/>
                  <a:uLnTx/>
                  <a:uFillTx/>
                  <a:latin typeface="微软雅黑" panose="020B0503020204020204" pitchFamily="34" charset="-122"/>
                  <a:ea typeface="微软雅黑" panose="020B0503020204020204" pitchFamily="34" charset="-122"/>
                  <a:cs typeface="+mn-cs"/>
                </a:endParaRPr>
              </a:p>
            </p:txBody>
          </p:sp>
          <p:sp>
            <p:nvSpPr>
              <p:cNvPr id="44" name="饼形 43"/>
              <p:cNvSpPr/>
              <p:nvPr/>
            </p:nvSpPr>
            <p:spPr>
              <a:xfrm>
                <a:off x="6273537" y="3480496"/>
                <a:ext cx="82285" cy="82285"/>
              </a:xfrm>
              <a:prstGeom prst="pie">
                <a:avLst>
                  <a:gd name="adj1" fmla="val 5510857"/>
                  <a:gd name="adj2" fmla="val 16200000"/>
                </a:avLst>
              </a:prstGeom>
              <a:solidFill>
                <a:srgbClr val="A1A1A1"/>
              </a:solidFill>
              <a:ln w="12700" cap="flat" cmpd="sng" algn="ctr">
                <a:solidFill>
                  <a:srgbClr val="000000"/>
                </a:solidFill>
                <a:prstDash val="solid"/>
                <a:miter lim="800000"/>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solidFill>
                    <a:sysClr val="window" lastClr="FFFFFF">
                      <a:lumMod val="95000"/>
                    </a:sysClr>
                  </a:solidFill>
                  <a:effectLst/>
                  <a:uLnTx/>
                  <a:uFillTx/>
                  <a:latin typeface="微软雅黑" panose="020B0503020204020204" pitchFamily="34" charset="-122"/>
                  <a:ea typeface="微软雅黑" panose="020B0503020204020204" pitchFamily="34" charset="-122"/>
                  <a:cs typeface="+mn-cs"/>
                </a:endParaRPr>
              </a:p>
            </p:txBody>
          </p:sp>
          <p:sp>
            <p:nvSpPr>
              <p:cNvPr id="45" name="饼形 44"/>
              <p:cNvSpPr/>
              <p:nvPr/>
            </p:nvSpPr>
            <p:spPr>
              <a:xfrm>
                <a:off x="6273537" y="4142484"/>
                <a:ext cx="82285" cy="82285"/>
              </a:xfrm>
              <a:prstGeom prst="pie">
                <a:avLst>
                  <a:gd name="adj1" fmla="val 5510857"/>
                  <a:gd name="adj2" fmla="val 16200000"/>
                </a:avLst>
              </a:prstGeom>
              <a:solidFill>
                <a:srgbClr val="A1A1A1"/>
              </a:solidFill>
              <a:ln w="12700" cap="flat" cmpd="sng" algn="ctr">
                <a:solidFill>
                  <a:srgbClr val="000000"/>
                </a:solidFill>
                <a:prstDash val="solid"/>
                <a:miter lim="800000"/>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solidFill>
                    <a:sysClr val="window" lastClr="FFFFFF">
                      <a:lumMod val="95000"/>
                    </a:sysClr>
                  </a:solidFill>
                  <a:effectLst/>
                  <a:uLnTx/>
                  <a:uFillTx/>
                  <a:latin typeface="微软雅黑" panose="020B0503020204020204" pitchFamily="34" charset="-122"/>
                  <a:ea typeface="微软雅黑" panose="020B0503020204020204" pitchFamily="34" charset="-122"/>
                  <a:cs typeface="+mn-cs"/>
                </a:endParaRPr>
              </a:p>
            </p:txBody>
          </p:sp>
        </p:grpSp>
        <p:cxnSp>
          <p:nvCxnSpPr>
            <p:cNvPr id="42" name="直接连接符 41"/>
            <p:cNvCxnSpPr/>
            <p:nvPr/>
          </p:nvCxnSpPr>
          <p:spPr>
            <a:xfrm>
              <a:off x="6040947" y="5191152"/>
              <a:ext cx="893975" cy="0"/>
            </a:xfrm>
            <a:prstGeom prst="line">
              <a:avLst/>
            </a:prstGeom>
            <a:noFill/>
            <a:ln w="19050" cap="flat" cmpd="sng" algn="ctr">
              <a:solidFill>
                <a:srgbClr val="000000"/>
              </a:solidFill>
              <a:prstDash val="solid"/>
              <a:miter lim="800000"/>
            </a:ln>
            <a:effectLst/>
          </p:spPr>
        </p:cxnSp>
      </p:grpSp>
      <p:grpSp>
        <p:nvGrpSpPr>
          <p:cNvPr id="46" name="组合 45"/>
          <p:cNvGrpSpPr/>
          <p:nvPr/>
        </p:nvGrpSpPr>
        <p:grpSpPr>
          <a:xfrm>
            <a:off x="4527794" y="3053501"/>
            <a:ext cx="1192847" cy="589691"/>
            <a:chOff x="6020861" y="3287240"/>
            <a:chExt cx="1587680" cy="784879"/>
          </a:xfrm>
        </p:grpSpPr>
        <p:grpSp>
          <p:nvGrpSpPr>
            <p:cNvPr id="47" name="组合 46"/>
            <p:cNvGrpSpPr/>
            <p:nvPr/>
          </p:nvGrpSpPr>
          <p:grpSpPr>
            <a:xfrm>
              <a:off x="6947132" y="3287240"/>
              <a:ext cx="661409" cy="784879"/>
              <a:chOff x="5950416" y="3480496"/>
              <a:chExt cx="627191" cy="744273"/>
            </a:xfrm>
          </p:grpSpPr>
          <p:sp>
            <p:nvSpPr>
              <p:cNvPr id="49" name="弧形 48"/>
              <p:cNvSpPr/>
              <p:nvPr/>
            </p:nvSpPr>
            <p:spPr>
              <a:xfrm rot="13095499">
                <a:off x="5950416" y="3516891"/>
                <a:ext cx="627191" cy="666722"/>
              </a:xfrm>
              <a:prstGeom prst="arc">
                <a:avLst>
                  <a:gd name="adj1" fmla="val 13430170"/>
                  <a:gd name="adj2" fmla="val 3396500"/>
                </a:avLst>
              </a:prstGeom>
              <a:noFill/>
              <a:ln w="19050" cap="flat" cmpd="sng" algn="ctr">
                <a:solidFill>
                  <a:srgbClr val="000000"/>
                </a:solidFill>
                <a:prstDash val="solid"/>
                <a:miter lim="800000"/>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solidFill>
                    <a:sysClr val="window" lastClr="FFFFFF">
                      <a:lumMod val="95000"/>
                    </a:sysClr>
                  </a:solidFill>
                  <a:effectLst/>
                  <a:uLnTx/>
                  <a:uFillTx/>
                  <a:latin typeface="微软雅黑" panose="020B0503020204020204" pitchFamily="34" charset="-122"/>
                  <a:ea typeface="微软雅黑" panose="020B0503020204020204" pitchFamily="34" charset="-122"/>
                  <a:cs typeface="+mn-cs"/>
                </a:endParaRPr>
              </a:p>
            </p:txBody>
          </p:sp>
          <p:sp>
            <p:nvSpPr>
              <p:cNvPr id="50" name="饼形 49"/>
              <p:cNvSpPr/>
              <p:nvPr/>
            </p:nvSpPr>
            <p:spPr>
              <a:xfrm>
                <a:off x="6273537" y="3480496"/>
                <a:ext cx="82285" cy="82285"/>
              </a:xfrm>
              <a:prstGeom prst="pie">
                <a:avLst>
                  <a:gd name="adj1" fmla="val 5510857"/>
                  <a:gd name="adj2" fmla="val 16200000"/>
                </a:avLst>
              </a:prstGeom>
              <a:solidFill>
                <a:srgbClr val="A1A1A1"/>
              </a:solidFill>
              <a:ln w="12700" cap="flat" cmpd="sng" algn="ctr">
                <a:solidFill>
                  <a:srgbClr val="000000"/>
                </a:solidFill>
                <a:prstDash val="solid"/>
                <a:miter lim="800000"/>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solidFill>
                    <a:sysClr val="window" lastClr="FFFFFF">
                      <a:lumMod val="95000"/>
                    </a:sysClr>
                  </a:solidFill>
                  <a:effectLst/>
                  <a:uLnTx/>
                  <a:uFillTx/>
                  <a:latin typeface="微软雅黑" panose="020B0503020204020204" pitchFamily="34" charset="-122"/>
                  <a:ea typeface="微软雅黑" panose="020B0503020204020204" pitchFamily="34" charset="-122"/>
                  <a:cs typeface="+mn-cs"/>
                </a:endParaRPr>
              </a:p>
            </p:txBody>
          </p:sp>
          <p:sp>
            <p:nvSpPr>
              <p:cNvPr id="51" name="饼形 50"/>
              <p:cNvSpPr/>
              <p:nvPr/>
            </p:nvSpPr>
            <p:spPr>
              <a:xfrm>
                <a:off x="6273537" y="4142484"/>
                <a:ext cx="82285" cy="82285"/>
              </a:xfrm>
              <a:prstGeom prst="pie">
                <a:avLst>
                  <a:gd name="adj1" fmla="val 5510857"/>
                  <a:gd name="adj2" fmla="val 16200000"/>
                </a:avLst>
              </a:prstGeom>
              <a:solidFill>
                <a:srgbClr val="A1A1A1"/>
              </a:solidFill>
              <a:ln w="12700" cap="flat" cmpd="sng" algn="ctr">
                <a:solidFill>
                  <a:srgbClr val="000000"/>
                </a:solidFill>
                <a:prstDash val="solid"/>
                <a:miter lim="800000"/>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solidFill>
                    <a:sysClr val="window" lastClr="FFFFFF">
                      <a:lumMod val="95000"/>
                    </a:sysClr>
                  </a:solidFill>
                  <a:effectLst/>
                  <a:uLnTx/>
                  <a:uFillTx/>
                  <a:latin typeface="微软雅黑" panose="020B0503020204020204" pitchFamily="34" charset="-122"/>
                  <a:ea typeface="微软雅黑" panose="020B0503020204020204" pitchFamily="34" charset="-122"/>
                  <a:cs typeface="+mn-cs"/>
                </a:endParaRPr>
              </a:p>
            </p:txBody>
          </p:sp>
        </p:grpSp>
        <p:cxnSp>
          <p:nvCxnSpPr>
            <p:cNvPr id="48" name="直接连接符 47"/>
            <p:cNvCxnSpPr/>
            <p:nvPr/>
          </p:nvCxnSpPr>
          <p:spPr>
            <a:xfrm>
              <a:off x="6020861" y="3692237"/>
              <a:ext cx="893975" cy="0"/>
            </a:xfrm>
            <a:prstGeom prst="line">
              <a:avLst/>
            </a:prstGeom>
            <a:noFill/>
            <a:ln w="19050" cap="flat" cmpd="sng" algn="ctr">
              <a:solidFill>
                <a:srgbClr val="000000"/>
              </a:solidFill>
              <a:prstDash val="solid"/>
              <a:miter lim="800000"/>
            </a:ln>
            <a:effectLst/>
          </p:spPr>
        </p:cxnSp>
      </p:grpSp>
      <p:grpSp>
        <p:nvGrpSpPr>
          <p:cNvPr id="52" name="组合 51"/>
          <p:cNvGrpSpPr/>
          <p:nvPr/>
        </p:nvGrpSpPr>
        <p:grpSpPr>
          <a:xfrm>
            <a:off x="4531568" y="1916832"/>
            <a:ext cx="1189073" cy="589691"/>
            <a:chOff x="6025884" y="1774333"/>
            <a:chExt cx="1582656" cy="784879"/>
          </a:xfrm>
        </p:grpSpPr>
        <p:grpSp>
          <p:nvGrpSpPr>
            <p:cNvPr id="53" name="组合 52"/>
            <p:cNvGrpSpPr/>
            <p:nvPr/>
          </p:nvGrpSpPr>
          <p:grpSpPr>
            <a:xfrm>
              <a:off x="6947131" y="1774333"/>
              <a:ext cx="661409" cy="784879"/>
              <a:chOff x="5950416" y="3480496"/>
              <a:chExt cx="627191" cy="744273"/>
            </a:xfrm>
          </p:grpSpPr>
          <p:sp>
            <p:nvSpPr>
              <p:cNvPr id="55" name="弧形 54"/>
              <p:cNvSpPr/>
              <p:nvPr/>
            </p:nvSpPr>
            <p:spPr>
              <a:xfrm rot="13095499">
                <a:off x="5950416" y="3516891"/>
                <a:ext cx="627191" cy="666722"/>
              </a:xfrm>
              <a:prstGeom prst="arc">
                <a:avLst>
                  <a:gd name="adj1" fmla="val 13430170"/>
                  <a:gd name="adj2" fmla="val 3396500"/>
                </a:avLst>
              </a:prstGeom>
              <a:noFill/>
              <a:ln w="19050" cap="flat" cmpd="sng" algn="ctr">
                <a:solidFill>
                  <a:srgbClr val="000000"/>
                </a:solidFill>
                <a:prstDash val="solid"/>
                <a:miter lim="800000"/>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solidFill>
                    <a:sysClr val="window" lastClr="FFFFFF">
                      <a:lumMod val="95000"/>
                    </a:sysClr>
                  </a:solidFill>
                  <a:effectLst/>
                  <a:uLnTx/>
                  <a:uFillTx/>
                  <a:latin typeface="微软雅黑" panose="020B0503020204020204" pitchFamily="34" charset="-122"/>
                  <a:ea typeface="微软雅黑" panose="020B0503020204020204" pitchFamily="34" charset="-122"/>
                  <a:cs typeface="+mn-cs"/>
                </a:endParaRPr>
              </a:p>
            </p:txBody>
          </p:sp>
          <p:sp>
            <p:nvSpPr>
              <p:cNvPr id="56" name="饼形 55"/>
              <p:cNvSpPr/>
              <p:nvPr/>
            </p:nvSpPr>
            <p:spPr>
              <a:xfrm>
                <a:off x="6273537" y="3480496"/>
                <a:ext cx="82285" cy="82285"/>
              </a:xfrm>
              <a:prstGeom prst="pie">
                <a:avLst>
                  <a:gd name="adj1" fmla="val 5510857"/>
                  <a:gd name="adj2" fmla="val 16200000"/>
                </a:avLst>
              </a:prstGeom>
              <a:solidFill>
                <a:srgbClr val="A1A1A1"/>
              </a:solidFill>
              <a:ln w="12700" cap="flat" cmpd="sng" algn="ctr">
                <a:solidFill>
                  <a:srgbClr val="000000"/>
                </a:solidFill>
                <a:prstDash val="solid"/>
                <a:miter lim="800000"/>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solidFill>
                    <a:sysClr val="window" lastClr="FFFFFF">
                      <a:lumMod val="95000"/>
                    </a:sysClr>
                  </a:solidFill>
                  <a:effectLst/>
                  <a:uLnTx/>
                  <a:uFillTx/>
                  <a:latin typeface="微软雅黑" panose="020B0503020204020204" pitchFamily="34" charset="-122"/>
                  <a:ea typeface="微软雅黑" panose="020B0503020204020204" pitchFamily="34" charset="-122"/>
                  <a:cs typeface="+mn-cs"/>
                </a:endParaRPr>
              </a:p>
            </p:txBody>
          </p:sp>
          <p:sp>
            <p:nvSpPr>
              <p:cNvPr id="57" name="饼形 56"/>
              <p:cNvSpPr/>
              <p:nvPr/>
            </p:nvSpPr>
            <p:spPr>
              <a:xfrm>
                <a:off x="6273537" y="4142484"/>
                <a:ext cx="82285" cy="82285"/>
              </a:xfrm>
              <a:prstGeom prst="pie">
                <a:avLst>
                  <a:gd name="adj1" fmla="val 5510857"/>
                  <a:gd name="adj2" fmla="val 16200000"/>
                </a:avLst>
              </a:prstGeom>
              <a:solidFill>
                <a:srgbClr val="A1A1A1"/>
              </a:solidFill>
              <a:ln w="12700" cap="flat" cmpd="sng" algn="ctr">
                <a:solidFill>
                  <a:srgbClr val="000000"/>
                </a:solidFill>
                <a:prstDash val="solid"/>
                <a:miter lim="800000"/>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solidFill>
                    <a:sysClr val="window" lastClr="FFFFFF">
                      <a:lumMod val="95000"/>
                    </a:sysClr>
                  </a:solidFill>
                  <a:effectLst/>
                  <a:uLnTx/>
                  <a:uFillTx/>
                  <a:latin typeface="微软雅黑" panose="020B0503020204020204" pitchFamily="34" charset="-122"/>
                  <a:ea typeface="微软雅黑" panose="020B0503020204020204" pitchFamily="34" charset="-122"/>
                  <a:cs typeface="+mn-cs"/>
                </a:endParaRPr>
              </a:p>
            </p:txBody>
          </p:sp>
        </p:grpSp>
        <p:cxnSp>
          <p:nvCxnSpPr>
            <p:cNvPr id="54" name="直接连接符 53"/>
            <p:cNvCxnSpPr/>
            <p:nvPr/>
          </p:nvCxnSpPr>
          <p:spPr>
            <a:xfrm>
              <a:off x="6025884" y="2171554"/>
              <a:ext cx="893975" cy="0"/>
            </a:xfrm>
            <a:prstGeom prst="line">
              <a:avLst/>
            </a:prstGeom>
            <a:noFill/>
            <a:ln w="19050" cap="flat" cmpd="sng" algn="ctr">
              <a:solidFill>
                <a:srgbClr val="000000"/>
              </a:solidFill>
              <a:prstDash val="solid"/>
              <a:miter lim="800000"/>
            </a:ln>
            <a:effectLst/>
          </p:spPr>
        </p:cxnSp>
      </p:grpSp>
      <p:grpSp>
        <p:nvGrpSpPr>
          <p:cNvPr id="58" name="组合 57"/>
          <p:cNvGrpSpPr/>
          <p:nvPr/>
        </p:nvGrpSpPr>
        <p:grpSpPr>
          <a:xfrm>
            <a:off x="3098553" y="2042634"/>
            <a:ext cx="1433077" cy="3170261"/>
            <a:chOff x="4118540" y="1941776"/>
            <a:chExt cx="1907425" cy="4219617"/>
          </a:xfrm>
          <a:solidFill>
            <a:srgbClr val="0170C1"/>
          </a:solidFill>
        </p:grpSpPr>
        <p:sp>
          <p:nvSpPr>
            <p:cNvPr id="59" name="矩形 58"/>
            <p:cNvSpPr/>
            <p:nvPr/>
          </p:nvSpPr>
          <p:spPr>
            <a:xfrm>
              <a:off x="4119300" y="5725074"/>
              <a:ext cx="1901640" cy="436319"/>
            </a:xfrm>
            <a:prstGeom prst="rect">
              <a:avLst/>
            </a:prstGeom>
            <a:solidFill>
              <a:srgbClr val="7F7F7F"/>
            </a:solidFill>
            <a:ln w="12700" cap="flat" cmpd="sng" algn="ctr">
              <a:noFill/>
              <a:prstDash val="solid"/>
              <a:miter lim="800000"/>
            </a:ln>
            <a:effectLst>
              <a:outerShdw blurRad="50800" dist="38100" dir="5400000" algn="t" rotWithShape="0">
                <a:prstClr val="black">
                  <a:alpha val="40000"/>
                </a:prstClr>
              </a:outerShdw>
              <a:softEdge rad="12700"/>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dirty="0">
                <a:ln>
                  <a:noFill/>
                </a:ln>
                <a:solidFill>
                  <a:sysClr val="window" lastClr="FFFFFF">
                    <a:lumMod val="95000"/>
                  </a:sysClr>
                </a:solidFill>
                <a:effectLst/>
                <a:uLnTx/>
                <a:uFillTx/>
                <a:latin typeface="微软雅黑" panose="020B0503020204020204" pitchFamily="34" charset="-122"/>
                <a:ea typeface="微软雅黑" panose="020B0503020204020204" pitchFamily="34" charset="-122"/>
                <a:cs typeface="+mn-cs"/>
              </a:endParaRPr>
            </a:p>
          </p:txBody>
        </p:sp>
        <p:sp>
          <p:nvSpPr>
            <p:cNvPr id="60" name="矩形 59"/>
            <p:cNvSpPr/>
            <p:nvPr/>
          </p:nvSpPr>
          <p:spPr>
            <a:xfrm>
              <a:off x="4118540" y="4182002"/>
              <a:ext cx="1901640" cy="436319"/>
            </a:xfrm>
            <a:prstGeom prst="rect">
              <a:avLst/>
            </a:prstGeom>
            <a:solidFill>
              <a:srgbClr val="7F7F7F"/>
            </a:solidFill>
            <a:ln w="12700" cap="flat" cmpd="sng" algn="ctr">
              <a:noFill/>
              <a:prstDash val="solid"/>
              <a:miter lim="800000"/>
            </a:ln>
            <a:effectLst>
              <a:outerShdw blurRad="50800" dist="38100" dir="5400000" algn="t" rotWithShape="0">
                <a:prstClr val="black">
                  <a:alpha val="40000"/>
                </a:prstClr>
              </a:outerShdw>
              <a:softEdge rad="12700"/>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dirty="0">
                <a:ln>
                  <a:noFill/>
                </a:ln>
                <a:solidFill>
                  <a:sysClr val="window" lastClr="FFFFFF">
                    <a:lumMod val="95000"/>
                  </a:sysClr>
                </a:solidFill>
                <a:effectLst/>
                <a:uLnTx/>
                <a:uFillTx/>
                <a:latin typeface="微软雅黑" panose="020B0503020204020204" pitchFamily="34" charset="-122"/>
                <a:ea typeface="微软雅黑" panose="020B0503020204020204" pitchFamily="34" charset="-122"/>
                <a:cs typeface="+mn-cs"/>
              </a:endParaRPr>
            </a:p>
          </p:txBody>
        </p:sp>
        <p:sp>
          <p:nvSpPr>
            <p:cNvPr id="61" name="矩形 60"/>
            <p:cNvSpPr/>
            <p:nvPr/>
          </p:nvSpPr>
          <p:spPr>
            <a:xfrm>
              <a:off x="4120162" y="3459009"/>
              <a:ext cx="1901640" cy="436319"/>
            </a:xfrm>
            <a:prstGeom prst="rect">
              <a:avLst/>
            </a:prstGeom>
            <a:solidFill>
              <a:srgbClr val="000000"/>
            </a:solidFill>
            <a:ln w="12700" cap="flat" cmpd="sng" algn="ctr">
              <a:noFill/>
              <a:prstDash val="solid"/>
              <a:miter lim="800000"/>
            </a:ln>
            <a:effectLst>
              <a:outerShdw blurRad="50800" dist="38100" dir="5400000" algn="t" rotWithShape="0">
                <a:prstClr val="black">
                  <a:alpha val="40000"/>
                </a:prstClr>
              </a:outerShdw>
              <a:softEdge rad="1270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200" b="1" i="0" u="none" strike="noStrike" kern="0" cap="none" spc="0" normalizeH="0" baseline="0" noProof="0" dirty="0">
                  <a:ln>
                    <a:noFill/>
                  </a:ln>
                  <a:solidFill>
                    <a:sysClr val="window" lastClr="FFFFFF"/>
                  </a:solidFill>
                  <a:effectLst/>
                  <a:uLnTx/>
                  <a:uFillTx/>
                  <a:latin typeface="Franklin Gothic Book" panose="020B0503020102020204" pitchFamily="34" charset="0"/>
                  <a:ea typeface="Segoe UI Emoji" panose="020B0502040204020203" pitchFamily="34" charset="0"/>
                  <a:cs typeface="+mn-cs"/>
                </a:rPr>
                <a:t>YOUR TITLE</a:t>
              </a:r>
              <a:endParaRPr kumimoji="0" lang="zh-CN" altLang="en-US" sz="1200" b="1" i="0" u="none" strike="noStrike" kern="0" cap="none" spc="0" normalizeH="0" baseline="0" noProof="0" dirty="0">
                <a:ln>
                  <a:noFill/>
                </a:ln>
                <a:solidFill>
                  <a:sysClr val="window" lastClr="FFFFFF"/>
                </a:solidFill>
                <a:effectLst/>
                <a:uLnTx/>
                <a:uFillTx/>
                <a:latin typeface="Franklin Gothic Book" panose="020B0503020102020204" pitchFamily="34" charset="0"/>
                <a:ea typeface="宋体"/>
                <a:cs typeface="+mn-cs"/>
              </a:endParaRPr>
            </a:p>
          </p:txBody>
        </p:sp>
        <p:sp>
          <p:nvSpPr>
            <p:cNvPr id="62" name="矩形 61"/>
            <p:cNvSpPr/>
            <p:nvPr/>
          </p:nvSpPr>
          <p:spPr>
            <a:xfrm>
              <a:off x="4120162" y="4955660"/>
              <a:ext cx="1901640" cy="436319"/>
            </a:xfrm>
            <a:prstGeom prst="rect">
              <a:avLst/>
            </a:prstGeom>
            <a:solidFill>
              <a:srgbClr val="000000"/>
            </a:solidFill>
            <a:ln w="12700" cap="flat" cmpd="sng" algn="ctr">
              <a:noFill/>
              <a:prstDash val="solid"/>
              <a:miter lim="800000"/>
            </a:ln>
            <a:effectLst>
              <a:outerShdw blurRad="50800" dist="38100" dir="5400000" algn="t" rotWithShape="0">
                <a:prstClr val="black">
                  <a:alpha val="40000"/>
                </a:prstClr>
              </a:outerShdw>
              <a:softEdge rad="1270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200" b="1" i="0" u="none" strike="noStrike" kern="0" cap="none" spc="0" normalizeH="0" baseline="0" noProof="0" dirty="0">
                  <a:ln>
                    <a:noFill/>
                  </a:ln>
                  <a:solidFill>
                    <a:sysClr val="window" lastClr="FFFFFF"/>
                  </a:solidFill>
                  <a:effectLst/>
                  <a:uLnTx/>
                  <a:uFillTx/>
                  <a:latin typeface="Franklin Gothic Book" panose="020B0503020102020204" pitchFamily="34" charset="0"/>
                  <a:ea typeface="Segoe UI Emoji" panose="020B0502040204020203" pitchFamily="34" charset="0"/>
                  <a:cs typeface="+mn-cs"/>
                </a:rPr>
                <a:t>YOUR TITLE</a:t>
              </a:r>
              <a:endParaRPr kumimoji="0" lang="zh-CN" altLang="en-US" sz="1200" b="1" i="0" u="none" strike="noStrike" kern="0" cap="none" spc="0" normalizeH="0" baseline="0" noProof="0" dirty="0">
                <a:ln>
                  <a:noFill/>
                </a:ln>
                <a:solidFill>
                  <a:sysClr val="window" lastClr="FFFFFF"/>
                </a:solidFill>
                <a:effectLst/>
                <a:uLnTx/>
                <a:uFillTx/>
                <a:latin typeface="Franklin Gothic Book" panose="020B0503020102020204" pitchFamily="34" charset="0"/>
                <a:ea typeface="宋体"/>
                <a:cs typeface="+mn-cs"/>
              </a:endParaRPr>
            </a:p>
          </p:txBody>
        </p:sp>
        <p:sp>
          <p:nvSpPr>
            <p:cNvPr id="63" name="矩形 62"/>
            <p:cNvSpPr/>
            <p:nvPr/>
          </p:nvSpPr>
          <p:spPr>
            <a:xfrm>
              <a:off x="4124325" y="2680221"/>
              <a:ext cx="1901640" cy="436319"/>
            </a:xfrm>
            <a:prstGeom prst="rect">
              <a:avLst/>
            </a:prstGeom>
            <a:solidFill>
              <a:srgbClr val="7F7F7F"/>
            </a:solidFill>
            <a:ln w="12700" cap="flat" cmpd="sng" algn="ctr">
              <a:noFill/>
              <a:prstDash val="solid"/>
              <a:miter lim="800000"/>
            </a:ln>
            <a:effectLst>
              <a:outerShdw blurRad="50800" dist="38100" dir="5400000" algn="t" rotWithShape="0">
                <a:prstClr val="black">
                  <a:alpha val="40000"/>
                </a:prstClr>
              </a:outerShdw>
              <a:softEdge rad="12700"/>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dirty="0">
                <a:ln>
                  <a:noFill/>
                </a:ln>
                <a:solidFill>
                  <a:sysClr val="window" lastClr="FFFFFF">
                    <a:lumMod val="95000"/>
                  </a:sysClr>
                </a:solidFill>
                <a:effectLst/>
                <a:uLnTx/>
                <a:uFillTx/>
                <a:latin typeface="微软雅黑" panose="020B0503020204020204" pitchFamily="34" charset="-122"/>
                <a:ea typeface="微软雅黑" panose="020B0503020204020204" pitchFamily="34" charset="-122"/>
                <a:cs typeface="+mn-cs"/>
              </a:endParaRPr>
            </a:p>
          </p:txBody>
        </p:sp>
        <p:sp>
          <p:nvSpPr>
            <p:cNvPr id="64" name="矩形 63"/>
            <p:cNvSpPr/>
            <p:nvPr/>
          </p:nvSpPr>
          <p:spPr>
            <a:xfrm>
              <a:off x="4120162" y="1941776"/>
              <a:ext cx="1901640" cy="436319"/>
            </a:xfrm>
            <a:prstGeom prst="rect">
              <a:avLst/>
            </a:prstGeom>
            <a:solidFill>
              <a:srgbClr val="000000"/>
            </a:solidFill>
            <a:ln w="12700" cap="flat" cmpd="sng" algn="ctr">
              <a:noFill/>
              <a:prstDash val="solid"/>
              <a:miter lim="800000"/>
            </a:ln>
            <a:effectLst>
              <a:outerShdw blurRad="50800" dist="38100" dir="5400000" algn="t" rotWithShape="0">
                <a:prstClr val="black">
                  <a:alpha val="40000"/>
                </a:prstClr>
              </a:outerShdw>
              <a:softEdge rad="1270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200" b="1" i="0" u="none" strike="noStrike" kern="0" cap="none" spc="0" normalizeH="0" baseline="0" noProof="0" dirty="0">
                  <a:ln>
                    <a:noFill/>
                  </a:ln>
                  <a:solidFill>
                    <a:sysClr val="window" lastClr="FFFFFF"/>
                  </a:solidFill>
                  <a:effectLst/>
                  <a:uLnTx/>
                  <a:uFillTx/>
                  <a:latin typeface="Franklin Gothic Book" panose="020B0503020102020204" pitchFamily="34" charset="0"/>
                  <a:ea typeface="Segoe UI Emoji" panose="020B0502040204020203" pitchFamily="34" charset="0"/>
                  <a:cs typeface="+mn-cs"/>
                </a:rPr>
                <a:t>YOUR TITLE</a:t>
              </a:r>
              <a:endParaRPr kumimoji="0" lang="zh-CN" altLang="en-US" sz="1200" b="1" i="0" u="none" strike="noStrike" kern="0" cap="none" spc="0" normalizeH="0" baseline="0" noProof="0" dirty="0">
                <a:ln>
                  <a:noFill/>
                </a:ln>
                <a:solidFill>
                  <a:sysClr val="window" lastClr="FFFFFF"/>
                </a:solidFill>
                <a:effectLst/>
                <a:uLnTx/>
                <a:uFillTx/>
                <a:latin typeface="Franklin Gothic Book" panose="020B0503020102020204" pitchFamily="34" charset="0"/>
                <a:ea typeface="宋体"/>
                <a:cs typeface="+mn-cs"/>
              </a:endParaRPr>
            </a:p>
          </p:txBody>
        </p:sp>
      </p:grpSp>
      <p:sp>
        <p:nvSpPr>
          <p:cNvPr id="65" name="矩形 64"/>
          <p:cNvSpPr/>
          <p:nvPr/>
        </p:nvSpPr>
        <p:spPr>
          <a:xfrm>
            <a:off x="827584" y="3414090"/>
            <a:ext cx="1723719" cy="439255"/>
          </a:xfrm>
          <a:prstGeom prst="rect">
            <a:avLst/>
          </a:prstGeom>
          <a:solidFill>
            <a:srgbClr val="7F7F7F"/>
          </a:solidFill>
          <a:ln w="12700" cap="flat" cmpd="sng" algn="ctr">
            <a:noFill/>
            <a:prstDash val="solid"/>
            <a:miter lim="800000"/>
          </a:ln>
          <a:effectLst>
            <a:outerShdw blurRad="50800" dist="38100" dir="8100000" algn="tr" rotWithShape="0">
              <a:prstClr val="black">
                <a:alpha val="40000"/>
              </a:prstClr>
            </a:outerShdw>
            <a:softEdge rad="1270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b="1" i="0" u="none" strike="noStrike" kern="0" cap="none" spc="0" normalizeH="0" baseline="0" noProof="0" dirty="0">
                <a:ln>
                  <a:noFill/>
                </a:ln>
                <a:solidFill>
                  <a:sysClr val="window" lastClr="FFFFFF"/>
                </a:solidFill>
                <a:effectLst/>
                <a:uLnTx/>
                <a:uFillTx/>
                <a:latin typeface="Franklin Gothic Book" panose="020B0503020102020204" pitchFamily="34" charset="0"/>
                <a:ea typeface="Segoe UI Emoji" panose="020B0502040204020203" pitchFamily="34" charset="0"/>
                <a:cs typeface="+mn-cs"/>
              </a:rPr>
              <a:t>YOUR TITLE</a:t>
            </a:r>
            <a:endParaRPr kumimoji="0" lang="zh-CN" altLang="en-US" b="1" i="0" u="none" strike="noStrike" kern="0" cap="none" spc="0" normalizeH="0" baseline="0" noProof="0" dirty="0">
              <a:ln>
                <a:noFill/>
              </a:ln>
              <a:solidFill>
                <a:sysClr val="window" lastClr="FFFFFF"/>
              </a:solidFill>
              <a:effectLst/>
              <a:uLnTx/>
              <a:uFillTx/>
              <a:latin typeface="Franklin Gothic Book" panose="020B0503020102020204" pitchFamily="34" charset="0"/>
              <a:ea typeface="宋体"/>
              <a:cs typeface="+mn-cs"/>
            </a:endParaRPr>
          </a:p>
        </p:txBody>
      </p:sp>
      <p:sp>
        <p:nvSpPr>
          <p:cNvPr id="66" name="TextBox 41"/>
          <p:cNvSpPr txBox="1"/>
          <p:nvPr/>
        </p:nvSpPr>
        <p:spPr>
          <a:xfrm>
            <a:off x="5812664" y="2200613"/>
            <a:ext cx="2483900" cy="303744"/>
          </a:xfrm>
          <a:prstGeom prst="rect">
            <a:avLst/>
          </a:prstGeom>
          <a:noFill/>
        </p:spPr>
        <p:txBody>
          <a:bodyPr wrap="square" lIns="85667" tIns="42834" rIns="85667" bIns="42834" rtlCol="0">
            <a:spAutoFit/>
          </a:bodyPr>
          <a:lstStyle/>
          <a:p>
            <a:pPr marL="0" marR="0" lvl="0" indent="0" defTabSz="914400" eaLnBrk="1" fontAlgn="auto" latinLnBrk="0" hangingPunct="1">
              <a:lnSpc>
                <a:spcPct val="150000"/>
              </a:lnSpc>
              <a:spcBef>
                <a:spcPts val="0"/>
              </a:spcBef>
              <a:spcAft>
                <a:spcPts val="0"/>
              </a:spcAft>
              <a:buClrTx/>
              <a:buSzTx/>
              <a:buFontTx/>
              <a:buNone/>
              <a:tabLst/>
              <a:defRPr/>
            </a:pPr>
            <a:r>
              <a:rPr kumimoji="0" lang="zh-CN" altLang="en-US" sz="500" b="0" i="0" u="none" strike="noStrike" kern="0" cap="none" spc="0" normalizeH="0" baseline="0" noProof="0" dirty="0">
                <a:ln>
                  <a:noFill/>
                </a:ln>
                <a:solidFill>
                  <a:sysClr val="window" lastClr="FFFFFF">
                    <a:lumMod val="65000"/>
                  </a:sysClr>
                </a:solidFill>
                <a:effectLst/>
                <a:uLnTx/>
                <a:uFillTx/>
                <a:latin typeface="微软雅黑" panose="020B0503020204020204" pitchFamily="34" charset="-122"/>
                <a:ea typeface="微软雅黑" panose="020B0503020204020204" pitchFamily="34" charset="-122"/>
                <a:cs typeface="+mn-ea"/>
                <a:sym typeface="+mn-lt"/>
              </a:rPr>
              <a:t>点击添加相关标题文字，点击添加相关标题文字，点击添加相关标题文字，点击添加相关标题文字，点击添加相关标题文字。</a:t>
            </a:r>
            <a:endParaRPr kumimoji="0" lang="en-GB" altLang="zh-CN" sz="500" b="0" i="0" u="none" strike="noStrike" kern="0" cap="none" spc="0" normalizeH="0" baseline="0" noProof="0" dirty="0">
              <a:ln>
                <a:noFill/>
              </a:ln>
              <a:solidFill>
                <a:sysClr val="window" lastClr="FFFFFF">
                  <a:lumMod val="65000"/>
                </a:sysClr>
              </a:solidFill>
              <a:effectLst/>
              <a:uLnTx/>
              <a:uFillTx/>
              <a:latin typeface="微软雅黑" panose="020B0503020204020204" pitchFamily="34" charset="-122"/>
              <a:ea typeface="微软雅黑" panose="020B0503020204020204" pitchFamily="34" charset="-122"/>
              <a:cs typeface="+mn-ea"/>
              <a:sym typeface="+mn-lt"/>
            </a:endParaRPr>
          </a:p>
        </p:txBody>
      </p:sp>
      <p:sp>
        <p:nvSpPr>
          <p:cNvPr id="67" name="TextBox 170"/>
          <p:cNvSpPr txBox="1"/>
          <p:nvPr/>
        </p:nvSpPr>
        <p:spPr>
          <a:xfrm>
            <a:off x="5812664" y="1973652"/>
            <a:ext cx="1825865" cy="283000"/>
          </a:xfrm>
          <a:prstGeom prst="rect">
            <a:avLst/>
          </a:prstGeom>
          <a:noFill/>
        </p:spPr>
        <p:txBody>
          <a:bodyPr wrap="square" lIns="96431" tIns="48215" rIns="96431" bIns="48215" rtlCol="0">
            <a:spAutoFit/>
          </a:bodyPr>
          <a:lstStyle/>
          <a:p>
            <a:pPr marL="0" marR="0" lvl="0" indent="0" defTabSz="914400" eaLnBrk="1" fontAlgn="auto" latinLnBrk="0" hangingPunct="1">
              <a:lnSpc>
                <a:spcPct val="120000"/>
              </a:lnSpc>
              <a:spcBef>
                <a:spcPts val="0"/>
              </a:spcBef>
              <a:spcAft>
                <a:spcPts val="0"/>
              </a:spcAft>
              <a:buClrTx/>
              <a:buSzTx/>
              <a:buFontTx/>
              <a:buNone/>
              <a:tabLst/>
              <a:defRPr/>
            </a:pPr>
            <a:r>
              <a:rPr kumimoji="0" lang="zh-CN" altLang="en-US" sz="1050" b="0" i="0" u="none" strike="noStrike" kern="0" cap="none" spc="0" normalizeH="0" baseline="0" noProof="0" dirty="0">
                <a:ln>
                  <a:noFill/>
                </a:ln>
                <a:solidFill>
                  <a:sysClr val="window" lastClr="FFFFFF">
                    <a:lumMod val="65000"/>
                  </a:sysClr>
                </a:solidFill>
                <a:effectLst/>
                <a:uLnTx/>
                <a:uFillTx/>
                <a:latin typeface="Arial" panose="020B0604020202020204" pitchFamily="34" charset="0"/>
                <a:ea typeface="微软雅黑" panose="020B0503020204020204" pitchFamily="34" charset="-122"/>
                <a:cs typeface="+mn-ea"/>
                <a:sym typeface="Arial" panose="020B0604020202020204" pitchFamily="34" charset="0"/>
              </a:rPr>
              <a:t>请替换文字内容</a:t>
            </a:r>
            <a:endParaRPr kumimoji="0" lang="en-US" altLang="zh-CN" sz="1050" b="0" i="0" u="none" strike="noStrike" kern="0" cap="none" spc="0" normalizeH="0" baseline="0" noProof="0" dirty="0">
              <a:ln>
                <a:noFill/>
              </a:ln>
              <a:solidFill>
                <a:sysClr val="window" lastClr="FFFFFF">
                  <a:lumMod val="65000"/>
                </a:sysClr>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8" name="TextBox 41"/>
          <p:cNvSpPr txBox="1"/>
          <p:nvPr/>
        </p:nvSpPr>
        <p:spPr>
          <a:xfrm>
            <a:off x="5812664" y="3435071"/>
            <a:ext cx="2483900" cy="303744"/>
          </a:xfrm>
          <a:prstGeom prst="rect">
            <a:avLst/>
          </a:prstGeom>
          <a:noFill/>
        </p:spPr>
        <p:txBody>
          <a:bodyPr wrap="square" lIns="85667" tIns="42834" rIns="85667" bIns="42834" rtlCol="0">
            <a:spAutoFit/>
          </a:bodyPr>
          <a:lstStyle/>
          <a:p>
            <a:pPr marL="0" marR="0" lvl="0" indent="0" defTabSz="914400" eaLnBrk="1" fontAlgn="auto" latinLnBrk="0" hangingPunct="1">
              <a:lnSpc>
                <a:spcPct val="150000"/>
              </a:lnSpc>
              <a:spcBef>
                <a:spcPts val="0"/>
              </a:spcBef>
              <a:spcAft>
                <a:spcPts val="0"/>
              </a:spcAft>
              <a:buClrTx/>
              <a:buSzTx/>
              <a:buFontTx/>
              <a:buNone/>
              <a:tabLst/>
              <a:defRPr/>
            </a:pPr>
            <a:r>
              <a:rPr kumimoji="0" lang="zh-CN" altLang="en-US" sz="500" b="0" i="0" u="none" strike="noStrike" kern="0" cap="none" spc="0" normalizeH="0" baseline="0" noProof="0" dirty="0">
                <a:ln>
                  <a:noFill/>
                </a:ln>
                <a:solidFill>
                  <a:sysClr val="window" lastClr="FFFFFF">
                    <a:lumMod val="65000"/>
                  </a:sysClr>
                </a:solidFill>
                <a:effectLst/>
                <a:uLnTx/>
                <a:uFillTx/>
                <a:latin typeface="微软雅黑" panose="020B0503020204020204" pitchFamily="34" charset="-122"/>
                <a:ea typeface="微软雅黑" panose="020B0503020204020204" pitchFamily="34" charset="-122"/>
                <a:cs typeface="+mn-ea"/>
                <a:sym typeface="+mn-lt"/>
              </a:rPr>
              <a:t>点击添加相关标题文字，点击添加相关标题文字，点击添加相关标题文字，点击添加相关标题文字，点击添加相关标题文字。</a:t>
            </a:r>
            <a:endParaRPr kumimoji="0" lang="en-GB" altLang="zh-CN" sz="500" b="0" i="0" u="none" strike="noStrike" kern="0" cap="none" spc="0" normalizeH="0" baseline="0" noProof="0" dirty="0">
              <a:ln>
                <a:noFill/>
              </a:ln>
              <a:solidFill>
                <a:sysClr val="window" lastClr="FFFFFF">
                  <a:lumMod val="65000"/>
                </a:sysClr>
              </a:solidFill>
              <a:effectLst/>
              <a:uLnTx/>
              <a:uFillTx/>
              <a:latin typeface="微软雅黑" panose="020B0503020204020204" pitchFamily="34" charset="-122"/>
              <a:ea typeface="微软雅黑" panose="020B0503020204020204" pitchFamily="34" charset="-122"/>
              <a:cs typeface="+mn-ea"/>
              <a:sym typeface="+mn-lt"/>
            </a:endParaRPr>
          </a:p>
        </p:txBody>
      </p:sp>
      <p:sp>
        <p:nvSpPr>
          <p:cNvPr id="69" name="TextBox 170"/>
          <p:cNvSpPr txBox="1"/>
          <p:nvPr/>
        </p:nvSpPr>
        <p:spPr>
          <a:xfrm>
            <a:off x="5812664" y="3208109"/>
            <a:ext cx="1825865" cy="283000"/>
          </a:xfrm>
          <a:prstGeom prst="rect">
            <a:avLst/>
          </a:prstGeom>
          <a:noFill/>
        </p:spPr>
        <p:txBody>
          <a:bodyPr wrap="square" lIns="96431" tIns="48215" rIns="96431" bIns="48215" rtlCol="0">
            <a:spAutoFit/>
          </a:bodyPr>
          <a:lstStyle/>
          <a:p>
            <a:pPr marL="0" marR="0" lvl="0" indent="0" defTabSz="914400" eaLnBrk="1" fontAlgn="auto" latinLnBrk="0" hangingPunct="1">
              <a:lnSpc>
                <a:spcPct val="120000"/>
              </a:lnSpc>
              <a:spcBef>
                <a:spcPts val="0"/>
              </a:spcBef>
              <a:spcAft>
                <a:spcPts val="0"/>
              </a:spcAft>
              <a:buClrTx/>
              <a:buSzTx/>
              <a:buFontTx/>
              <a:buNone/>
              <a:tabLst/>
              <a:defRPr/>
            </a:pPr>
            <a:r>
              <a:rPr kumimoji="0" lang="zh-CN" altLang="en-US" sz="1050" b="0" i="0" u="none" strike="noStrike" kern="0" cap="none" spc="0" normalizeH="0" baseline="0" noProof="0" dirty="0">
                <a:ln>
                  <a:noFill/>
                </a:ln>
                <a:solidFill>
                  <a:sysClr val="window" lastClr="FFFFFF">
                    <a:lumMod val="65000"/>
                  </a:sysClr>
                </a:solidFill>
                <a:effectLst/>
                <a:uLnTx/>
                <a:uFillTx/>
                <a:latin typeface="Arial" panose="020B0604020202020204" pitchFamily="34" charset="0"/>
                <a:ea typeface="微软雅黑" panose="020B0503020204020204" pitchFamily="34" charset="-122"/>
                <a:cs typeface="+mn-ea"/>
                <a:sym typeface="Arial" panose="020B0604020202020204" pitchFamily="34" charset="0"/>
              </a:rPr>
              <a:t>请替换文字内容</a:t>
            </a:r>
            <a:endParaRPr kumimoji="0" lang="en-US" altLang="zh-CN" sz="1050" b="0" i="0" u="none" strike="noStrike" kern="0" cap="none" spc="0" normalizeH="0" baseline="0" noProof="0" dirty="0">
              <a:ln>
                <a:noFill/>
              </a:ln>
              <a:solidFill>
                <a:sysClr val="window" lastClr="FFFFFF">
                  <a:lumMod val="65000"/>
                </a:sysClr>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0" name="TextBox 41"/>
          <p:cNvSpPr txBox="1"/>
          <p:nvPr/>
        </p:nvSpPr>
        <p:spPr>
          <a:xfrm>
            <a:off x="5812664" y="4615856"/>
            <a:ext cx="2483900" cy="303744"/>
          </a:xfrm>
          <a:prstGeom prst="rect">
            <a:avLst/>
          </a:prstGeom>
          <a:noFill/>
        </p:spPr>
        <p:txBody>
          <a:bodyPr wrap="square" lIns="85667" tIns="42834" rIns="85667" bIns="42834" rtlCol="0">
            <a:spAutoFit/>
          </a:bodyPr>
          <a:lstStyle/>
          <a:p>
            <a:pPr marL="0" marR="0" lvl="0" indent="0" defTabSz="914400" eaLnBrk="1" fontAlgn="auto" latinLnBrk="0" hangingPunct="1">
              <a:lnSpc>
                <a:spcPct val="150000"/>
              </a:lnSpc>
              <a:spcBef>
                <a:spcPts val="0"/>
              </a:spcBef>
              <a:spcAft>
                <a:spcPts val="0"/>
              </a:spcAft>
              <a:buClrTx/>
              <a:buSzTx/>
              <a:buFontTx/>
              <a:buNone/>
              <a:tabLst/>
              <a:defRPr/>
            </a:pPr>
            <a:r>
              <a:rPr kumimoji="0" lang="zh-CN" altLang="en-US" sz="500" b="0" i="0" u="none" strike="noStrike" kern="0" cap="none" spc="0" normalizeH="0" baseline="0" noProof="0" dirty="0">
                <a:ln>
                  <a:noFill/>
                </a:ln>
                <a:solidFill>
                  <a:sysClr val="window" lastClr="FFFFFF">
                    <a:lumMod val="65000"/>
                  </a:sysClr>
                </a:solidFill>
                <a:effectLst/>
                <a:uLnTx/>
                <a:uFillTx/>
                <a:latin typeface="微软雅黑" panose="020B0503020204020204" pitchFamily="34" charset="-122"/>
                <a:ea typeface="微软雅黑" panose="020B0503020204020204" pitchFamily="34" charset="-122"/>
                <a:cs typeface="+mn-ea"/>
                <a:sym typeface="+mn-lt"/>
              </a:rPr>
              <a:t>点击添加相关标题文字，点击添加相关标题文字，点击添加相关标题文字，点击添加相关标题文字，点击添加相关标题文字。</a:t>
            </a:r>
            <a:endParaRPr kumimoji="0" lang="en-GB" altLang="zh-CN" sz="500" b="0" i="0" u="none" strike="noStrike" kern="0" cap="none" spc="0" normalizeH="0" baseline="0" noProof="0" dirty="0">
              <a:ln>
                <a:noFill/>
              </a:ln>
              <a:solidFill>
                <a:sysClr val="window" lastClr="FFFFFF">
                  <a:lumMod val="65000"/>
                </a:sysClr>
              </a:solidFill>
              <a:effectLst/>
              <a:uLnTx/>
              <a:uFillTx/>
              <a:latin typeface="微软雅黑" panose="020B0503020204020204" pitchFamily="34" charset="-122"/>
              <a:ea typeface="微软雅黑" panose="020B0503020204020204" pitchFamily="34" charset="-122"/>
              <a:cs typeface="+mn-ea"/>
              <a:sym typeface="+mn-lt"/>
            </a:endParaRPr>
          </a:p>
        </p:txBody>
      </p:sp>
      <p:sp>
        <p:nvSpPr>
          <p:cNvPr id="71" name="TextBox 170"/>
          <p:cNvSpPr txBox="1"/>
          <p:nvPr/>
        </p:nvSpPr>
        <p:spPr>
          <a:xfrm>
            <a:off x="5812664" y="4388894"/>
            <a:ext cx="1825865" cy="283000"/>
          </a:xfrm>
          <a:prstGeom prst="rect">
            <a:avLst/>
          </a:prstGeom>
          <a:noFill/>
        </p:spPr>
        <p:txBody>
          <a:bodyPr wrap="square" lIns="96431" tIns="48215" rIns="96431" bIns="48215" rtlCol="0">
            <a:spAutoFit/>
          </a:bodyPr>
          <a:lstStyle/>
          <a:p>
            <a:pPr marL="0" marR="0" lvl="0" indent="0" defTabSz="914400" eaLnBrk="1" fontAlgn="auto" latinLnBrk="0" hangingPunct="1">
              <a:lnSpc>
                <a:spcPct val="120000"/>
              </a:lnSpc>
              <a:spcBef>
                <a:spcPts val="0"/>
              </a:spcBef>
              <a:spcAft>
                <a:spcPts val="0"/>
              </a:spcAft>
              <a:buClrTx/>
              <a:buSzTx/>
              <a:buFontTx/>
              <a:buNone/>
              <a:tabLst/>
              <a:defRPr/>
            </a:pPr>
            <a:r>
              <a:rPr kumimoji="0" lang="zh-CN" altLang="en-US" sz="1050" b="0" i="0" u="none" strike="noStrike" kern="0" cap="none" spc="0" normalizeH="0" baseline="0" noProof="0" dirty="0">
                <a:ln>
                  <a:noFill/>
                </a:ln>
                <a:solidFill>
                  <a:sysClr val="window" lastClr="FFFFFF">
                    <a:lumMod val="65000"/>
                  </a:sysClr>
                </a:solidFill>
                <a:effectLst/>
                <a:uLnTx/>
                <a:uFillTx/>
                <a:latin typeface="Arial" panose="020B0604020202020204" pitchFamily="34" charset="0"/>
                <a:ea typeface="微软雅黑" panose="020B0503020204020204" pitchFamily="34" charset="-122"/>
                <a:cs typeface="+mn-ea"/>
                <a:sym typeface="Arial" panose="020B0604020202020204" pitchFamily="34" charset="0"/>
              </a:rPr>
              <a:t>请替换文字内容</a:t>
            </a:r>
            <a:endParaRPr kumimoji="0" lang="en-US" altLang="zh-CN" sz="1050" b="0" i="0" u="none" strike="noStrike" kern="0" cap="none" spc="0" normalizeH="0" baseline="0" noProof="0" dirty="0">
              <a:ln>
                <a:noFill/>
              </a:ln>
              <a:solidFill>
                <a:sysClr val="window" lastClr="FFFFFF">
                  <a:lumMod val="65000"/>
                </a:sysClr>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spTree>
    <p:extLst>
      <p:ext uri="{BB962C8B-B14F-4D97-AF65-F5344CB8AC3E}">
        <p14:creationId xmlns:p14="http://schemas.microsoft.com/office/powerpoint/2010/main" xmlns="" val="155334757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Freeform 6"/>
          <p:cNvSpPr>
            <a:spLocks/>
          </p:cNvSpPr>
          <p:nvPr/>
        </p:nvSpPr>
        <p:spPr bwMode="auto">
          <a:xfrm>
            <a:off x="-31778" y="1844824"/>
            <a:ext cx="1727844" cy="1719446"/>
          </a:xfrm>
          <a:custGeom>
            <a:avLst/>
            <a:gdLst>
              <a:gd name="T0" fmla="*/ 0 w 1073"/>
              <a:gd name="T1" fmla="*/ 0 h 1073"/>
              <a:gd name="T2" fmla="*/ 903 w 1073"/>
              <a:gd name="T3" fmla="*/ 0 h 1073"/>
              <a:gd name="T4" fmla="*/ 1073 w 1073"/>
              <a:gd name="T5" fmla="*/ 170 h 1073"/>
              <a:gd name="T6" fmla="*/ 1073 w 1073"/>
              <a:gd name="T7" fmla="*/ 1073 h 1073"/>
              <a:gd name="T8" fmla="*/ 0 w 1073"/>
              <a:gd name="T9" fmla="*/ 1073 h 1073"/>
              <a:gd name="T10" fmla="*/ 0 w 1073"/>
              <a:gd name="T11" fmla="*/ 0 h 1073"/>
            </a:gdLst>
            <a:ahLst/>
            <a:cxnLst>
              <a:cxn ang="0">
                <a:pos x="T0" y="T1"/>
              </a:cxn>
              <a:cxn ang="0">
                <a:pos x="T2" y="T3"/>
              </a:cxn>
              <a:cxn ang="0">
                <a:pos x="T4" y="T5"/>
              </a:cxn>
              <a:cxn ang="0">
                <a:pos x="T6" y="T7"/>
              </a:cxn>
              <a:cxn ang="0">
                <a:pos x="T8" y="T9"/>
              </a:cxn>
              <a:cxn ang="0">
                <a:pos x="T10" y="T11"/>
              </a:cxn>
            </a:cxnLst>
            <a:rect l="0" t="0" r="r" b="b"/>
            <a:pathLst>
              <a:path w="1073" h="1073">
                <a:moveTo>
                  <a:pt x="0" y="0"/>
                </a:moveTo>
                <a:lnTo>
                  <a:pt x="903" y="0"/>
                </a:lnTo>
                <a:lnTo>
                  <a:pt x="1073" y="170"/>
                </a:lnTo>
                <a:lnTo>
                  <a:pt x="1073" y="1073"/>
                </a:lnTo>
                <a:lnTo>
                  <a:pt x="0" y="1073"/>
                </a:lnTo>
                <a:lnTo>
                  <a:pt x="0" y="0"/>
                </a:lnTo>
                <a:close/>
              </a:path>
            </a:pathLst>
          </a:custGeom>
          <a:blipFill dpi="0" rotWithShape="1">
            <a:blip r:embed="rId2" cstate="screen">
              <a:extLst>
                <a:ext uri="{28A0092B-C50C-407E-A947-70E740481C1C}">
                  <a14:useLocalDpi xmlns:a14="http://schemas.microsoft.com/office/drawing/2010/main" xmlns=""/>
                </a:ext>
              </a:extLst>
            </a:blip>
            <a:srcRect/>
            <a:stretch>
              <a:fillRect/>
            </a:stretch>
          </a:blipFill>
          <a:ln w="0">
            <a:noFill/>
            <a:prstDash val="solid"/>
            <a:round/>
            <a:headEnd/>
            <a:tailEnd/>
          </a:ln>
        </p:spPr>
        <p:txBody>
          <a:bodyPr vert="horz" wrap="square" lIns="128580" tIns="64290" rIns="128580" bIns="64290" numCol="1" anchor="t" anchorCtr="0" compatLnSpc="1">
            <a:prstTxWarp prst="textNoShape">
              <a:avLst/>
            </a:prstTxWarp>
          </a:bodyPr>
          <a:lstStyle/>
          <a:p>
            <a:endParaRPr lang="zh-CN" altLang="en-US" sz="1200">
              <a:ea typeface="微软雅黑" panose="020B0503020204020204" pitchFamily="34" charset="-122"/>
            </a:endParaRPr>
          </a:p>
        </p:txBody>
      </p:sp>
      <p:sp>
        <p:nvSpPr>
          <p:cNvPr id="15" name="Freeform 7"/>
          <p:cNvSpPr>
            <a:spLocks/>
          </p:cNvSpPr>
          <p:nvPr/>
        </p:nvSpPr>
        <p:spPr bwMode="auto">
          <a:xfrm>
            <a:off x="1842602" y="1844824"/>
            <a:ext cx="1731064" cy="1719446"/>
          </a:xfrm>
          <a:custGeom>
            <a:avLst/>
            <a:gdLst>
              <a:gd name="T0" fmla="*/ 182 w 1075"/>
              <a:gd name="T1" fmla="*/ 0 h 1073"/>
              <a:gd name="T2" fmla="*/ 1075 w 1075"/>
              <a:gd name="T3" fmla="*/ 0 h 1073"/>
              <a:gd name="T4" fmla="*/ 1075 w 1075"/>
              <a:gd name="T5" fmla="*/ 1073 h 1073"/>
              <a:gd name="T6" fmla="*/ 0 w 1075"/>
              <a:gd name="T7" fmla="*/ 1073 h 1073"/>
              <a:gd name="T8" fmla="*/ 0 w 1075"/>
              <a:gd name="T9" fmla="*/ 182 h 1073"/>
              <a:gd name="T10" fmla="*/ 182 w 1075"/>
              <a:gd name="T11" fmla="*/ 0 h 1073"/>
            </a:gdLst>
            <a:ahLst/>
            <a:cxnLst>
              <a:cxn ang="0">
                <a:pos x="T0" y="T1"/>
              </a:cxn>
              <a:cxn ang="0">
                <a:pos x="T2" y="T3"/>
              </a:cxn>
              <a:cxn ang="0">
                <a:pos x="T4" y="T5"/>
              </a:cxn>
              <a:cxn ang="0">
                <a:pos x="T6" y="T7"/>
              </a:cxn>
              <a:cxn ang="0">
                <a:pos x="T8" y="T9"/>
              </a:cxn>
              <a:cxn ang="0">
                <a:pos x="T10" y="T11"/>
              </a:cxn>
            </a:cxnLst>
            <a:rect l="0" t="0" r="r" b="b"/>
            <a:pathLst>
              <a:path w="1075" h="1073">
                <a:moveTo>
                  <a:pt x="182" y="0"/>
                </a:moveTo>
                <a:lnTo>
                  <a:pt x="1075" y="0"/>
                </a:lnTo>
                <a:lnTo>
                  <a:pt x="1075" y="1073"/>
                </a:lnTo>
                <a:lnTo>
                  <a:pt x="0" y="1073"/>
                </a:lnTo>
                <a:lnTo>
                  <a:pt x="0" y="182"/>
                </a:lnTo>
                <a:lnTo>
                  <a:pt x="182" y="0"/>
                </a:lnTo>
                <a:close/>
              </a:path>
            </a:pathLst>
          </a:custGeom>
          <a:solidFill>
            <a:srgbClr val="7F7F7F"/>
          </a:solidFill>
          <a:ln w="0">
            <a:noFill/>
            <a:prstDash val="solid"/>
            <a:round/>
            <a:headEnd/>
            <a:tailEnd/>
          </a:ln>
        </p:spPr>
        <p:txBody>
          <a:bodyPr vert="horz" wrap="square" lIns="128580" tIns="64290" rIns="128580" bIns="6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solidFill>
                <a:sysClr val="windowText" lastClr="000000"/>
              </a:solidFill>
              <a:effectLst/>
              <a:uLnTx/>
              <a:uFillTx/>
              <a:ea typeface="微软雅黑" panose="020B0503020204020204" pitchFamily="34" charset="-122"/>
            </a:endParaRPr>
          </a:p>
        </p:txBody>
      </p:sp>
      <p:sp>
        <p:nvSpPr>
          <p:cNvPr id="16" name="Freeform 8"/>
          <p:cNvSpPr>
            <a:spLocks/>
          </p:cNvSpPr>
          <p:nvPr/>
        </p:nvSpPr>
        <p:spPr bwMode="auto">
          <a:xfrm>
            <a:off x="3720203" y="1844824"/>
            <a:ext cx="1727844" cy="1719446"/>
          </a:xfrm>
          <a:custGeom>
            <a:avLst/>
            <a:gdLst>
              <a:gd name="T0" fmla="*/ 0 w 1073"/>
              <a:gd name="T1" fmla="*/ 0 h 1073"/>
              <a:gd name="T2" fmla="*/ 896 w 1073"/>
              <a:gd name="T3" fmla="*/ 0 h 1073"/>
              <a:gd name="T4" fmla="*/ 1073 w 1073"/>
              <a:gd name="T5" fmla="*/ 179 h 1073"/>
              <a:gd name="T6" fmla="*/ 1073 w 1073"/>
              <a:gd name="T7" fmla="*/ 1073 h 1073"/>
              <a:gd name="T8" fmla="*/ 0 w 1073"/>
              <a:gd name="T9" fmla="*/ 1073 h 1073"/>
              <a:gd name="T10" fmla="*/ 0 w 1073"/>
              <a:gd name="T11" fmla="*/ 0 h 1073"/>
            </a:gdLst>
            <a:ahLst/>
            <a:cxnLst>
              <a:cxn ang="0">
                <a:pos x="T0" y="T1"/>
              </a:cxn>
              <a:cxn ang="0">
                <a:pos x="T2" y="T3"/>
              </a:cxn>
              <a:cxn ang="0">
                <a:pos x="T4" y="T5"/>
              </a:cxn>
              <a:cxn ang="0">
                <a:pos x="T6" y="T7"/>
              </a:cxn>
              <a:cxn ang="0">
                <a:pos x="T8" y="T9"/>
              </a:cxn>
              <a:cxn ang="0">
                <a:pos x="T10" y="T11"/>
              </a:cxn>
            </a:cxnLst>
            <a:rect l="0" t="0" r="r" b="b"/>
            <a:pathLst>
              <a:path w="1073" h="1073">
                <a:moveTo>
                  <a:pt x="0" y="0"/>
                </a:moveTo>
                <a:lnTo>
                  <a:pt x="896" y="0"/>
                </a:lnTo>
                <a:lnTo>
                  <a:pt x="1073" y="179"/>
                </a:lnTo>
                <a:lnTo>
                  <a:pt x="1073" y="1073"/>
                </a:lnTo>
                <a:lnTo>
                  <a:pt x="0" y="1073"/>
                </a:lnTo>
                <a:lnTo>
                  <a:pt x="0" y="0"/>
                </a:lnTo>
                <a:close/>
              </a:path>
            </a:pathLst>
          </a:custGeom>
          <a:blipFill dpi="0" rotWithShape="1">
            <a:blip r:embed="rId3" cstate="screen">
              <a:extLst>
                <a:ext uri="{28A0092B-C50C-407E-A947-70E740481C1C}">
                  <a14:useLocalDpi xmlns:a14="http://schemas.microsoft.com/office/drawing/2010/main" xmlns=""/>
                </a:ext>
              </a:extLst>
            </a:blip>
            <a:srcRect/>
            <a:stretch>
              <a:fillRect/>
            </a:stretch>
          </a:blipFill>
          <a:ln w="0">
            <a:noFill/>
            <a:prstDash val="solid"/>
            <a:round/>
            <a:headEnd/>
            <a:tailEnd/>
          </a:ln>
        </p:spPr>
        <p:txBody>
          <a:bodyPr vert="horz" wrap="square" lIns="128580" tIns="64290" rIns="128580" bIns="64290" numCol="1" anchor="t" anchorCtr="0" compatLnSpc="1">
            <a:prstTxWarp prst="textNoShape">
              <a:avLst/>
            </a:prstTxWarp>
          </a:bodyPr>
          <a:lstStyle/>
          <a:p>
            <a:endParaRPr lang="zh-CN" altLang="en-US" sz="1200">
              <a:ea typeface="微软雅黑" panose="020B0503020204020204" pitchFamily="34" charset="-122"/>
            </a:endParaRPr>
          </a:p>
        </p:txBody>
      </p:sp>
      <p:sp>
        <p:nvSpPr>
          <p:cNvPr id="17" name="Freeform 9"/>
          <p:cNvSpPr>
            <a:spLocks/>
          </p:cNvSpPr>
          <p:nvPr/>
        </p:nvSpPr>
        <p:spPr bwMode="auto">
          <a:xfrm>
            <a:off x="5594584" y="1844824"/>
            <a:ext cx="1729454" cy="1719446"/>
          </a:xfrm>
          <a:custGeom>
            <a:avLst/>
            <a:gdLst>
              <a:gd name="T0" fmla="*/ 175 w 1074"/>
              <a:gd name="T1" fmla="*/ 0 h 1073"/>
              <a:gd name="T2" fmla="*/ 1074 w 1074"/>
              <a:gd name="T3" fmla="*/ 0 h 1073"/>
              <a:gd name="T4" fmla="*/ 1074 w 1074"/>
              <a:gd name="T5" fmla="*/ 1073 h 1073"/>
              <a:gd name="T6" fmla="*/ 0 w 1074"/>
              <a:gd name="T7" fmla="*/ 1073 h 1073"/>
              <a:gd name="T8" fmla="*/ 0 w 1074"/>
              <a:gd name="T9" fmla="*/ 174 h 1073"/>
              <a:gd name="T10" fmla="*/ 175 w 1074"/>
              <a:gd name="T11" fmla="*/ 0 h 1073"/>
            </a:gdLst>
            <a:ahLst/>
            <a:cxnLst>
              <a:cxn ang="0">
                <a:pos x="T0" y="T1"/>
              </a:cxn>
              <a:cxn ang="0">
                <a:pos x="T2" y="T3"/>
              </a:cxn>
              <a:cxn ang="0">
                <a:pos x="T4" y="T5"/>
              </a:cxn>
              <a:cxn ang="0">
                <a:pos x="T6" y="T7"/>
              </a:cxn>
              <a:cxn ang="0">
                <a:pos x="T8" y="T9"/>
              </a:cxn>
              <a:cxn ang="0">
                <a:pos x="T10" y="T11"/>
              </a:cxn>
            </a:cxnLst>
            <a:rect l="0" t="0" r="r" b="b"/>
            <a:pathLst>
              <a:path w="1074" h="1073">
                <a:moveTo>
                  <a:pt x="175" y="0"/>
                </a:moveTo>
                <a:lnTo>
                  <a:pt x="1074" y="0"/>
                </a:lnTo>
                <a:lnTo>
                  <a:pt x="1074" y="1073"/>
                </a:lnTo>
                <a:lnTo>
                  <a:pt x="0" y="1073"/>
                </a:lnTo>
                <a:lnTo>
                  <a:pt x="0" y="174"/>
                </a:lnTo>
                <a:lnTo>
                  <a:pt x="175" y="0"/>
                </a:lnTo>
                <a:close/>
              </a:path>
            </a:pathLst>
          </a:custGeom>
          <a:blipFill dpi="0" rotWithShape="1">
            <a:blip r:embed="rId4" cstate="screen">
              <a:extLst>
                <a:ext uri="{28A0092B-C50C-407E-A947-70E740481C1C}">
                  <a14:useLocalDpi xmlns:a14="http://schemas.microsoft.com/office/drawing/2010/main" xmlns=""/>
                </a:ext>
              </a:extLst>
            </a:blip>
            <a:srcRect/>
            <a:stretch>
              <a:fillRect/>
            </a:stretch>
          </a:blipFill>
          <a:ln w="0">
            <a:noFill/>
            <a:prstDash val="solid"/>
            <a:round/>
            <a:headEnd/>
            <a:tailEnd/>
          </a:ln>
        </p:spPr>
        <p:txBody>
          <a:bodyPr vert="horz" wrap="square" lIns="128580" tIns="64290" rIns="128580" bIns="64290" numCol="1" anchor="t" anchorCtr="0" compatLnSpc="1">
            <a:prstTxWarp prst="textNoShape">
              <a:avLst/>
            </a:prstTxWarp>
          </a:bodyPr>
          <a:lstStyle/>
          <a:p>
            <a:endParaRPr lang="zh-CN" altLang="en-US" sz="1200">
              <a:ea typeface="微软雅黑" panose="020B0503020204020204" pitchFamily="34" charset="-122"/>
            </a:endParaRPr>
          </a:p>
        </p:txBody>
      </p:sp>
      <p:sp>
        <p:nvSpPr>
          <p:cNvPr id="18" name="Rectangle 10"/>
          <p:cNvSpPr>
            <a:spLocks noChangeArrowheads="1"/>
          </p:cNvSpPr>
          <p:nvPr/>
        </p:nvSpPr>
        <p:spPr bwMode="auto">
          <a:xfrm>
            <a:off x="7470574" y="1844824"/>
            <a:ext cx="1727844" cy="1719446"/>
          </a:xfrm>
          <a:prstGeom prst="rect">
            <a:avLst/>
          </a:prstGeom>
          <a:solidFill>
            <a:srgbClr val="7F7F7F"/>
          </a:solidFill>
          <a:ln w="0">
            <a:noFill/>
            <a:prstDash val="solid"/>
            <a:miter lim="800000"/>
            <a:headEnd/>
            <a:tailEnd/>
          </a:ln>
        </p:spPr>
        <p:txBody>
          <a:bodyPr vert="horz" wrap="square" lIns="128580" tIns="64290" rIns="128580" bIns="6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solidFill>
                <a:sysClr val="windowText" lastClr="000000"/>
              </a:solidFill>
              <a:effectLst/>
              <a:uLnTx/>
              <a:uFillTx/>
              <a:ea typeface="微软雅黑" panose="020B0503020204020204" pitchFamily="34" charset="-122"/>
            </a:endParaRPr>
          </a:p>
        </p:txBody>
      </p:sp>
      <p:sp>
        <p:nvSpPr>
          <p:cNvPr id="19" name="Rectangle 11"/>
          <p:cNvSpPr>
            <a:spLocks noChangeArrowheads="1"/>
          </p:cNvSpPr>
          <p:nvPr/>
        </p:nvSpPr>
        <p:spPr bwMode="auto">
          <a:xfrm>
            <a:off x="-31778" y="3703684"/>
            <a:ext cx="1727844" cy="1721048"/>
          </a:xfrm>
          <a:prstGeom prst="rect">
            <a:avLst/>
          </a:prstGeom>
          <a:solidFill>
            <a:srgbClr val="000000"/>
          </a:solidFill>
          <a:ln w="0">
            <a:noFill/>
            <a:prstDash val="solid"/>
            <a:miter lim="800000"/>
            <a:headEnd/>
            <a:tailEnd/>
          </a:ln>
        </p:spPr>
        <p:txBody>
          <a:bodyPr vert="horz" wrap="square" lIns="128580" tIns="64290" rIns="128580" bIns="6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solidFill>
                <a:sysClr val="windowText" lastClr="000000"/>
              </a:solidFill>
              <a:effectLst/>
              <a:uLnTx/>
              <a:uFillTx/>
              <a:ea typeface="微软雅黑" panose="020B0503020204020204" pitchFamily="34" charset="-122"/>
            </a:endParaRPr>
          </a:p>
        </p:txBody>
      </p:sp>
      <p:sp>
        <p:nvSpPr>
          <p:cNvPr id="20" name="Freeform 12"/>
          <p:cNvSpPr>
            <a:spLocks/>
          </p:cNvSpPr>
          <p:nvPr/>
        </p:nvSpPr>
        <p:spPr bwMode="auto">
          <a:xfrm>
            <a:off x="1842602" y="3703684"/>
            <a:ext cx="1731064" cy="1721048"/>
          </a:xfrm>
          <a:custGeom>
            <a:avLst/>
            <a:gdLst>
              <a:gd name="T0" fmla="*/ 0 w 1075"/>
              <a:gd name="T1" fmla="*/ 0 h 1074"/>
              <a:gd name="T2" fmla="*/ 1075 w 1075"/>
              <a:gd name="T3" fmla="*/ 0 h 1074"/>
              <a:gd name="T4" fmla="*/ 1075 w 1075"/>
              <a:gd name="T5" fmla="*/ 896 h 1074"/>
              <a:gd name="T6" fmla="*/ 898 w 1075"/>
              <a:gd name="T7" fmla="*/ 1074 h 1074"/>
              <a:gd name="T8" fmla="*/ 0 w 1075"/>
              <a:gd name="T9" fmla="*/ 1074 h 1074"/>
              <a:gd name="T10" fmla="*/ 0 w 1075"/>
              <a:gd name="T11" fmla="*/ 0 h 1074"/>
            </a:gdLst>
            <a:ahLst/>
            <a:cxnLst>
              <a:cxn ang="0">
                <a:pos x="T0" y="T1"/>
              </a:cxn>
              <a:cxn ang="0">
                <a:pos x="T2" y="T3"/>
              </a:cxn>
              <a:cxn ang="0">
                <a:pos x="T4" y="T5"/>
              </a:cxn>
              <a:cxn ang="0">
                <a:pos x="T6" y="T7"/>
              </a:cxn>
              <a:cxn ang="0">
                <a:pos x="T8" y="T9"/>
              </a:cxn>
              <a:cxn ang="0">
                <a:pos x="T10" y="T11"/>
              </a:cxn>
            </a:cxnLst>
            <a:rect l="0" t="0" r="r" b="b"/>
            <a:pathLst>
              <a:path w="1075" h="1074">
                <a:moveTo>
                  <a:pt x="0" y="0"/>
                </a:moveTo>
                <a:lnTo>
                  <a:pt x="1075" y="0"/>
                </a:lnTo>
                <a:lnTo>
                  <a:pt x="1075" y="896"/>
                </a:lnTo>
                <a:lnTo>
                  <a:pt x="898" y="1074"/>
                </a:lnTo>
                <a:lnTo>
                  <a:pt x="0" y="1074"/>
                </a:lnTo>
                <a:lnTo>
                  <a:pt x="0" y="0"/>
                </a:lnTo>
                <a:close/>
              </a:path>
            </a:pathLst>
          </a:custGeom>
          <a:blipFill dpi="0" rotWithShape="1">
            <a:blip r:embed="rId5" cstate="screen">
              <a:extLst>
                <a:ext uri="{28A0092B-C50C-407E-A947-70E740481C1C}">
                  <a14:useLocalDpi xmlns:a14="http://schemas.microsoft.com/office/drawing/2010/main" xmlns=""/>
                </a:ext>
              </a:extLst>
            </a:blip>
            <a:srcRect/>
            <a:stretch>
              <a:fillRect/>
            </a:stretch>
          </a:blipFill>
          <a:ln w="0">
            <a:noFill/>
            <a:prstDash val="solid"/>
            <a:round/>
            <a:headEnd/>
            <a:tailEnd/>
          </a:ln>
        </p:spPr>
        <p:txBody>
          <a:bodyPr vert="horz" wrap="square" lIns="128580" tIns="64290" rIns="128580" bIns="64290" numCol="1" anchor="t" anchorCtr="0" compatLnSpc="1">
            <a:prstTxWarp prst="textNoShape">
              <a:avLst/>
            </a:prstTxWarp>
          </a:bodyPr>
          <a:lstStyle/>
          <a:p>
            <a:endParaRPr lang="zh-CN" altLang="en-US" sz="1200">
              <a:ea typeface="微软雅黑" panose="020B0503020204020204" pitchFamily="34" charset="-122"/>
            </a:endParaRPr>
          </a:p>
        </p:txBody>
      </p:sp>
      <p:sp>
        <p:nvSpPr>
          <p:cNvPr id="21" name="Freeform 13"/>
          <p:cNvSpPr>
            <a:spLocks/>
          </p:cNvSpPr>
          <p:nvPr/>
        </p:nvSpPr>
        <p:spPr bwMode="auto">
          <a:xfrm>
            <a:off x="3720203" y="3703684"/>
            <a:ext cx="1727844" cy="1721048"/>
          </a:xfrm>
          <a:custGeom>
            <a:avLst/>
            <a:gdLst>
              <a:gd name="T0" fmla="*/ 0 w 1073"/>
              <a:gd name="T1" fmla="*/ 0 h 1074"/>
              <a:gd name="T2" fmla="*/ 1073 w 1073"/>
              <a:gd name="T3" fmla="*/ 0 h 1074"/>
              <a:gd name="T4" fmla="*/ 1073 w 1073"/>
              <a:gd name="T5" fmla="*/ 1074 h 1074"/>
              <a:gd name="T6" fmla="*/ 180 w 1073"/>
              <a:gd name="T7" fmla="*/ 1074 h 1074"/>
              <a:gd name="T8" fmla="*/ 0 w 1073"/>
              <a:gd name="T9" fmla="*/ 892 h 1074"/>
              <a:gd name="T10" fmla="*/ 0 w 1073"/>
              <a:gd name="T11" fmla="*/ 0 h 1074"/>
            </a:gdLst>
            <a:ahLst/>
            <a:cxnLst>
              <a:cxn ang="0">
                <a:pos x="T0" y="T1"/>
              </a:cxn>
              <a:cxn ang="0">
                <a:pos x="T2" y="T3"/>
              </a:cxn>
              <a:cxn ang="0">
                <a:pos x="T4" y="T5"/>
              </a:cxn>
              <a:cxn ang="0">
                <a:pos x="T6" y="T7"/>
              </a:cxn>
              <a:cxn ang="0">
                <a:pos x="T8" y="T9"/>
              </a:cxn>
              <a:cxn ang="0">
                <a:pos x="T10" y="T11"/>
              </a:cxn>
            </a:cxnLst>
            <a:rect l="0" t="0" r="r" b="b"/>
            <a:pathLst>
              <a:path w="1073" h="1074">
                <a:moveTo>
                  <a:pt x="0" y="0"/>
                </a:moveTo>
                <a:lnTo>
                  <a:pt x="1073" y="0"/>
                </a:lnTo>
                <a:lnTo>
                  <a:pt x="1073" y="1074"/>
                </a:lnTo>
                <a:lnTo>
                  <a:pt x="180" y="1074"/>
                </a:lnTo>
                <a:lnTo>
                  <a:pt x="0" y="892"/>
                </a:lnTo>
                <a:lnTo>
                  <a:pt x="0" y="0"/>
                </a:lnTo>
                <a:close/>
              </a:path>
            </a:pathLst>
          </a:custGeom>
          <a:blipFill dpi="0" rotWithShape="1">
            <a:blip r:embed="rId6" cstate="screen">
              <a:extLst>
                <a:ext uri="{28A0092B-C50C-407E-A947-70E740481C1C}">
                  <a14:useLocalDpi xmlns:a14="http://schemas.microsoft.com/office/drawing/2010/main" xmlns=""/>
                </a:ext>
              </a:extLst>
            </a:blip>
            <a:srcRect/>
            <a:stretch>
              <a:fillRect/>
            </a:stretch>
          </a:blipFill>
          <a:ln w="0">
            <a:noFill/>
            <a:prstDash val="solid"/>
            <a:round/>
            <a:headEnd/>
            <a:tailEnd/>
          </a:ln>
        </p:spPr>
        <p:txBody>
          <a:bodyPr vert="horz" wrap="square" lIns="128580" tIns="64290" rIns="128580" bIns="64290" numCol="1" anchor="t" anchorCtr="0" compatLnSpc="1">
            <a:prstTxWarp prst="textNoShape">
              <a:avLst/>
            </a:prstTxWarp>
          </a:bodyPr>
          <a:lstStyle/>
          <a:p>
            <a:endParaRPr lang="zh-CN" altLang="en-US" sz="1200">
              <a:ea typeface="微软雅黑" panose="020B0503020204020204" pitchFamily="34" charset="-122"/>
            </a:endParaRPr>
          </a:p>
        </p:txBody>
      </p:sp>
      <p:sp>
        <p:nvSpPr>
          <p:cNvPr id="22" name="Freeform 14"/>
          <p:cNvSpPr>
            <a:spLocks/>
          </p:cNvSpPr>
          <p:nvPr/>
        </p:nvSpPr>
        <p:spPr bwMode="auto">
          <a:xfrm>
            <a:off x="5594584" y="3703684"/>
            <a:ext cx="1729454" cy="1721048"/>
          </a:xfrm>
          <a:custGeom>
            <a:avLst/>
            <a:gdLst>
              <a:gd name="T0" fmla="*/ 0 w 1074"/>
              <a:gd name="T1" fmla="*/ 0 h 1074"/>
              <a:gd name="T2" fmla="*/ 1074 w 1074"/>
              <a:gd name="T3" fmla="*/ 0 h 1074"/>
              <a:gd name="T4" fmla="*/ 1074 w 1074"/>
              <a:gd name="T5" fmla="*/ 889 h 1074"/>
              <a:gd name="T6" fmla="*/ 889 w 1074"/>
              <a:gd name="T7" fmla="*/ 1074 h 1074"/>
              <a:gd name="T8" fmla="*/ 0 w 1074"/>
              <a:gd name="T9" fmla="*/ 1074 h 1074"/>
              <a:gd name="T10" fmla="*/ 0 w 1074"/>
              <a:gd name="T11" fmla="*/ 0 h 1074"/>
            </a:gdLst>
            <a:ahLst/>
            <a:cxnLst>
              <a:cxn ang="0">
                <a:pos x="T0" y="T1"/>
              </a:cxn>
              <a:cxn ang="0">
                <a:pos x="T2" y="T3"/>
              </a:cxn>
              <a:cxn ang="0">
                <a:pos x="T4" y="T5"/>
              </a:cxn>
              <a:cxn ang="0">
                <a:pos x="T6" y="T7"/>
              </a:cxn>
              <a:cxn ang="0">
                <a:pos x="T8" y="T9"/>
              </a:cxn>
              <a:cxn ang="0">
                <a:pos x="T10" y="T11"/>
              </a:cxn>
            </a:cxnLst>
            <a:rect l="0" t="0" r="r" b="b"/>
            <a:pathLst>
              <a:path w="1074" h="1074">
                <a:moveTo>
                  <a:pt x="0" y="0"/>
                </a:moveTo>
                <a:lnTo>
                  <a:pt x="1074" y="0"/>
                </a:lnTo>
                <a:lnTo>
                  <a:pt x="1074" y="889"/>
                </a:lnTo>
                <a:lnTo>
                  <a:pt x="889" y="1074"/>
                </a:lnTo>
                <a:lnTo>
                  <a:pt x="0" y="1074"/>
                </a:lnTo>
                <a:lnTo>
                  <a:pt x="0" y="0"/>
                </a:lnTo>
                <a:close/>
              </a:path>
            </a:pathLst>
          </a:custGeom>
          <a:solidFill>
            <a:srgbClr val="000000"/>
          </a:solidFill>
          <a:ln w="0">
            <a:noFill/>
            <a:prstDash val="solid"/>
            <a:round/>
            <a:headEnd/>
            <a:tailEnd/>
          </a:ln>
        </p:spPr>
        <p:txBody>
          <a:bodyPr vert="horz" wrap="square" lIns="128580" tIns="64290" rIns="128580" bIns="6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solidFill>
                <a:sysClr val="windowText" lastClr="000000"/>
              </a:solidFill>
              <a:effectLst/>
              <a:uLnTx/>
              <a:uFillTx/>
              <a:ea typeface="微软雅黑" panose="020B0503020204020204" pitchFamily="34" charset="-122"/>
            </a:endParaRPr>
          </a:p>
        </p:txBody>
      </p:sp>
      <p:sp>
        <p:nvSpPr>
          <p:cNvPr id="23" name="Freeform 15"/>
          <p:cNvSpPr>
            <a:spLocks/>
          </p:cNvSpPr>
          <p:nvPr/>
        </p:nvSpPr>
        <p:spPr bwMode="auto">
          <a:xfrm>
            <a:off x="7470574" y="3703684"/>
            <a:ext cx="1727844" cy="1721048"/>
          </a:xfrm>
          <a:custGeom>
            <a:avLst/>
            <a:gdLst>
              <a:gd name="T0" fmla="*/ 0 w 1073"/>
              <a:gd name="T1" fmla="*/ 0 h 1074"/>
              <a:gd name="T2" fmla="*/ 1073 w 1073"/>
              <a:gd name="T3" fmla="*/ 0 h 1074"/>
              <a:gd name="T4" fmla="*/ 1073 w 1073"/>
              <a:gd name="T5" fmla="*/ 1074 h 1074"/>
              <a:gd name="T6" fmla="*/ 174 w 1073"/>
              <a:gd name="T7" fmla="*/ 1074 h 1074"/>
              <a:gd name="T8" fmla="*/ 0 w 1073"/>
              <a:gd name="T9" fmla="*/ 901 h 1074"/>
              <a:gd name="T10" fmla="*/ 0 w 1073"/>
              <a:gd name="T11" fmla="*/ 0 h 1074"/>
            </a:gdLst>
            <a:ahLst/>
            <a:cxnLst>
              <a:cxn ang="0">
                <a:pos x="T0" y="T1"/>
              </a:cxn>
              <a:cxn ang="0">
                <a:pos x="T2" y="T3"/>
              </a:cxn>
              <a:cxn ang="0">
                <a:pos x="T4" y="T5"/>
              </a:cxn>
              <a:cxn ang="0">
                <a:pos x="T6" y="T7"/>
              </a:cxn>
              <a:cxn ang="0">
                <a:pos x="T8" y="T9"/>
              </a:cxn>
              <a:cxn ang="0">
                <a:pos x="T10" y="T11"/>
              </a:cxn>
            </a:cxnLst>
            <a:rect l="0" t="0" r="r" b="b"/>
            <a:pathLst>
              <a:path w="1073" h="1074">
                <a:moveTo>
                  <a:pt x="0" y="0"/>
                </a:moveTo>
                <a:lnTo>
                  <a:pt x="1073" y="0"/>
                </a:lnTo>
                <a:lnTo>
                  <a:pt x="1073" y="1074"/>
                </a:lnTo>
                <a:lnTo>
                  <a:pt x="174" y="1074"/>
                </a:lnTo>
                <a:lnTo>
                  <a:pt x="0" y="901"/>
                </a:lnTo>
                <a:lnTo>
                  <a:pt x="0" y="0"/>
                </a:lnTo>
                <a:close/>
              </a:path>
            </a:pathLst>
          </a:custGeom>
          <a:blipFill dpi="0" rotWithShape="1">
            <a:blip r:embed="rId7" cstate="screen">
              <a:extLst>
                <a:ext uri="{28A0092B-C50C-407E-A947-70E740481C1C}">
                  <a14:useLocalDpi xmlns:a14="http://schemas.microsoft.com/office/drawing/2010/main" xmlns=""/>
                </a:ext>
              </a:extLst>
            </a:blip>
            <a:srcRect/>
            <a:stretch>
              <a:fillRect/>
            </a:stretch>
          </a:blipFill>
          <a:ln w="0">
            <a:noFill/>
            <a:prstDash val="solid"/>
            <a:round/>
            <a:headEnd/>
            <a:tailEnd/>
          </a:ln>
        </p:spPr>
        <p:txBody>
          <a:bodyPr vert="horz" wrap="square" lIns="128580" tIns="64290" rIns="128580" bIns="64290" numCol="1" anchor="t" anchorCtr="0" compatLnSpc="1">
            <a:prstTxWarp prst="textNoShape">
              <a:avLst/>
            </a:prstTxWarp>
          </a:bodyPr>
          <a:lstStyle/>
          <a:p>
            <a:endParaRPr lang="zh-CN" altLang="en-US" sz="1200">
              <a:ea typeface="微软雅黑" panose="020B0503020204020204" pitchFamily="34" charset="-122"/>
            </a:endParaRPr>
          </a:p>
        </p:txBody>
      </p:sp>
      <p:sp>
        <p:nvSpPr>
          <p:cNvPr id="24" name="TextBox 32"/>
          <p:cNvSpPr txBox="1"/>
          <p:nvPr/>
        </p:nvSpPr>
        <p:spPr>
          <a:xfrm>
            <a:off x="1879244" y="2483678"/>
            <a:ext cx="1694422" cy="646331"/>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600" b="1" i="0" u="none" strike="noStrike" kern="0" cap="none" spc="0" normalizeH="0" baseline="0" noProof="0" dirty="0">
                <a:ln>
                  <a:noFill/>
                </a:ln>
                <a:solidFill>
                  <a:sysClr val="window" lastClr="FFFFFF"/>
                </a:solidFill>
                <a:effectLst/>
                <a:uLnTx/>
                <a:uFillTx/>
                <a:latin typeface="Franklin Gothic Book" panose="020B0503020102020204" pitchFamily="34" charset="0"/>
                <a:ea typeface="微软雅黑" panose="020B0503020204020204" pitchFamily="34" charset="-122"/>
              </a:rPr>
              <a:t>ADD RELATED</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sysClr val="window" lastClr="FFFFFF"/>
                </a:solidFill>
                <a:effectLst/>
                <a:uLnTx/>
                <a:uFillTx/>
                <a:latin typeface="Impact" panose="020B0806030902050204" pitchFamily="34" charset="0"/>
                <a:ea typeface="微软雅黑" panose="020B0503020204020204" pitchFamily="34" charset="-122"/>
              </a:rPr>
              <a:t>TITLE WORDS</a:t>
            </a:r>
            <a:endParaRPr kumimoji="0" lang="zh-CN" altLang="en-US" sz="2000" b="0" i="0" u="none" strike="noStrike" kern="0" cap="none" spc="0" normalizeH="0" baseline="0" noProof="0" dirty="0">
              <a:ln>
                <a:noFill/>
              </a:ln>
              <a:solidFill>
                <a:sysClr val="window" lastClr="FFFFFF"/>
              </a:solidFill>
              <a:effectLst/>
              <a:uLnTx/>
              <a:uFillTx/>
              <a:latin typeface="Impact" panose="020B0806030902050204" pitchFamily="34" charset="0"/>
              <a:ea typeface="微软雅黑" panose="020B0503020204020204" pitchFamily="34" charset="-122"/>
              <a:cs typeface="Arial" panose="020B0604020202020204" pitchFamily="34" charset="0"/>
            </a:endParaRPr>
          </a:p>
        </p:txBody>
      </p:sp>
      <p:sp>
        <p:nvSpPr>
          <p:cNvPr id="25" name="TextBox 32"/>
          <p:cNvSpPr txBox="1"/>
          <p:nvPr/>
        </p:nvSpPr>
        <p:spPr>
          <a:xfrm>
            <a:off x="5668835" y="4046901"/>
            <a:ext cx="1602428" cy="540020"/>
          </a:xfrm>
          <a:prstGeom prst="rect">
            <a:avLst/>
          </a:prstGeom>
          <a:noFill/>
        </p:spPr>
        <p:txBody>
          <a:bodyPr wrap="square" rtlCol="0">
            <a:spAutoFit/>
          </a:bodyPr>
          <a:lstStyle/>
          <a:p>
            <a:pPr marL="0" marR="0" lvl="0" indent="0" algn="just" defTabSz="914400" eaLnBrk="1" fontAlgn="auto" latinLnBrk="0" hangingPunct="1">
              <a:lnSpc>
                <a:spcPct val="150000"/>
              </a:lnSpc>
              <a:spcBef>
                <a:spcPts val="0"/>
              </a:spcBef>
              <a:spcAft>
                <a:spcPts val="0"/>
              </a:spcAft>
              <a:buClrTx/>
              <a:buSzTx/>
              <a:buFontTx/>
              <a:buNone/>
              <a:tabLst/>
              <a:defRPr/>
            </a:pPr>
            <a:r>
              <a:rPr kumimoji="0" lang="zh-CN" altLang="en-US" sz="500" b="0" i="0" u="none" strike="noStrike" kern="0" cap="none" spc="0" normalizeH="0" baseline="0" noProof="0" dirty="0" smtClean="0">
                <a:ln>
                  <a:noFill/>
                </a:ln>
                <a:solidFill>
                  <a:sysClr val="window" lastClr="FFFFFF"/>
                </a:solidFill>
                <a:effectLst/>
                <a:uLnTx/>
                <a:uFillTx/>
                <a:latin typeface="Impact" panose="020B0806030902050204" pitchFamily="34" charset="0"/>
                <a:ea typeface="微软雅黑" panose="020B0503020204020204" pitchFamily="34" charset="-122"/>
                <a:sym typeface="Arial" panose="020B0604020202020204" pitchFamily="34" charset="0"/>
              </a:rPr>
              <a:t>点击</a:t>
            </a:r>
            <a:r>
              <a:rPr kumimoji="0" lang="zh-CN" altLang="en-US" sz="500" b="0" i="0" u="none" strike="noStrike" kern="0" cap="none" spc="0" normalizeH="0" baseline="0" noProof="0" dirty="0">
                <a:ln>
                  <a:noFill/>
                </a:ln>
                <a:solidFill>
                  <a:sysClr val="window" lastClr="FFFFFF"/>
                </a:solidFill>
                <a:effectLst/>
                <a:uLnTx/>
                <a:uFillTx/>
                <a:latin typeface="Impact" panose="020B0806030902050204" pitchFamily="34" charset="0"/>
                <a:ea typeface="微软雅黑" panose="020B0503020204020204" pitchFamily="34" charset="-122"/>
                <a:sym typeface="Arial" panose="020B0604020202020204" pitchFamily="34" charset="0"/>
              </a:rPr>
              <a:t>添加相关标题文字，点击添加相关标题文字，点击添加相关标题文字。点击添加相关标题文字，点击添加相关标题文字，点击添加相关标题文字，点击添加相关标题文字。</a:t>
            </a:r>
            <a:endParaRPr kumimoji="0" lang="en-US" sz="500" b="0" i="0" u="none" strike="noStrike" kern="0" cap="none" spc="0" normalizeH="0" baseline="0" noProof="0" dirty="0">
              <a:ln>
                <a:noFill/>
              </a:ln>
              <a:solidFill>
                <a:sysClr val="window" lastClr="FFFFFF"/>
              </a:solidFill>
              <a:effectLst/>
              <a:uLnTx/>
              <a:uFillTx/>
              <a:latin typeface="Impact" panose="020B080603090205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xmlns="" val="68979252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6" name="直接连接符 7"/>
          <p:cNvCxnSpPr/>
          <p:nvPr/>
        </p:nvCxnSpPr>
        <p:spPr>
          <a:xfrm>
            <a:off x="4825095" y="995283"/>
            <a:ext cx="0" cy="4953997"/>
          </a:xfrm>
          <a:prstGeom prst="line">
            <a:avLst/>
          </a:prstGeom>
          <a:noFill/>
          <a:ln w="9525" cap="flat" cmpd="sng" algn="ctr">
            <a:solidFill>
              <a:sysClr val="window" lastClr="FFFFFF">
                <a:lumMod val="65000"/>
              </a:sysClr>
            </a:solidFill>
            <a:prstDash val="solid"/>
            <a:miter lim="800000"/>
          </a:ln>
          <a:effectLst/>
        </p:spPr>
      </p:cxnSp>
      <p:grpSp>
        <p:nvGrpSpPr>
          <p:cNvPr id="67" name="Group 8"/>
          <p:cNvGrpSpPr/>
          <p:nvPr/>
        </p:nvGrpSpPr>
        <p:grpSpPr>
          <a:xfrm>
            <a:off x="4722699" y="1332435"/>
            <a:ext cx="980089" cy="204795"/>
            <a:chOff x="5964215" y="1531583"/>
            <a:chExt cx="1070244" cy="223633"/>
          </a:xfrm>
        </p:grpSpPr>
        <p:sp>
          <p:nvSpPr>
            <p:cNvPr id="95" name="椭圆 8"/>
            <p:cNvSpPr/>
            <p:nvPr/>
          </p:nvSpPr>
          <p:spPr>
            <a:xfrm>
              <a:off x="5964215" y="1531583"/>
              <a:ext cx="223633" cy="223633"/>
            </a:xfrm>
            <a:prstGeom prst="ellipse">
              <a:avLst/>
            </a:prstGeom>
            <a:solidFill>
              <a:sysClr val="window" lastClr="FFFFFF"/>
            </a:solidFill>
            <a:ln w="9525" cap="flat" cmpd="sng" algn="ctr">
              <a:solidFill>
                <a:sysClr val="window" lastClr="FFFFFF">
                  <a:lumMod val="65000"/>
                </a:sysClr>
              </a:solidFill>
              <a:prstDash val="solid"/>
              <a:miter lim="800000"/>
            </a:ln>
            <a:effectLst>
              <a:innerShdw blurRad="114300">
                <a:prstClr val="black"/>
              </a:innerShdw>
            </a:effectLst>
          </p:spPr>
          <p:txBody>
            <a:bodyPr rtlCol="0" anchor="ctr"/>
            <a:lstStyle/>
            <a:p>
              <a:pPr marL="0" marR="0" lvl="0" indent="0" algn="just" defTabSz="914400" eaLnBrk="1" fontAlgn="auto" latinLnBrk="0" hangingPunct="1">
                <a:lnSpc>
                  <a:spcPct val="120000"/>
                </a:lnSpc>
                <a:spcBef>
                  <a:spcPts val="0"/>
                </a:spcBef>
                <a:spcAft>
                  <a:spcPts val="0"/>
                </a:spcAft>
                <a:buClrTx/>
                <a:buSzTx/>
                <a:buFontTx/>
                <a:buNone/>
                <a:tabLst/>
                <a:defRPr/>
              </a:pPr>
              <a:endParaRPr kumimoji="0" lang="zh-CN" altLang="en-US" sz="600" b="0" i="0" u="none" strike="noStrike" kern="0" cap="none" spc="0" normalizeH="0" baseline="0" noProof="0">
                <a:ln>
                  <a:noFill/>
                </a:ln>
                <a:solidFill>
                  <a:sysClr val="window" lastClr="FFFFFF"/>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cxnSp>
          <p:nvCxnSpPr>
            <p:cNvPr id="96" name="直接连接符 12"/>
            <p:cNvCxnSpPr>
              <a:stCxn id="95" idx="6"/>
            </p:cNvCxnSpPr>
            <p:nvPr/>
          </p:nvCxnSpPr>
          <p:spPr>
            <a:xfrm flipV="1">
              <a:off x="6187848" y="1643399"/>
              <a:ext cx="846611" cy="1"/>
            </a:xfrm>
            <a:prstGeom prst="line">
              <a:avLst/>
            </a:prstGeom>
            <a:noFill/>
            <a:ln w="9525" cap="flat" cmpd="sng" algn="ctr">
              <a:solidFill>
                <a:sysClr val="window" lastClr="FFFFFF">
                  <a:lumMod val="65000"/>
                </a:sysClr>
              </a:solidFill>
              <a:prstDash val="lgDash"/>
              <a:miter lim="800000"/>
              <a:headEnd type="none"/>
              <a:tailEnd type="oval" w="lg" len="lg"/>
            </a:ln>
            <a:effectLst/>
          </p:spPr>
        </p:cxnSp>
      </p:grpSp>
      <p:grpSp>
        <p:nvGrpSpPr>
          <p:cNvPr id="68" name="Group 12"/>
          <p:cNvGrpSpPr/>
          <p:nvPr/>
        </p:nvGrpSpPr>
        <p:grpSpPr>
          <a:xfrm>
            <a:off x="4722697" y="4316731"/>
            <a:ext cx="981820" cy="204795"/>
            <a:chOff x="5964215" y="4790393"/>
            <a:chExt cx="1072134" cy="223633"/>
          </a:xfrm>
        </p:grpSpPr>
        <p:sp>
          <p:nvSpPr>
            <p:cNvPr id="93" name="椭圆 10"/>
            <p:cNvSpPr/>
            <p:nvPr/>
          </p:nvSpPr>
          <p:spPr>
            <a:xfrm>
              <a:off x="5964215" y="4790393"/>
              <a:ext cx="223633" cy="223633"/>
            </a:xfrm>
            <a:prstGeom prst="ellipse">
              <a:avLst/>
            </a:prstGeom>
            <a:solidFill>
              <a:sysClr val="window" lastClr="FFFFFF"/>
            </a:solidFill>
            <a:ln w="9525" cap="flat" cmpd="sng" algn="ctr">
              <a:solidFill>
                <a:sysClr val="window" lastClr="FFFFFF">
                  <a:lumMod val="65000"/>
                </a:sysClr>
              </a:solidFill>
              <a:prstDash val="solid"/>
              <a:miter lim="800000"/>
            </a:ln>
            <a:effectLst>
              <a:innerShdw blurRad="114300">
                <a:prstClr val="black"/>
              </a:innerShdw>
            </a:effectLst>
          </p:spPr>
          <p:txBody>
            <a:bodyPr rtlCol="0" anchor="ctr"/>
            <a:lstStyle/>
            <a:p>
              <a:pPr marL="0" marR="0" lvl="0" indent="0" algn="just" defTabSz="914400" eaLnBrk="1" fontAlgn="auto" latinLnBrk="0" hangingPunct="1">
                <a:lnSpc>
                  <a:spcPct val="120000"/>
                </a:lnSpc>
                <a:spcBef>
                  <a:spcPts val="0"/>
                </a:spcBef>
                <a:spcAft>
                  <a:spcPts val="0"/>
                </a:spcAft>
                <a:buClrTx/>
                <a:buSzTx/>
                <a:buFontTx/>
                <a:buNone/>
                <a:tabLst/>
                <a:defRPr/>
              </a:pPr>
              <a:endParaRPr kumimoji="0" lang="zh-CN" altLang="en-US" sz="600" b="0" i="0" u="none" strike="noStrike" kern="0" cap="none" spc="0" normalizeH="0" baseline="0" noProof="0">
                <a:ln>
                  <a:noFill/>
                </a:ln>
                <a:solidFill>
                  <a:sysClr val="window" lastClr="FFFFFF"/>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cxnSp>
          <p:nvCxnSpPr>
            <p:cNvPr id="94" name="直接连接符 14"/>
            <p:cNvCxnSpPr/>
            <p:nvPr/>
          </p:nvCxnSpPr>
          <p:spPr>
            <a:xfrm flipV="1">
              <a:off x="6189738" y="4902208"/>
              <a:ext cx="846611" cy="1"/>
            </a:xfrm>
            <a:prstGeom prst="line">
              <a:avLst/>
            </a:prstGeom>
            <a:noFill/>
            <a:ln w="9525" cap="flat" cmpd="sng" algn="ctr">
              <a:solidFill>
                <a:sysClr val="window" lastClr="FFFFFF">
                  <a:lumMod val="65000"/>
                </a:sysClr>
              </a:solidFill>
              <a:prstDash val="lgDash"/>
              <a:miter lim="800000"/>
              <a:headEnd type="none"/>
              <a:tailEnd type="oval" w="lg" len="lg"/>
            </a:ln>
            <a:effectLst/>
          </p:spPr>
        </p:cxnSp>
      </p:grpSp>
      <p:grpSp>
        <p:nvGrpSpPr>
          <p:cNvPr id="69" name="Group 10"/>
          <p:cNvGrpSpPr/>
          <p:nvPr/>
        </p:nvGrpSpPr>
        <p:grpSpPr>
          <a:xfrm>
            <a:off x="4722697" y="2707632"/>
            <a:ext cx="981820" cy="204795"/>
            <a:chOff x="5964215" y="3033279"/>
            <a:chExt cx="1072134" cy="223633"/>
          </a:xfrm>
        </p:grpSpPr>
        <p:sp>
          <p:nvSpPr>
            <p:cNvPr id="91" name="椭圆 9"/>
            <p:cNvSpPr/>
            <p:nvPr/>
          </p:nvSpPr>
          <p:spPr>
            <a:xfrm>
              <a:off x="5964215" y="3033279"/>
              <a:ext cx="223633" cy="223633"/>
            </a:xfrm>
            <a:prstGeom prst="ellipse">
              <a:avLst/>
            </a:prstGeom>
            <a:solidFill>
              <a:sysClr val="window" lastClr="FFFFFF"/>
            </a:solidFill>
            <a:ln w="9525" cap="flat" cmpd="sng" algn="ctr">
              <a:solidFill>
                <a:sysClr val="window" lastClr="FFFFFF">
                  <a:lumMod val="65000"/>
                </a:sysClr>
              </a:solidFill>
              <a:prstDash val="solid"/>
              <a:miter lim="800000"/>
            </a:ln>
            <a:effectLst>
              <a:innerShdw blurRad="114300">
                <a:prstClr val="black"/>
              </a:innerShdw>
            </a:effectLst>
          </p:spPr>
          <p:txBody>
            <a:bodyPr rtlCol="0" anchor="ctr"/>
            <a:lstStyle/>
            <a:p>
              <a:pPr marL="0" marR="0" lvl="0" indent="0" algn="just" defTabSz="914400" eaLnBrk="1" fontAlgn="auto" latinLnBrk="0" hangingPunct="1">
                <a:lnSpc>
                  <a:spcPct val="120000"/>
                </a:lnSpc>
                <a:spcBef>
                  <a:spcPts val="0"/>
                </a:spcBef>
                <a:spcAft>
                  <a:spcPts val="0"/>
                </a:spcAft>
                <a:buClrTx/>
                <a:buSzTx/>
                <a:buFontTx/>
                <a:buNone/>
                <a:tabLst/>
                <a:defRPr/>
              </a:pPr>
              <a:endParaRPr kumimoji="0" lang="zh-CN" altLang="en-US" sz="600" b="0" i="0" u="none" strike="noStrike" kern="0" cap="none" spc="0" normalizeH="0" baseline="0" noProof="0">
                <a:ln>
                  <a:noFill/>
                </a:ln>
                <a:solidFill>
                  <a:sysClr val="window" lastClr="FFFFFF"/>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cxnSp>
          <p:nvCxnSpPr>
            <p:cNvPr id="92" name="直接连接符 16"/>
            <p:cNvCxnSpPr/>
            <p:nvPr/>
          </p:nvCxnSpPr>
          <p:spPr>
            <a:xfrm flipV="1">
              <a:off x="6189738" y="3145093"/>
              <a:ext cx="846611" cy="1"/>
            </a:xfrm>
            <a:prstGeom prst="line">
              <a:avLst/>
            </a:prstGeom>
            <a:noFill/>
            <a:ln w="9525" cap="flat" cmpd="sng" algn="ctr">
              <a:solidFill>
                <a:sysClr val="window" lastClr="FFFFFF">
                  <a:lumMod val="65000"/>
                </a:sysClr>
              </a:solidFill>
              <a:prstDash val="lgDash"/>
              <a:miter lim="800000"/>
              <a:headEnd type="none"/>
              <a:tailEnd type="oval" w="lg" len="lg"/>
            </a:ln>
            <a:effectLst/>
          </p:spPr>
        </p:cxnSp>
      </p:grpSp>
      <p:sp>
        <p:nvSpPr>
          <p:cNvPr id="70" name="TextBox 69"/>
          <p:cNvSpPr txBox="1"/>
          <p:nvPr/>
        </p:nvSpPr>
        <p:spPr>
          <a:xfrm>
            <a:off x="5859549" y="1271706"/>
            <a:ext cx="524503" cy="313932"/>
          </a:xfrm>
          <a:prstGeom prst="rect">
            <a:avLst/>
          </a:prstGeom>
          <a:noFill/>
        </p:spPr>
        <p:txBody>
          <a:bodyPr wrap="none" rtlCol="0">
            <a:spAutoFit/>
          </a:bodyPr>
          <a:lstStyle/>
          <a:p>
            <a:pPr marL="0" marR="0" lvl="0" indent="0" algn="just" defTabSz="914400" eaLnBrk="1" fontAlgn="auto" latinLnBrk="0" hangingPunct="1">
              <a:lnSpc>
                <a:spcPct val="120000"/>
              </a:lnSpc>
              <a:spcBef>
                <a:spcPts val="0"/>
              </a:spcBef>
              <a:spcAft>
                <a:spcPts val="0"/>
              </a:spcAft>
              <a:buClrTx/>
              <a:buSzTx/>
              <a:buFontTx/>
              <a:buNone/>
              <a:tabLst/>
              <a:defRPr/>
            </a:pPr>
            <a:r>
              <a:rPr kumimoji="0" lang="en-US" sz="1200" b="0" i="0" u="none" strike="noStrike" kern="0" cap="none" spc="0" normalizeH="0" baseline="0" noProof="0">
                <a:ln>
                  <a:noFill/>
                </a:ln>
                <a:solidFill>
                  <a:sysClr val="window" lastClr="FFFFFF">
                    <a:lumMod val="65000"/>
                  </a:sysClr>
                </a:solidFill>
                <a:effectLst/>
                <a:uLnTx/>
                <a:uFillTx/>
                <a:latin typeface="Arial" panose="020B0604020202020204" pitchFamily="34" charset="0"/>
                <a:ea typeface="微软雅黑" panose="020B0503020204020204" pitchFamily="34" charset="-122"/>
                <a:cs typeface="+mn-ea"/>
                <a:sym typeface="Arial" panose="020B0604020202020204" pitchFamily="34" charset="0"/>
              </a:rPr>
              <a:t>2015</a:t>
            </a:r>
            <a:endParaRPr kumimoji="0" lang="en-GB" sz="1200" b="0" i="0" u="none" strike="noStrike" kern="0" cap="none" spc="0" normalizeH="0" baseline="0" noProof="0">
              <a:ln>
                <a:noFill/>
              </a:ln>
              <a:solidFill>
                <a:sysClr val="window" lastClr="FFFFFF">
                  <a:lumMod val="65000"/>
                </a:sysClr>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1" name="TextBox 70"/>
          <p:cNvSpPr txBox="1"/>
          <p:nvPr/>
        </p:nvSpPr>
        <p:spPr>
          <a:xfrm>
            <a:off x="5859548" y="2646555"/>
            <a:ext cx="524503" cy="313932"/>
          </a:xfrm>
          <a:prstGeom prst="rect">
            <a:avLst/>
          </a:prstGeom>
          <a:noFill/>
        </p:spPr>
        <p:txBody>
          <a:bodyPr wrap="none" rtlCol="0">
            <a:spAutoFit/>
          </a:bodyPr>
          <a:lstStyle/>
          <a:p>
            <a:pPr marL="0" marR="0" lvl="0" indent="0" algn="just" defTabSz="914400" eaLnBrk="1" fontAlgn="auto" latinLnBrk="0" hangingPunct="1">
              <a:lnSpc>
                <a:spcPct val="120000"/>
              </a:lnSpc>
              <a:spcBef>
                <a:spcPts val="0"/>
              </a:spcBef>
              <a:spcAft>
                <a:spcPts val="0"/>
              </a:spcAft>
              <a:buClrTx/>
              <a:buSzTx/>
              <a:buFontTx/>
              <a:buNone/>
              <a:tabLst/>
              <a:defRPr/>
            </a:pPr>
            <a:r>
              <a:rPr kumimoji="0" lang="en-US" sz="1200" b="0" i="0" u="none" strike="noStrike" kern="0" cap="none" spc="0" normalizeH="0" baseline="0" noProof="0" dirty="0">
                <a:ln>
                  <a:noFill/>
                </a:ln>
                <a:solidFill>
                  <a:sysClr val="window" lastClr="FFFFFF">
                    <a:lumMod val="65000"/>
                  </a:sysClr>
                </a:solidFill>
                <a:effectLst/>
                <a:uLnTx/>
                <a:uFillTx/>
                <a:latin typeface="Arial" panose="020B0604020202020204" pitchFamily="34" charset="0"/>
                <a:ea typeface="微软雅黑" panose="020B0503020204020204" pitchFamily="34" charset="-122"/>
                <a:cs typeface="+mn-ea"/>
                <a:sym typeface="Arial" panose="020B0604020202020204" pitchFamily="34" charset="0"/>
              </a:rPr>
              <a:t>2014</a:t>
            </a:r>
            <a:endParaRPr kumimoji="0" lang="en-GB" sz="1200" b="0" i="0" u="none" strike="noStrike" kern="0" cap="none" spc="0" normalizeH="0" baseline="0" noProof="0" dirty="0">
              <a:ln>
                <a:noFill/>
              </a:ln>
              <a:solidFill>
                <a:sysClr val="window" lastClr="FFFFFF">
                  <a:lumMod val="65000"/>
                </a:sysClr>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2" name="TextBox 71"/>
          <p:cNvSpPr txBox="1"/>
          <p:nvPr/>
        </p:nvSpPr>
        <p:spPr>
          <a:xfrm>
            <a:off x="5859548" y="4266423"/>
            <a:ext cx="524503" cy="313932"/>
          </a:xfrm>
          <a:prstGeom prst="rect">
            <a:avLst/>
          </a:prstGeom>
          <a:noFill/>
        </p:spPr>
        <p:txBody>
          <a:bodyPr wrap="none" rtlCol="0">
            <a:spAutoFit/>
          </a:bodyPr>
          <a:lstStyle/>
          <a:p>
            <a:pPr marL="0" marR="0" lvl="0" indent="0" algn="just" defTabSz="914400" eaLnBrk="1" fontAlgn="auto" latinLnBrk="0" hangingPunct="1">
              <a:lnSpc>
                <a:spcPct val="120000"/>
              </a:lnSpc>
              <a:spcBef>
                <a:spcPts val="0"/>
              </a:spcBef>
              <a:spcAft>
                <a:spcPts val="0"/>
              </a:spcAft>
              <a:buClrTx/>
              <a:buSzTx/>
              <a:buFontTx/>
              <a:buNone/>
              <a:tabLst/>
              <a:defRPr/>
            </a:pPr>
            <a:r>
              <a:rPr kumimoji="0" lang="en-US" sz="1200" b="0" i="0" u="none" strike="noStrike" kern="0" cap="none" spc="0" normalizeH="0" baseline="0" noProof="0" dirty="0">
                <a:ln>
                  <a:noFill/>
                </a:ln>
                <a:solidFill>
                  <a:sysClr val="window" lastClr="FFFFFF">
                    <a:lumMod val="65000"/>
                  </a:sysClr>
                </a:solidFill>
                <a:effectLst/>
                <a:uLnTx/>
                <a:uFillTx/>
                <a:latin typeface="Arial" panose="020B0604020202020204" pitchFamily="34" charset="0"/>
                <a:ea typeface="微软雅黑" panose="020B0503020204020204" pitchFamily="34" charset="-122"/>
                <a:cs typeface="+mn-ea"/>
                <a:sym typeface="Arial" panose="020B0604020202020204" pitchFamily="34" charset="0"/>
              </a:rPr>
              <a:t>2013</a:t>
            </a:r>
            <a:endParaRPr kumimoji="0" lang="en-GB" sz="1200" b="0" i="0" u="none" strike="noStrike" kern="0" cap="none" spc="0" normalizeH="0" baseline="0" noProof="0" dirty="0">
              <a:ln>
                <a:noFill/>
              </a:ln>
              <a:solidFill>
                <a:sysClr val="window" lastClr="FFFFFF">
                  <a:lumMod val="65000"/>
                </a:sysClr>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73" name="Group 34"/>
          <p:cNvGrpSpPr/>
          <p:nvPr/>
        </p:nvGrpSpPr>
        <p:grpSpPr>
          <a:xfrm>
            <a:off x="779166" y="1592409"/>
            <a:ext cx="2560851" cy="720706"/>
            <a:chOff x="-158386" y="2124222"/>
            <a:chExt cx="4463257" cy="787003"/>
          </a:xfrm>
        </p:grpSpPr>
        <p:sp>
          <p:nvSpPr>
            <p:cNvPr id="89" name="TextBox 88"/>
            <p:cNvSpPr txBox="1"/>
            <p:nvPr/>
          </p:nvSpPr>
          <p:spPr>
            <a:xfrm>
              <a:off x="2262013" y="2124222"/>
              <a:ext cx="2042858" cy="322646"/>
            </a:xfrm>
            <a:prstGeom prst="rect">
              <a:avLst/>
            </a:prstGeom>
            <a:noFill/>
          </p:spPr>
          <p:txBody>
            <a:bodyPr wrap="none" rtlCol="0">
              <a:spAutoFit/>
            </a:bodyPr>
            <a:lstStyle/>
            <a:p>
              <a:pPr marL="0" marR="0" lvl="0" indent="0" algn="r" defTabSz="914400" eaLnBrk="1" fontAlgn="auto" latinLnBrk="0" hangingPunct="1">
                <a:lnSpc>
                  <a:spcPct val="120000"/>
                </a:lnSpc>
                <a:spcBef>
                  <a:spcPts val="0"/>
                </a:spcBef>
                <a:spcAft>
                  <a:spcPts val="0"/>
                </a:spcAft>
                <a:buClrTx/>
                <a:buSzTx/>
                <a:buFontTx/>
                <a:buNone/>
                <a:tabLst/>
                <a:defRPr/>
              </a:pPr>
              <a:r>
                <a:rPr kumimoji="0" lang="zh-CN" altLang="en-US" sz="1100" b="0" i="0" u="none" strike="noStrike" kern="0" cap="none" spc="0" normalizeH="0" baseline="0" noProof="0">
                  <a:ln>
                    <a:noFill/>
                  </a:ln>
                  <a:solidFill>
                    <a:sysClr val="window" lastClr="FFFFFF">
                      <a:lumMod val="65000"/>
                    </a:sysClr>
                  </a:solidFill>
                  <a:effectLst/>
                  <a:uLnTx/>
                  <a:uFillTx/>
                  <a:latin typeface="Arial" panose="020B0604020202020204" pitchFamily="34" charset="0"/>
                  <a:ea typeface="微软雅黑" panose="020B0503020204020204" pitchFamily="34" charset="-122"/>
                  <a:cs typeface="+mn-ea"/>
                  <a:sym typeface="Arial" panose="020B0604020202020204" pitchFamily="34" charset="0"/>
                </a:rPr>
                <a:t>请替换文字内容</a:t>
              </a:r>
              <a:endParaRPr kumimoji="0" lang="en-GB" sz="1100" b="0" i="0" u="none" strike="noStrike" kern="0" cap="none" spc="0" normalizeH="0" baseline="0" noProof="0" dirty="0">
                <a:ln>
                  <a:noFill/>
                </a:ln>
                <a:solidFill>
                  <a:sysClr val="window" lastClr="FFFFFF">
                    <a:lumMod val="65000"/>
                  </a:sysClr>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0" name="Rectangle 33"/>
            <p:cNvSpPr/>
            <p:nvPr/>
          </p:nvSpPr>
          <p:spPr>
            <a:xfrm>
              <a:off x="-158386" y="2447422"/>
              <a:ext cx="4451859" cy="463803"/>
            </a:xfrm>
            <a:prstGeom prst="rect">
              <a:avLst/>
            </a:prstGeom>
          </p:spPr>
          <p:txBody>
            <a:bodyPr wrap="square">
              <a:spAutoFit/>
            </a:bodyPr>
            <a:lstStyle/>
            <a:p>
              <a:pPr marL="0" marR="0" lvl="0" indent="0" algn="r" defTabSz="914400" eaLnBrk="1" fontAlgn="auto" latinLnBrk="0" hangingPunct="1">
                <a:lnSpc>
                  <a:spcPct val="120000"/>
                </a:lnSpc>
                <a:spcBef>
                  <a:spcPts val="0"/>
                </a:spcBef>
                <a:spcAft>
                  <a:spcPts val="0"/>
                </a:spcAft>
                <a:buClrTx/>
                <a:buSzTx/>
                <a:buFontTx/>
                <a:buNone/>
                <a:tabLst/>
                <a:defRPr/>
              </a:pPr>
              <a:r>
                <a:rPr kumimoji="0" lang="zh-CN" altLang="en-US" sz="600" b="0" i="0" u="none" strike="noStrike" kern="0" cap="none" spc="0" normalizeH="0" baseline="0" noProof="0">
                  <a:ln>
                    <a:noFill/>
                  </a:ln>
                  <a:solidFill>
                    <a:sysClr val="window" lastClr="FFFFFF">
                      <a:lumMod val="65000"/>
                    </a:sysClr>
                  </a:solidFill>
                  <a:effectLst/>
                  <a:uLnTx/>
                  <a:uFillTx/>
                  <a:latin typeface="Arial" panose="020B0604020202020204" pitchFamily="34" charset="0"/>
                  <a:ea typeface="微软雅黑" panose="020B0503020204020204" pitchFamily="34" charset="-122"/>
                  <a:cs typeface="+mn-ea"/>
                  <a:sym typeface="Arial" panose="020B0604020202020204" pitchFamily="34" charset="0"/>
                </a:rPr>
                <a:t>请替换文字内容</a:t>
              </a:r>
              <a:r>
                <a:rPr kumimoji="0" lang="zh-CN" altLang="en-US" sz="600" b="0" i="0" u="none" strike="noStrike" kern="0" cap="none" spc="0" normalizeH="0" baseline="0" noProof="0" dirty="0">
                  <a:ln>
                    <a:noFill/>
                  </a:ln>
                  <a:solidFill>
                    <a:sysClr val="window" lastClr="FFFFFF">
                      <a:lumMod val="65000"/>
                    </a:sysClr>
                  </a:solidFill>
                  <a:effectLst/>
                  <a:uLnTx/>
                  <a:uFillTx/>
                  <a:latin typeface="Arial" panose="020B0604020202020204" pitchFamily="34" charset="0"/>
                  <a:ea typeface="微软雅黑" panose="020B0503020204020204" pitchFamily="34" charset="-122"/>
                  <a:cs typeface="+mn-ea"/>
                  <a:sym typeface="Arial" panose="020B0604020202020204" pitchFamily="34" charset="0"/>
                </a:rPr>
                <a:t>，点击添加相关标题文字，修改文字内容，也可以直接复制你的内容到此。，点击添加相关标题文字，修改文字内容，也可以直接复制你的内容到此。</a:t>
              </a:r>
              <a:endParaRPr kumimoji="0" lang="en-GB" altLang="zh-CN" sz="600" b="0" i="0" u="none" strike="noStrike" kern="0" cap="none" spc="0" normalizeH="0" baseline="0" noProof="0" dirty="0">
                <a:ln>
                  <a:noFill/>
                </a:ln>
                <a:solidFill>
                  <a:sysClr val="window" lastClr="FFFFFF">
                    <a:lumMod val="65000"/>
                  </a:sysClr>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74" name="Group 35"/>
          <p:cNvGrpSpPr/>
          <p:nvPr/>
        </p:nvGrpSpPr>
        <p:grpSpPr>
          <a:xfrm>
            <a:off x="779166" y="4664329"/>
            <a:ext cx="2562609" cy="720706"/>
            <a:chOff x="-159167" y="2124222"/>
            <a:chExt cx="4466319" cy="787003"/>
          </a:xfrm>
        </p:grpSpPr>
        <p:sp>
          <p:nvSpPr>
            <p:cNvPr id="87" name="TextBox 86"/>
            <p:cNvSpPr txBox="1"/>
            <p:nvPr/>
          </p:nvSpPr>
          <p:spPr>
            <a:xfrm>
              <a:off x="2264295" y="2124222"/>
              <a:ext cx="2042857" cy="322646"/>
            </a:xfrm>
            <a:prstGeom prst="rect">
              <a:avLst/>
            </a:prstGeom>
            <a:noFill/>
          </p:spPr>
          <p:txBody>
            <a:bodyPr wrap="none" rtlCol="0">
              <a:spAutoFit/>
            </a:bodyPr>
            <a:lstStyle/>
            <a:p>
              <a:pPr marL="0" marR="0" lvl="0" indent="0" algn="r" defTabSz="914400" eaLnBrk="1" fontAlgn="auto" latinLnBrk="0" hangingPunct="1">
                <a:lnSpc>
                  <a:spcPct val="120000"/>
                </a:lnSpc>
                <a:spcBef>
                  <a:spcPts val="0"/>
                </a:spcBef>
                <a:spcAft>
                  <a:spcPts val="0"/>
                </a:spcAft>
                <a:buClrTx/>
                <a:buSzTx/>
                <a:buFontTx/>
                <a:buNone/>
                <a:tabLst/>
                <a:defRPr/>
              </a:pPr>
              <a:r>
                <a:rPr kumimoji="0" lang="zh-CN" altLang="en-US" sz="1100" b="0" i="0" u="none" strike="noStrike" kern="0" cap="none" spc="0" normalizeH="0" baseline="0" noProof="0">
                  <a:ln>
                    <a:noFill/>
                  </a:ln>
                  <a:solidFill>
                    <a:sysClr val="window" lastClr="FFFFFF">
                      <a:lumMod val="65000"/>
                    </a:sysClr>
                  </a:solidFill>
                  <a:effectLst/>
                  <a:uLnTx/>
                  <a:uFillTx/>
                  <a:latin typeface="Arial" panose="020B0604020202020204" pitchFamily="34" charset="0"/>
                  <a:ea typeface="微软雅黑" panose="020B0503020204020204" pitchFamily="34" charset="-122"/>
                  <a:cs typeface="+mn-ea"/>
                  <a:sym typeface="Arial" panose="020B0604020202020204" pitchFamily="34" charset="0"/>
                </a:rPr>
                <a:t>请替换文字内容</a:t>
              </a:r>
              <a:endParaRPr kumimoji="0" lang="en-GB" sz="1100" b="0" i="0" u="none" strike="noStrike" kern="0" cap="none" spc="0" normalizeH="0" baseline="0" noProof="0" dirty="0">
                <a:ln>
                  <a:noFill/>
                </a:ln>
                <a:solidFill>
                  <a:sysClr val="window" lastClr="FFFFFF">
                    <a:lumMod val="65000"/>
                  </a:sysClr>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8" name="Rectangle 37"/>
            <p:cNvSpPr/>
            <p:nvPr/>
          </p:nvSpPr>
          <p:spPr>
            <a:xfrm>
              <a:off x="-159167" y="2447422"/>
              <a:ext cx="4452636" cy="463803"/>
            </a:xfrm>
            <a:prstGeom prst="rect">
              <a:avLst/>
            </a:prstGeom>
          </p:spPr>
          <p:txBody>
            <a:bodyPr wrap="square">
              <a:spAutoFit/>
            </a:bodyPr>
            <a:lstStyle/>
            <a:p>
              <a:pPr marL="0" marR="0" lvl="0" indent="0" algn="r" defTabSz="914400" eaLnBrk="1" fontAlgn="auto" latinLnBrk="0" hangingPunct="1">
                <a:lnSpc>
                  <a:spcPct val="120000"/>
                </a:lnSpc>
                <a:spcBef>
                  <a:spcPts val="0"/>
                </a:spcBef>
                <a:spcAft>
                  <a:spcPts val="0"/>
                </a:spcAft>
                <a:buClrTx/>
                <a:buSzTx/>
                <a:buFontTx/>
                <a:buNone/>
                <a:tabLst/>
                <a:defRPr/>
              </a:pPr>
              <a:r>
                <a:rPr kumimoji="0" lang="zh-CN" altLang="en-US" sz="600" b="0" i="0" u="none" strike="noStrike" kern="0" cap="none" spc="0" normalizeH="0" baseline="0" noProof="0">
                  <a:ln>
                    <a:noFill/>
                  </a:ln>
                  <a:solidFill>
                    <a:sysClr val="window" lastClr="FFFFFF">
                      <a:lumMod val="65000"/>
                    </a:sysClr>
                  </a:solidFill>
                  <a:effectLst/>
                  <a:uLnTx/>
                  <a:uFillTx/>
                  <a:latin typeface="Arial" panose="020B0604020202020204" pitchFamily="34" charset="0"/>
                  <a:ea typeface="微软雅黑" panose="020B0503020204020204" pitchFamily="34" charset="-122"/>
                  <a:cs typeface="+mn-ea"/>
                  <a:sym typeface="Arial" panose="020B0604020202020204" pitchFamily="34" charset="0"/>
                </a:rPr>
                <a:t>请替换文字内容</a:t>
              </a:r>
              <a:r>
                <a:rPr kumimoji="0" lang="zh-CN" altLang="en-US" sz="600" b="0" i="0" u="none" strike="noStrike" kern="0" cap="none" spc="0" normalizeH="0" baseline="0" noProof="0" dirty="0">
                  <a:ln>
                    <a:noFill/>
                  </a:ln>
                  <a:solidFill>
                    <a:sysClr val="window" lastClr="FFFFFF">
                      <a:lumMod val="65000"/>
                    </a:sysClr>
                  </a:solidFill>
                  <a:effectLst/>
                  <a:uLnTx/>
                  <a:uFillTx/>
                  <a:latin typeface="Arial" panose="020B0604020202020204" pitchFamily="34" charset="0"/>
                  <a:ea typeface="微软雅黑" panose="020B0503020204020204" pitchFamily="34" charset="-122"/>
                  <a:cs typeface="+mn-ea"/>
                  <a:sym typeface="Arial" panose="020B0604020202020204" pitchFamily="34" charset="0"/>
                </a:rPr>
                <a:t>，点击添加相关标题文字，修改文字内容，也可以直接复制你的内容到此。，点击添加相关标题文字，修改文字内容，也可以直接复制你的内容到此。</a:t>
              </a:r>
              <a:endParaRPr kumimoji="0" lang="en-GB" altLang="zh-CN" sz="600" b="0" i="0" u="none" strike="noStrike" kern="0" cap="none" spc="0" normalizeH="0" baseline="0" noProof="0" dirty="0">
                <a:ln>
                  <a:noFill/>
                </a:ln>
                <a:solidFill>
                  <a:sysClr val="window" lastClr="FFFFFF">
                    <a:lumMod val="65000"/>
                  </a:sysClr>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75" name="Group 38"/>
          <p:cNvGrpSpPr/>
          <p:nvPr/>
        </p:nvGrpSpPr>
        <p:grpSpPr>
          <a:xfrm>
            <a:off x="5807656" y="3090146"/>
            <a:ext cx="2724784" cy="720704"/>
            <a:chOff x="257395" y="2124222"/>
            <a:chExt cx="4036076" cy="787002"/>
          </a:xfrm>
        </p:grpSpPr>
        <p:sp>
          <p:nvSpPr>
            <p:cNvPr id="85" name="TextBox 84"/>
            <p:cNvSpPr txBox="1"/>
            <p:nvPr/>
          </p:nvSpPr>
          <p:spPr>
            <a:xfrm>
              <a:off x="257395" y="2124222"/>
              <a:ext cx="1736192" cy="322646"/>
            </a:xfrm>
            <a:prstGeom prst="rect">
              <a:avLst/>
            </a:prstGeom>
            <a:noFill/>
          </p:spPr>
          <p:txBody>
            <a:bodyPr wrap="none" rtlCol="0">
              <a:spAutoFit/>
            </a:bodyPr>
            <a:lstStyle/>
            <a:p>
              <a:pPr marL="0" marR="0" lvl="0" indent="0" defTabSz="914400" eaLnBrk="1" fontAlgn="auto" latinLnBrk="0" hangingPunct="1">
                <a:lnSpc>
                  <a:spcPct val="120000"/>
                </a:lnSpc>
                <a:spcBef>
                  <a:spcPts val="0"/>
                </a:spcBef>
                <a:spcAft>
                  <a:spcPts val="0"/>
                </a:spcAft>
                <a:buClrTx/>
                <a:buSzTx/>
                <a:buFontTx/>
                <a:buNone/>
                <a:tabLst/>
                <a:defRPr/>
              </a:pPr>
              <a:r>
                <a:rPr kumimoji="0" lang="zh-CN" altLang="en-US" sz="1100" b="0" i="0" u="none" strike="noStrike" kern="0" cap="none" spc="0" normalizeH="0" baseline="0" noProof="0">
                  <a:ln>
                    <a:noFill/>
                  </a:ln>
                  <a:solidFill>
                    <a:sysClr val="window" lastClr="FFFFFF">
                      <a:lumMod val="65000"/>
                    </a:sysClr>
                  </a:solidFill>
                  <a:effectLst/>
                  <a:uLnTx/>
                  <a:uFillTx/>
                  <a:latin typeface="Arial" panose="020B0604020202020204" pitchFamily="34" charset="0"/>
                  <a:ea typeface="微软雅黑" panose="020B0503020204020204" pitchFamily="34" charset="-122"/>
                  <a:cs typeface="+mn-ea"/>
                  <a:sym typeface="Arial" panose="020B0604020202020204" pitchFamily="34" charset="0"/>
                </a:rPr>
                <a:t>请替换文字内容</a:t>
              </a:r>
              <a:endParaRPr kumimoji="0" lang="en-GB" sz="1100" b="0" i="0" u="none" strike="noStrike" kern="0" cap="none" spc="0" normalizeH="0" baseline="0" noProof="0" dirty="0">
                <a:ln>
                  <a:noFill/>
                </a:ln>
                <a:solidFill>
                  <a:sysClr val="window" lastClr="FFFFFF">
                    <a:lumMod val="65000"/>
                  </a:sysClr>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6" name="Rectangle 40"/>
            <p:cNvSpPr/>
            <p:nvPr/>
          </p:nvSpPr>
          <p:spPr>
            <a:xfrm>
              <a:off x="276739" y="2447421"/>
              <a:ext cx="4016732" cy="463803"/>
            </a:xfrm>
            <a:prstGeom prst="rect">
              <a:avLst/>
            </a:prstGeom>
          </p:spPr>
          <p:txBody>
            <a:bodyPr wrap="square">
              <a:spAutoFit/>
            </a:bodyPr>
            <a:lstStyle/>
            <a:p>
              <a:pPr marL="0" marR="0" lvl="0" indent="0" algn="just" defTabSz="914400" eaLnBrk="1" fontAlgn="auto" latinLnBrk="0" hangingPunct="1">
                <a:lnSpc>
                  <a:spcPct val="120000"/>
                </a:lnSpc>
                <a:spcBef>
                  <a:spcPts val="0"/>
                </a:spcBef>
                <a:spcAft>
                  <a:spcPts val="0"/>
                </a:spcAft>
                <a:buClrTx/>
                <a:buSzTx/>
                <a:buFontTx/>
                <a:buNone/>
                <a:tabLst/>
                <a:defRPr/>
              </a:pPr>
              <a:r>
                <a:rPr kumimoji="0" lang="zh-CN" altLang="en-US" sz="600" b="0" i="0" u="none" strike="noStrike" kern="0" cap="none" spc="0" normalizeH="0" baseline="0" noProof="0">
                  <a:ln>
                    <a:noFill/>
                  </a:ln>
                  <a:solidFill>
                    <a:sysClr val="window" lastClr="FFFFFF">
                      <a:lumMod val="65000"/>
                    </a:sysClr>
                  </a:solidFill>
                  <a:effectLst/>
                  <a:uLnTx/>
                  <a:uFillTx/>
                  <a:latin typeface="Arial" panose="020B0604020202020204" pitchFamily="34" charset="0"/>
                  <a:ea typeface="微软雅黑" panose="020B0503020204020204" pitchFamily="34" charset="-122"/>
                  <a:cs typeface="+mn-ea"/>
                  <a:sym typeface="Arial" panose="020B0604020202020204" pitchFamily="34" charset="0"/>
                </a:rPr>
                <a:t>请替换文字内容</a:t>
              </a:r>
              <a:r>
                <a:rPr kumimoji="0" lang="zh-CN" altLang="en-US" sz="600" b="0" i="0" u="none" strike="noStrike" kern="0" cap="none" spc="0" normalizeH="0" baseline="0" noProof="0" dirty="0">
                  <a:ln>
                    <a:noFill/>
                  </a:ln>
                  <a:solidFill>
                    <a:sysClr val="window" lastClr="FFFFFF">
                      <a:lumMod val="65000"/>
                    </a:sysClr>
                  </a:solidFill>
                  <a:effectLst/>
                  <a:uLnTx/>
                  <a:uFillTx/>
                  <a:latin typeface="Arial" panose="020B0604020202020204" pitchFamily="34" charset="0"/>
                  <a:ea typeface="微软雅黑" panose="020B0503020204020204" pitchFamily="34" charset="-122"/>
                  <a:cs typeface="+mn-ea"/>
                  <a:sym typeface="Arial" panose="020B0604020202020204" pitchFamily="34" charset="0"/>
                </a:rPr>
                <a:t>，点击添加相关标题文字，修改文字内容，也可以直接复制你的内容到此。，点击添加相关标题文字，修改文字内容，也可以直接复制你的内容到此。</a:t>
              </a:r>
              <a:endParaRPr kumimoji="0" lang="en-GB" altLang="zh-CN" sz="600" b="0" i="0" u="none" strike="noStrike" kern="0" cap="none" spc="0" normalizeH="0" baseline="0" noProof="0" dirty="0">
                <a:ln>
                  <a:noFill/>
                </a:ln>
                <a:solidFill>
                  <a:sysClr val="window" lastClr="FFFFFF">
                    <a:lumMod val="65000"/>
                  </a:sysClr>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76" name="Group 14"/>
          <p:cNvGrpSpPr/>
          <p:nvPr/>
        </p:nvGrpSpPr>
        <p:grpSpPr>
          <a:xfrm>
            <a:off x="4159514" y="1771426"/>
            <a:ext cx="3913037" cy="614384"/>
            <a:chOff x="5349226" y="2010956"/>
            <a:chExt cx="4272984" cy="670899"/>
          </a:xfrm>
        </p:grpSpPr>
        <p:sp>
          <p:nvSpPr>
            <p:cNvPr id="83" name="燕尾形 18"/>
            <p:cNvSpPr/>
            <p:nvPr/>
          </p:nvSpPr>
          <p:spPr>
            <a:xfrm rot="10800000">
              <a:off x="5349226" y="2010956"/>
              <a:ext cx="4272984" cy="670899"/>
            </a:xfrm>
            <a:prstGeom prst="chevron">
              <a:avLst>
                <a:gd name="adj" fmla="val 67746"/>
              </a:avLst>
            </a:prstGeom>
            <a:solidFill>
              <a:srgbClr val="000000"/>
            </a:solidFill>
            <a:ln w="12700" cap="flat" cmpd="sng" algn="ctr">
              <a:noFill/>
              <a:prstDash val="solid"/>
              <a:miter lim="800000"/>
            </a:ln>
            <a:effectLst/>
          </p:spPr>
          <p:txBody>
            <a:bodyPr rtlCol="0" anchor="ctr"/>
            <a:lstStyle/>
            <a:p>
              <a:pPr marL="0" marR="0" lvl="0" indent="0" algn="just" defTabSz="914400" eaLnBrk="1" fontAlgn="auto" latinLnBrk="0" hangingPunct="1">
                <a:lnSpc>
                  <a:spcPct val="120000"/>
                </a:lnSpc>
                <a:spcBef>
                  <a:spcPts val="0"/>
                </a:spcBef>
                <a:spcAft>
                  <a:spcPts val="0"/>
                </a:spcAft>
                <a:buClrTx/>
                <a:buSzTx/>
                <a:buFontTx/>
                <a:buNone/>
                <a:tabLst/>
                <a:defRPr/>
              </a:pPr>
              <a:endParaRPr kumimoji="0" lang="zh-CN" altLang="en-US" sz="1100" b="0" i="0" u="none" strike="noStrike" kern="0" cap="none" spc="0" normalizeH="0" baseline="0" noProof="0">
                <a:ln>
                  <a:noFill/>
                </a:ln>
                <a:solidFill>
                  <a:sysClr val="window" lastClr="FFFFFF"/>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4" name="TextBox 83"/>
            <p:cNvSpPr txBox="1"/>
            <p:nvPr/>
          </p:nvSpPr>
          <p:spPr>
            <a:xfrm>
              <a:off x="6126831" y="2162574"/>
              <a:ext cx="1279935" cy="322645"/>
            </a:xfrm>
            <a:prstGeom prst="rect">
              <a:avLst/>
            </a:prstGeom>
            <a:noFill/>
          </p:spPr>
          <p:txBody>
            <a:bodyPr wrap="none" rtlCol="0">
              <a:spAutoFit/>
            </a:bodyPr>
            <a:lstStyle/>
            <a:p>
              <a:pPr marL="0" marR="0" lvl="0" indent="0" algn="just" defTabSz="914400" eaLnBrk="1" fontAlgn="auto" latinLnBrk="0" hangingPunct="1">
                <a:lnSpc>
                  <a:spcPct val="120000"/>
                </a:lnSpc>
                <a:spcBef>
                  <a:spcPts val="0"/>
                </a:spcBef>
                <a:spcAft>
                  <a:spcPts val="0"/>
                </a:spcAft>
                <a:buClrTx/>
                <a:buSzTx/>
                <a:buFontTx/>
                <a:buNone/>
                <a:tabLst/>
                <a:defRPr/>
              </a:pPr>
              <a:r>
                <a:rPr kumimoji="0" lang="zh-CN" altLang="en-US" sz="1100" b="0" i="0" u="none" strike="noStrike" kern="0" cap="none" spc="0" normalizeH="0" baseline="0" noProof="0">
                  <a:ln>
                    <a:noFill/>
                  </a:ln>
                  <a:solidFill>
                    <a:sysClr val="window" lastClr="FFFFFF"/>
                  </a:solidFill>
                  <a:effectLst/>
                  <a:uLnTx/>
                  <a:uFillTx/>
                  <a:latin typeface="Arial" panose="020B0604020202020204" pitchFamily="34" charset="0"/>
                  <a:ea typeface="微软雅黑" panose="020B0503020204020204" pitchFamily="34" charset="-122"/>
                  <a:cs typeface="+mn-ea"/>
                  <a:sym typeface="Arial" panose="020B0604020202020204" pitchFamily="34" charset="0"/>
                </a:rPr>
                <a:t>请替换文字内容</a:t>
              </a:r>
              <a:endParaRPr kumimoji="0" lang="en-GB" sz="1100" b="0" i="0" u="none" strike="noStrike" kern="0" cap="none" spc="0" normalizeH="0" baseline="0" noProof="0" dirty="0">
                <a:ln>
                  <a:noFill/>
                </a:ln>
                <a:solidFill>
                  <a:sysClr val="window" lastClr="FFFFFF"/>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77" name="Group 15"/>
          <p:cNvGrpSpPr/>
          <p:nvPr/>
        </p:nvGrpSpPr>
        <p:grpSpPr>
          <a:xfrm>
            <a:off x="1614212" y="3269166"/>
            <a:ext cx="3913037" cy="614384"/>
            <a:chOff x="2569789" y="3646467"/>
            <a:chExt cx="4272984" cy="670899"/>
          </a:xfrm>
        </p:grpSpPr>
        <p:sp>
          <p:nvSpPr>
            <p:cNvPr id="81" name="燕尾形 20"/>
            <p:cNvSpPr/>
            <p:nvPr/>
          </p:nvSpPr>
          <p:spPr>
            <a:xfrm>
              <a:off x="2569789" y="3646467"/>
              <a:ext cx="4272984" cy="670899"/>
            </a:xfrm>
            <a:prstGeom prst="chevron">
              <a:avLst>
                <a:gd name="adj" fmla="val 67746"/>
              </a:avLst>
            </a:prstGeom>
            <a:solidFill>
              <a:srgbClr val="7F7F7F"/>
            </a:solidFill>
            <a:ln w="12700" cap="flat" cmpd="sng" algn="ctr">
              <a:noFill/>
              <a:prstDash val="solid"/>
              <a:miter lim="800000"/>
            </a:ln>
            <a:effectLst/>
          </p:spPr>
          <p:txBody>
            <a:bodyPr rtlCol="0" anchor="ctr"/>
            <a:lstStyle/>
            <a:p>
              <a:pPr marL="0" marR="0" lvl="0" indent="0" algn="just" defTabSz="914400" eaLnBrk="1" fontAlgn="auto" latinLnBrk="0" hangingPunct="1">
                <a:lnSpc>
                  <a:spcPct val="120000"/>
                </a:lnSpc>
                <a:spcBef>
                  <a:spcPts val="0"/>
                </a:spcBef>
                <a:spcAft>
                  <a:spcPts val="0"/>
                </a:spcAft>
                <a:buClrTx/>
                <a:buSzTx/>
                <a:buFontTx/>
                <a:buNone/>
                <a:tabLst/>
                <a:defRPr/>
              </a:pPr>
              <a:endParaRPr kumimoji="0" lang="zh-CN" altLang="en-US" sz="1100" b="0" i="0" u="none" strike="noStrike" kern="0" cap="none" spc="0" normalizeH="0" baseline="0" noProof="0">
                <a:ln>
                  <a:noFill/>
                </a:ln>
                <a:solidFill>
                  <a:sysClr val="window" lastClr="FFFFFF"/>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2" name="TextBox 81"/>
            <p:cNvSpPr txBox="1"/>
            <p:nvPr/>
          </p:nvSpPr>
          <p:spPr>
            <a:xfrm>
              <a:off x="3347394" y="3795078"/>
              <a:ext cx="1279935" cy="322645"/>
            </a:xfrm>
            <a:prstGeom prst="rect">
              <a:avLst/>
            </a:prstGeom>
            <a:noFill/>
          </p:spPr>
          <p:txBody>
            <a:bodyPr wrap="none" rtlCol="0">
              <a:spAutoFit/>
            </a:bodyPr>
            <a:lstStyle/>
            <a:p>
              <a:pPr marL="0" marR="0" lvl="0" indent="0" algn="just" defTabSz="914400" eaLnBrk="1" fontAlgn="auto" latinLnBrk="0" hangingPunct="1">
                <a:lnSpc>
                  <a:spcPct val="120000"/>
                </a:lnSpc>
                <a:spcBef>
                  <a:spcPts val="0"/>
                </a:spcBef>
                <a:spcAft>
                  <a:spcPts val="0"/>
                </a:spcAft>
                <a:buClrTx/>
                <a:buSzTx/>
                <a:buFontTx/>
                <a:buNone/>
                <a:tabLst/>
                <a:defRPr/>
              </a:pPr>
              <a:r>
                <a:rPr kumimoji="0" lang="zh-CN" altLang="en-US" sz="1100" b="0" i="0" u="none" strike="noStrike" kern="0" cap="none" spc="0" normalizeH="0" baseline="0" noProof="0">
                  <a:ln>
                    <a:noFill/>
                  </a:ln>
                  <a:solidFill>
                    <a:sysClr val="window" lastClr="FFFFFF"/>
                  </a:solidFill>
                  <a:effectLst/>
                  <a:uLnTx/>
                  <a:uFillTx/>
                  <a:latin typeface="Arial" panose="020B0604020202020204" pitchFamily="34" charset="0"/>
                  <a:ea typeface="微软雅黑" panose="020B0503020204020204" pitchFamily="34" charset="-122"/>
                  <a:cs typeface="+mn-ea"/>
                  <a:sym typeface="Arial" panose="020B0604020202020204" pitchFamily="34" charset="0"/>
                </a:rPr>
                <a:t>请替换文字内容</a:t>
              </a:r>
              <a:endParaRPr kumimoji="0" lang="en-GB" sz="1100" b="0" i="0" u="none" strike="noStrike" kern="0" cap="none" spc="0" normalizeH="0" baseline="0" noProof="0" dirty="0">
                <a:ln>
                  <a:noFill/>
                </a:ln>
                <a:solidFill>
                  <a:sysClr val="window" lastClr="FFFFFF"/>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78" name="Group 17"/>
          <p:cNvGrpSpPr/>
          <p:nvPr/>
        </p:nvGrpSpPr>
        <p:grpSpPr>
          <a:xfrm>
            <a:off x="4159514" y="4843345"/>
            <a:ext cx="3913037" cy="614384"/>
            <a:chOff x="5349226" y="5365450"/>
            <a:chExt cx="4272984" cy="670899"/>
          </a:xfrm>
        </p:grpSpPr>
        <p:sp>
          <p:nvSpPr>
            <p:cNvPr id="79" name="燕尾形 23"/>
            <p:cNvSpPr/>
            <p:nvPr/>
          </p:nvSpPr>
          <p:spPr>
            <a:xfrm rot="10800000">
              <a:off x="5349226" y="5365450"/>
              <a:ext cx="4272984" cy="670899"/>
            </a:xfrm>
            <a:prstGeom prst="chevron">
              <a:avLst>
                <a:gd name="adj" fmla="val 67746"/>
              </a:avLst>
            </a:prstGeom>
            <a:solidFill>
              <a:srgbClr val="7F7F7F"/>
            </a:solidFill>
            <a:ln w="12700" cap="flat" cmpd="sng" algn="ctr">
              <a:noFill/>
              <a:prstDash val="solid"/>
              <a:miter lim="800000"/>
            </a:ln>
            <a:effectLst/>
          </p:spPr>
          <p:txBody>
            <a:bodyPr rtlCol="0" anchor="ctr"/>
            <a:lstStyle/>
            <a:p>
              <a:pPr marL="0" marR="0" lvl="0" indent="0" algn="just" defTabSz="914400" eaLnBrk="1" fontAlgn="auto" latinLnBrk="0" hangingPunct="1">
                <a:lnSpc>
                  <a:spcPct val="120000"/>
                </a:lnSpc>
                <a:spcBef>
                  <a:spcPts val="0"/>
                </a:spcBef>
                <a:spcAft>
                  <a:spcPts val="0"/>
                </a:spcAft>
                <a:buClrTx/>
                <a:buSzTx/>
                <a:buFontTx/>
                <a:buNone/>
                <a:tabLst/>
                <a:defRPr/>
              </a:pPr>
              <a:endParaRPr kumimoji="0" lang="zh-CN" altLang="en-US" sz="1100" b="0" i="0" u="none" strike="noStrike" kern="0" cap="none" spc="0" normalizeH="0" baseline="0" noProof="0">
                <a:ln>
                  <a:noFill/>
                </a:ln>
                <a:solidFill>
                  <a:sysClr val="window" lastClr="FFFFFF"/>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0" name="TextBox 79"/>
            <p:cNvSpPr txBox="1"/>
            <p:nvPr/>
          </p:nvSpPr>
          <p:spPr>
            <a:xfrm>
              <a:off x="6131914" y="5516234"/>
              <a:ext cx="1279935" cy="322645"/>
            </a:xfrm>
            <a:prstGeom prst="rect">
              <a:avLst/>
            </a:prstGeom>
            <a:noFill/>
          </p:spPr>
          <p:txBody>
            <a:bodyPr wrap="none" rtlCol="0">
              <a:spAutoFit/>
            </a:bodyPr>
            <a:lstStyle/>
            <a:p>
              <a:pPr marL="0" marR="0" lvl="0" indent="0" algn="just" defTabSz="914400" eaLnBrk="1" fontAlgn="auto" latinLnBrk="0" hangingPunct="1">
                <a:lnSpc>
                  <a:spcPct val="120000"/>
                </a:lnSpc>
                <a:spcBef>
                  <a:spcPts val="0"/>
                </a:spcBef>
                <a:spcAft>
                  <a:spcPts val="0"/>
                </a:spcAft>
                <a:buClrTx/>
                <a:buSzTx/>
                <a:buFontTx/>
                <a:buNone/>
                <a:tabLst/>
                <a:defRPr/>
              </a:pPr>
              <a:r>
                <a:rPr kumimoji="0" lang="zh-CN" altLang="en-US" sz="1100" b="0" i="0" u="none" strike="noStrike" kern="0" cap="none" spc="0" normalizeH="0" baseline="0" noProof="0">
                  <a:ln>
                    <a:noFill/>
                  </a:ln>
                  <a:solidFill>
                    <a:sysClr val="window" lastClr="FFFFFF"/>
                  </a:solidFill>
                  <a:effectLst/>
                  <a:uLnTx/>
                  <a:uFillTx/>
                  <a:latin typeface="Arial" panose="020B0604020202020204" pitchFamily="34" charset="0"/>
                  <a:ea typeface="微软雅黑" panose="020B0503020204020204" pitchFamily="34" charset="-122"/>
                  <a:cs typeface="+mn-ea"/>
                  <a:sym typeface="Arial" panose="020B0604020202020204" pitchFamily="34" charset="0"/>
                </a:rPr>
                <a:t>请替换文字内容</a:t>
              </a:r>
              <a:endParaRPr kumimoji="0" lang="en-GB" sz="1100" b="0" i="0" u="none" strike="noStrike" kern="0" cap="none" spc="0" normalizeH="0" baseline="0" noProof="0" dirty="0">
                <a:ln>
                  <a:noFill/>
                </a:ln>
                <a:solidFill>
                  <a:sysClr val="window" lastClr="FFFFFF"/>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grpSp>
    </p:spTree>
    <p:extLst>
      <p:ext uri="{BB962C8B-B14F-4D97-AF65-F5344CB8AC3E}">
        <p14:creationId xmlns:p14="http://schemas.microsoft.com/office/powerpoint/2010/main" xmlns="" val="400741551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2071990" y="1782082"/>
            <a:ext cx="4961291" cy="3447118"/>
            <a:chOff x="3256005" y="1369693"/>
            <a:chExt cx="6345814" cy="4409087"/>
          </a:xfrm>
        </p:grpSpPr>
        <p:sp>
          <p:nvSpPr>
            <p:cNvPr id="24" name="Freeform 6"/>
            <p:cNvSpPr>
              <a:spLocks/>
            </p:cNvSpPr>
            <p:nvPr/>
          </p:nvSpPr>
          <p:spPr bwMode="auto">
            <a:xfrm rot="20191043">
              <a:off x="6992735" y="4326205"/>
              <a:ext cx="2609084" cy="1452575"/>
            </a:xfrm>
            <a:custGeom>
              <a:avLst/>
              <a:gdLst/>
              <a:ahLst/>
              <a:cxnLst>
                <a:cxn ang="0">
                  <a:pos x="18666" y="3700"/>
                </a:cxn>
                <a:cxn ang="0">
                  <a:pos x="18297" y="3933"/>
                </a:cxn>
                <a:cxn ang="0">
                  <a:pos x="17898" y="4115"/>
                </a:cxn>
                <a:cxn ang="0">
                  <a:pos x="17482" y="4252"/>
                </a:cxn>
                <a:cxn ang="0">
                  <a:pos x="17005" y="4363"/>
                </a:cxn>
                <a:cxn ang="0">
                  <a:pos x="16235" y="4463"/>
                </a:cxn>
                <a:cxn ang="0">
                  <a:pos x="15583" y="4488"/>
                </a:cxn>
                <a:cxn ang="0">
                  <a:pos x="5281" y="4488"/>
                </a:cxn>
                <a:cxn ang="0">
                  <a:pos x="4629" y="4463"/>
                </a:cxn>
                <a:cxn ang="0">
                  <a:pos x="3858" y="4363"/>
                </a:cxn>
                <a:cxn ang="0">
                  <a:pos x="3382" y="4252"/>
                </a:cxn>
                <a:cxn ang="0">
                  <a:pos x="2966" y="4115"/>
                </a:cxn>
                <a:cxn ang="0">
                  <a:pos x="2566" y="3933"/>
                </a:cxn>
                <a:cxn ang="0">
                  <a:pos x="2198" y="3700"/>
                </a:cxn>
                <a:cxn ang="0">
                  <a:pos x="1903" y="3442"/>
                </a:cxn>
                <a:cxn ang="0">
                  <a:pos x="866" y="2394"/>
                </a:cxn>
                <a:cxn ang="0">
                  <a:pos x="491" y="1968"/>
                </a:cxn>
                <a:cxn ang="0">
                  <a:pos x="368" y="1752"/>
                </a:cxn>
                <a:cxn ang="0">
                  <a:pos x="246" y="1454"/>
                </a:cxn>
                <a:cxn ang="0">
                  <a:pos x="141" y="1049"/>
                </a:cxn>
                <a:cxn ang="0">
                  <a:pos x="48" y="450"/>
                </a:cxn>
                <a:cxn ang="0">
                  <a:pos x="1" y="161"/>
                </a:cxn>
                <a:cxn ang="0">
                  <a:pos x="47" y="882"/>
                </a:cxn>
                <a:cxn ang="0">
                  <a:pos x="155" y="1455"/>
                </a:cxn>
                <a:cxn ang="0">
                  <a:pos x="310" y="1897"/>
                </a:cxn>
                <a:cxn ang="0">
                  <a:pos x="498" y="2224"/>
                </a:cxn>
                <a:cxn ang="0">
                  <a:pos x="808" y="2567"/>
                </a:cxn>
                <a:cxn ang="0">
                  <a:pos x="3856" y="5626"/>
                </a:cxn>
                <a:cxn ang="0">
                  <a:pos x="6923" y="8648"/>
                </a:cxn>
                <a:cxn ang="0">
                  <a:pos x="7811" y="9490"/>
                </a:cxn>
                <a:cxn ang="0">
                  <a:pos x="8163" y="9753"/>
                </a:cxn>
                <a:cxn ang="0">
                  <a:pos x="8534" y="9956"/>
                </a:cxn>
                <a:cxn ang="0">
                  <a:pos x="8906" y="10107"/>
                </a:cxn>
                <a:cxn ang="0">
                  <a:pos x="9269" y="10214"/>
                </a:cxn>
                <a:cxn ang="0">
                  <a:pos x="9865" y="10319"/>
                </a:cxn>
                <a:cxn ang="0">
                  <a:pos x="10311" y="10347"/>
                </a:cxn>
                <a:cxn ang="0">
                  <a:pos x="10653" y="10344"/>
                </a:cxn>
                <a:cxn ang="0">
                  <a:pos x="11168" y="10297"/>
                </a:cxn>
                <a:cxn ang="0">
                  <a:pos x="11697" y="10187"/>
                </a:cxn>
                <a:cxn ang="0">
                  <a:pos x="12063" y="10069"/>
                </a:cxn>
                <a:cxn ang="0">
                  <a:pos x="12437" y="9903"/>
                </a:cxn>
                <a:cxn ang="0">
                  <a:pos x="12803" y="9684"/>
                </a:cxn>
                <a:cxn ang="0">
                  <a:pos x="13101" y="9447"/>
                </a:cxn>
                <a:cxn ang="0">
                  <a:pos x="14412" y="8189"/>
                </a:cxn>
                <a:cxn ang="0">
                  <a:pos x="18175" y="4462"/>
                </a:cxn>
                <a:cxn ang="0">
                  <a:pos x="20232" y="2383"/>
                </a:cxn>
                <a:cxn ang="0">
                  <a:pos x="20422" y="2141"/>
                </a:cxn>
                <a:cxn ang="0">
                  <a:pos x="20603" y="1782"/>
                </a:cxn>
                <a:cxn ang="0">
                  <a:pos x="20746" y="1305"/>
                </a:cxn>
                <a:cxn ang="0">
                  <a:pos x="20838" y="691"/>
                </a:cxn>
                <a:cxn ang="0">
                  <a:pos x="20859" y="0"/>
                </a:cxn>
                <a:cxn ang="0">
                  <a:pos x="20791" y="644"/>
                </a:cxn>
                <a:cxn ang="0">
                  <a:pos x="20694" y="1182"/>
                </a:cxn>
                <a:cxn ang="0">
                  <a:pos x="20586" y="1543"/>
                </a:cxn>
                <a:cxn ang="0">
                  <a:pos x="20439" y="1860"/>
                </a:cxn>
                <a:cxn ang="0">
                  <a:pos x="20307" y="2051"/>
                </a:cxn>
                <a:cxn ang="0">
                  <a:pos x="19738" y="2665"/>
                </a:cxn>
                <a:cxn ang="0">
                  <a:pos x="18901" y="3501"/>
                </a:cxn>
              </a:cxnLst>
              <a:rect l="0" t="0" r="r" b="b"/>
              <a:pathLst>
                <a:path w="20864" h="10347">
                  <a:moveTo>
                    <a:pt x="18901" y="3501"/>
                  </a:moveTo>
                  <a:lnTo>
                    <a:pt x="18901" y="3501"/>
                  </a:lnTo>
                  <a:lnTo>
                    <a:pt x="18856" y="3543"/>
                  </a:lnTo>
                  <a:lnTo>
                    <a:pt x="18810" y="3584"/>
                  </a:lnTo>
                  <a:lnTo>
                    <a:pt x="18763" y="3624"/>
                  </a:lnTo>
                  <a:lnTo>
                    <a:pt x="18714" y="3663"/>
                  </a:lnTo>
                  <a:lnTo>
                    <a:pt x="18666" y="3700"/>
                  </a:lnTo>
                  <a:lnTo>
                    <a:pt x="18615" y="3737"/>
                  </a:lnTo>
                  <a:lnTo>
                    <a:pt x="18564" y="3772"/>
                  </a:lnTo>
                  <a:lnTo>
                    <a:pt x="18512" y="3807"/>
                  </a:lnTo>
                  <a:lnTo>
                    <a:pt x="18460" y="3840"/>
                  </a:lnTo>
                  <a:lnTo>
                    <a:pt x="18406" y="3872"/>
                  </a:lnTo>
                  <a:lnTo>
                    <a:pt x="18352" y="3903"/>
                  </a:lnTo>
                  <a:lnTo>
                    <a:pt x="18297" y="3933"/>
                  </a:lnTo>
                  <a:lnTo>
                    <a:pt x="18242" y="3962"/>
                  </a:lnTo>
                  <a:lnTo>
                    <a:pt x="18185" y="3990"/>
                  </a:lnTo>
                  <a:lnTo>
                    <a:pt x="18129" y="4016"/>
                  </a:lnTo>
                  <a:lnTo>
                    <a:pt x="18071" y="4042"/>
                  </a:lnTo>
                  <a:lnTo>
                    <a:pt x="18014" y="4068"/>
                  </a:lnTo>
                  <a:lnTo>
                    <a:pt x="17956" y="4092"/>
                  </a:lnTo>
                  <a:lnTo>
                    <a:pt x="17898" y="4115"/>
                  </a:lnTo>
                  <a:lnTo>
                    <a:pt x="17839" y="4137"/>
                  </a:lnTo>
                  <a:lnTo>
                    <a:pt x="17779" y="4159"/>
                  </a:lnTo>
                  <a:lnTo>
                    <a:pt x="17721" y="4179"/>
                  </a:lnTo>
                  <a:lnTo>
                    <a:pt x="17661" y="4198"/>
                  </a:lnTo>
                  <a:lnTo>
                    <a:pt x="17602" y="4217"/>
                  </a:lnTo>
                  <a:lnTo>
                    <a:pt x="17541" y="4235"/>
                  </a:lnTo>
                  <a:lnTo>
                    <a:pt x="17482" y="4252"/>
                  </a:lnTo>
                  <a:lnTo>
                    <a:pt x="17422" y="4268"/>
                  </a:lnTo>
                  <a:lnTo>
                    <a:pt x="17363" y="4284"/>
                  </a:lnTo>
                  <a:lnTo>
                    <a:pt x="17302" y="4299"/>
                  </a:lnTo>
                  <a:lnTo>
                    <a:pt x="17242" y="4313"/>
                  </a:lnTo>
                  <a:lnTo>
                    <a:pt x="17183" y="4326"/>
                  </a:lnTo>
                  <a:lnTo>
                    <a:pt x="17123" y="4340"/>
                  </a:lnTo>
                  <a:lnTo>
                    <a:pt x="17005" y="4363"/>
                  </a:lnTo>
                  <a:lnTo>
                    <a:pt x="16889" y="4384"/>
                  </a:lnTo>
                  <a:lnTo>
                    <a:pt x="16774" y="4402"/>
                  </a:lnTo>
                  <a:lnTo>
                    <a:pt x="16661" y="4418"/>
                  </a:lnTo>
                  <a:lnTo>
                    <a:pt x="16550" y="4432"/>
                  </a:lnTo>
                  <a:lnTo>
                    <a:pt x="16442" y="4444"/>
                  </a:lnTo>
                  <a:lnTo>
                    <a:pt x="16337" y="4454"/>
                  </a:lnTo>
                  <a:lnTo>
                    <a:pt x="16235" y="4463"/>
                  </a:lnTo>
                  <a:lnTo>
                    <a:pt x="16137" y="4470"/>
                  </a:lnTo>
                  <a:lnTo>
                    <a:pt x="16043" y="4475"/>
                  </a:lnTo>
                  <a:lnTo>
                    <a:pt x="15954" y="4480"/>
                  </a:lnTo>
                  <a:lnTo>
                    <a:pt x="15869" y="4483"/>
                  </a:lnTo>
                  <a:lnTo>
                    <a:pt x="15789" y="4485"/>
                  </a:lnTo>
                  <a:lnTo>
                    <a:pt x="15714" y="4487"/>
                  </a:lnTo>
                  <a:lnTo>
                    <a:pt x="15583" y="4488"/>
                  </a:lnTo>
                  <a:lnTo>
                    <a:pt x="15583" y="4488"/>
                  </a:lnTo>
                  <a:lnTo>
                    <a:pt x="10448" y="4488"/>
                  </a:lnTo>
                  <a:lnTo>
                    <a:pt x="10448" y="4488"/>
                  </a:lnTo>
                  <a:lnTo>
                    <a:pt x="10415" y="4488"/>
                  </a:lnTo>
                  <a:lnTo>
                    <a:pt x="10415" y="4488"/>
                  </a:lnTo>
                  <a:lnTo>
                    <a:pt x="5281" y="4488"/>
                  </a:lnTo>
                  <a:lnTo>
                    <a:pt x="5281" y="4488"/>
                  </a:lnTo>
                  <a:lnTo>
                    <a:pt x="5149" y="4487"/>
                  </a:lnTo>
                  <a:lnTo>
                    <a:pt x="5076" y="4485"/>
                  </a:lnTo>
                  <a:lnTo>
                    <a:pt x="4995" y="4483"/>
                  </a:lnTo>
                  <a:lnTo>
                    <a:pt x="4910" y="4480"/>
                  </a:lnTo>
                  <a:lnTo>
                    <a:pt x="4821" y="4475"/>
                  </a:lnTo>
                  <a:lnTo>
                    <a:pt x="4726" y="4470"/>
                  </a:lnTo>
                  <a:lnTo>
                    <a:pt x="4629" y="4463"/>
                  </a:lnTo>
                  <a:lnTo>
                    <a:pt x="4527" y="4454"/>
                  </a:lnTo>
                  <a:lnTo>
                    <a:pt x="4422" y="4444"/>
                  </a:lnTo>
                  <a:lnTo>
                    <a:pt x="4314" y="4432"/>
                  </a:lnTo>
                  <a:lnTo>
                    <a:pt x="4203" y="4418"/>
                  </a:lnTo>
                  <a:lnTo>
                    <a:pt x="4090" y="4402"/>
                  </a:lnTo>
                  <a:lnTo>
                    <a:pt x="3975" y="4384"/>
                  </a:lnTo>
                  <a:lnTo>
                    <a:pt x="3858" y="4363"/>
                  </a:lnTo>
                  <a:lnTo>
                    <a:pt x="3740" y="4340"/>
                  </a:lnTo>
                  <a:lnTo>
                    <a:pt x="3681" y="4326"/>
                  </a:lnTo>
                  <a:lnTo>
                    <a:pt x="3621" y="4313"/>
                  </a:lnTo>
                  <a:lnTo>
                    <a:pt x="3562" y="4299"/>
                  </a:lnTo>
                  <a:lnTo>
                    <a:pt x="3502" y="4284"/>
                  </a:lnTo>
                  <a:lnTo>
                    <a:pt x="3442" y="4268"/>
                  </a:lnTo>
                  <a:lnTo>
                    <a:pt x="3382" y="4252"/>
                  </a:lnTo>
                  <a:lnTo>
                    <a:pt x="3322" y="4235"/>
                  </a:lnTo>
                  <a:lnTo>
                    <a:pt x="3263" y="4217"/>
                  </a:lnTo>
                  <a:lnTo>
                    <a:pt x="3202" y="4198"/>
                  </a:lnTo>
                  <a:lnTo>
                    <a:pt x="3144" y="4179"/>
                  </a:lnTo>
                  <a:lnTo>
                    <a:pt x="3084" y="4159"/>
                  </a:lnTo>
                  <a:lnTo>
                    <a:pt x="3025" y="4137"/>
                  </a:lnTo>
                  <a:lnTo>
                    <a:pt x="2966" y="4115"/>
                  </a:lnTo>
                  <a:lnTo>
                    <a:pt x="2908" y="4092"/>
                  </a:lnTo>
                  <a:lnTo>
                    <a:pt x="2850" y="4068"/>
                  </a:lnTo>
                  <a:lnTo>
                    <a:pt x="2793" y="4042"/>
                  </a:lnTo>
                  <a:lnTo>
                    <a:pt x="2735" y="4016"/>
                  </a:lnTo>
                  <a:lnTo>
                    <a:pt x="2679" y="3990"/>
                  </a:lnTo>
                  <a:lnTo>
                    <a:pt x="2622" y="3962"/>
                  </a:lnTo>
                  <a:lnTo>
                    <a:pt x="2566" y="3933"/>
                  </a:lnTo>
                  <a:lnTo>
                    <a:pt x="2512" y="3903"/>
                  </a:lnTo>
                  <a:lnTo>
                    <a:pt x="2457" y="3872"/>
                  </a:lnTo>
                  <a:lnTo>
                    <a:pt x="2404" y="3840"/>
                  </a:lnTo>
                  <a:lnTo>
                    <a:pt x="2351" y="3807"/>
                  </a:lnTo>
                  <a:lnTo>
                    <a:pt x="2300" y="3772"/>
                  </a:lnTo>
                  <a:lnTo>
                    <a:pt x="2249" y="3737"/>
                  </a:lnTo>
                  <a:lnTo>
                    <a:pt x="2198" y="3700"/>
                  </a:lnTo>
                  <a:lnTo>
                    <a:pt x="2150" y="3663"/>
                  </a:lnTo>
                  <a:lnTo>
                    <a:pt x="2101" y="3624"/>
                  </a:lnTo>
                  <a:lnTo>
                    <a:pt x="2054" y="3584"/>
                  </a:lnTo>
                  <a:lnTo>
                    <a:pt x="2008" y="3543"/>
                  </a:lnTo>
                  <a:lnTo>
                    <a:pt x="1963" y="3501"/>
                  </a:lnTo>
                  <a:lnTo>
                    <a:pt x="1963" y="3501"/>
                  </a:lnTo>
                  <a:lnTo>
                    <a:pt x="1903" y="3442"/>
                  </a:lnTo>
                  <a:lnTo>
                    <a:pt x="1747" y="3289"/>
                  </a:lnTo>
                  <a:lnTo>
                    <a:pt x="1523" y="3066"/>
                  </a:lnTo>
                  <a:lnTo>
                    <a:pt x="1395" y="2937"/>
                  </a:lnTo>
                  <a:lnTo>
                    <a:pt x="1261" y="2803"/>
                  </a:lnTo>
                  <a:lnTo>
                    <a:pt x="1126" y="2665"/>
                  </a:lnTo>
                  <a:lnTo>
                    <a:pt x="993" y="2527"/>
                  </a:lnTo>
                  <a:lnTo>
                    <a:pt x="866" y="2394"/>
                  </a:lnTo>
                  <a:lnTo>
                    <a:pt x="748" y="2267"/>
                  </a:lnTo>
                  <a:lnTo>
                    <a:pt x="694" y="2208"/>
                  </a:lnTo>
                  <a:lnTo>
                    <a:pt x="644" y="2152"/>
                  </a:lnTo>
                  <a:lnTo>
                    <a:pt x="598" y="2100"/>
                  </a:lnTo>
                  <a:lnTo>
                    <a:pt x="557" y="2051"/>
                  </a:lnTo>
                  <a:lnTo>
                    <a:pt x="522" y="2007"/>
                  </a:lnTo>
                  <a:lnTo>
                    <a:pt x="491" y="1968"/>
                  </a:lnTo>
                  <a:lnTo>
                    <a:pt x="468" y="1935"/>
                  </a:lnTo>
                  <a:lnTo>
                    <a:pt x="458" y="1920"/>
                  </a:lnTo>
                  <a:lnTo>
                    <a:pt x="451" y="1907"/>
                  </a:lnTo>
                  <a:lnTo>
                    <a:pt x="451" y="1907"/>
                  </a:lnTo>
                  <a:lnTo>
                    <a:pt x="425" y="1860"/>
                  </a:lnTo>
                  <a:lnTo>
                    <a:pt x="396" y="1808"/>
                  </a:lnTo>
                  <a:lnTo>
                    <a:pt x="368" y="1752"/>
                  </a:lnTo>
                  <a:lnTo>
                    <a:pt x="338" y="1690"/>
                  </a:lnTo>
                  <a:lnTo>
                    <a:pt x="323" y="1657"/>
                  </a:lnTo>
                  <a:lnTo>
                    <a:pt x="308" y="1621"/>
                  </a:lnTo>
                  <a:lnTo>
                    <a:pt x="292" y="1583"/>
                  </a:lnTo>
                  <a:lnTo>
                    <a:pt x="277" y="1543"/>
                  </a:lnTo>
                  <a:lnTo>
                    <a:pt x="262" y="1500"/>
                  </a:lnTo>
                  <a:lnTo>
                    <a:pt x="246" y="1454"/>
                  </a:lnTo>
                  <a:lnTo>
                    <a:pt x="231" y="1406"/>
                  </a:lnTo>
                  <a:lnTo>
                    <a:pt x="216" y="1355"/>
                  </a:lnTo>
                  <a:lnTo>
                    <a:pt x="201" y="1301"/>
                  </a:lnTo>
                  <a:lnTo>
                    <a:pt x="185" y="1243"/>
                  </a:lnTo>
                  <a:lnTo>
                    <a:pt x="170" y="1182"/>
                  </a:lnTo>
                  <a:lnTo>
                    <a:pt x="155" y="1118"/>
                  </a:lnTo>
                  <a:lnTo>
                    <a:pt x="141" y="1049"/>
                  </a:lnTo>
                  <a:lnTo>
                    <a:pt x="126" y="976"/>
                  </a:lnTo>
                  <a:lnTo>
                    <a:pt x="113" y="900"/>
                  </a:lnTo>
                  <a:lnTo>
                    <a:pt x="99" y="819"/>
                  </a:lnTo>
                  <a:lnTo>
                    <a:pt x="85" y="734"/>
                  </a:lnTo>
                  <a:lnTo>
                    <a:pt x="72" y="644"/>
                  </a:lnTo>
                  <a:lnTo>
                    <a:pt x="60" y="550"/>
                  </a:lnTo>
                  <a:lnTo>
                    <a:pt x="48" y="450"/>
                  </a:lnTo>
                  <a:lnTo>
                    <a:pt x="36" y="345"/>
                  </a:lnTo>
                  <a:lnTo>
                    <a:pt x="25" y="236"/>
                  </a:lnTo>
                  <a:lnTo>
                    <a:pt x="15" y="120"/>
                  </a:lnTo>
                  <a:lnTo>
                    <a:pt x="5" y="0"/>
                  </a:lnTo>
                  <a:lnTo>
                    <a:pt x="0" y="44"/>
                  </a:lnTo>
                  <a:lnTo>
                    <a:pt x="0" y="44"/>
                  </a:lnTo>
                  <a:lnTo>
                    <a:pt x="1" y="161"/>
                  </a:lnTo>
                  <a:lnTo>
                    <a:pt x="3" y="273"/>
                  </a:lnTo>
                  <a:lnTo>
                    <a:pt x="7" y="382"/>
                  </a:lnTo>
                  <a:lnTo>
                    <a:pt x="12" y="489"/>
                  </a:lnTo>
                  <a:lnTo>
                    <a:pt x="19" y="592"/>
                  </a:lnTo>
                  <a:lnTo>
                    <a:pt x="27" y="691"/>
                  </a:lnTo>
                  <a:lnTo>
                    <a:pt x="36" y="788"/>
                  </a:lnTo>
                  <a:lnTo>
                    <a:pt x="47" y="882"/>
                  </a:lnTo>
                  <a:lnTo>
                    <a:pt x="58" y="972"/>
                  </a:lnTo>
                  <a:lnTo>
                    <a:pt x="72" y="1060"/>
                  </a:lnTo>
                  <a:lnTo>
                    <a:pt x="86" y="1144"/>
                  </a:lnTo>
                  <a:lnTo>
                    <a:pt x="102" y="1226"/>
                  </a:lnTo>
                  <a:lnTo>
                    <a:pt x="119" y="1305"/>
                  </a:lnTo>
                  <a:lnTo>
                    <a:pt x="136" y="1381"/>
                  </a:lnTo>
                  <a:lnTo>
                    <a:pt x="155" y="1455"/>
                  </a:lnTo>
                  <a:lnTo>
                    <a:pt x="174" y="1525"/>
                  </a:lnTo>
                  <a:lnTo>
                    <a:pt x="194" y="1594"/>
                  </a:lnTo>
                  <a:lnTo>
                    <a:pt x="217" y="1659"/>
                  </a:lnTo>
                  <a:lnTo>
                    <a:pt x="239" y="1722"/>
                  </a:lnTo>
                  <a:lnTo>
                    <a:pt x="262" y="1782"/>
                  </a:lnTo>
                  <a:lnTo>
                    <a:pt x="285" y="1841"/>
                  </a:lnTo>
                  <a:lnTo>
                    <a:pt x="310" y="1897"/>
                  </a:lnTo>
                  <a:lnTo>
                    <a:pt x="335" y="1950"/>
                  </a:lnTo>
                  <a:lnTo>
                    <a:pt x="361" y="2001"/>
                  </a:lnTo>
                  <a:lnTo>
                    <a:pt x="387" y="2049"/>
                  </a:lnTo>
                  <a:lnTo>
                    <a:pt x="415" y="2096"/>
                  </a:lnTo>
                  <a:lnTo>
                    <a:pt x="442" y="2141"/>
                  </a:lnTo>
                  <a:lnTo>
                    <a:pt x="470" y="2184"/>
                  </a:lnTo>
                  <a:lnTo>
                    <a:pt x="498" y="2224"/>
                  </a:lnTo>
                  <a:lnTo>
                    <a:pt x="528" y="2262"/>
                  </a:lnTo>
                  <a:lnTo>
                    <a:pt x="557" y="2299"/>
                  </a:lnTo>
                  <a:lnTo>
                    <a:pt x="586" y="2333"/>
                  </a:lnTo>
                  <a:lnTo>
                    <a:pt x="586" y="2333"/>
                  </a:lnTo>
                  <a:lnTo>
                    <a:pt x="631" y="2383"/>
                  </a:lnTo>
                  <a:lnTo>
                    <a:pt x="706" y="2461"/>
                  </a:lnTo>
                  <a:lnTo>
                    <a:pt x="808" y="2567"/>
                  </a:lnTo>
                  <a:lnTo>
                    <a:pt x="937" y="2699"/>
                  </a:lnTo>
                  <a:lnTo>
                    <a:pt x="1265" y="3032"/>
                  </a:lnTo>
                  <a:lnTo>
                    <a:pt x="1677" y="3447"/>
                  </a:lnTo>
                  <a:lnTo>
                    <a:pt x="2156" y="3928"/>
                  </a:lnTo>
                  <a:lnTo>
                    <a:pt x="2689" y="4462"/>
                  </a:lnTo>
                  <a:lnTo>
                    <a:pt x="3260" y="5033"/>
                  </a:lnTo>
                  <a:lnTo>
                    <a:pt x="3856" y="5626"/>
                  </a:lnTo>
                  <a:lnTo>
                    <a:pt x="4462" y="6228"/>
                  </a:lnTo>
                  <a:lnTo>
                    <a:pt x="5064" y="6824"/>
                  </a:lnTo>
                  <a:lnTo>
                    <a:pt x="5646" y="7398"/>
                  </a:lnTo>
                  <a:lnTo>
                    <a:pt x="6194" y="7937"/>
                  </a:lnTo>
                  <a:lnTo>
                    <a:pt x="6451" y="8189"/>
                  </a:lnTo>
                  <a:lnTo>
                    <a:pt x="6695" y="8427"/>
                  </a:lnTo>
                  <a:lnTo>
                    <a:pt x="6923" y="8648"/>
                  </a:lnTo>
                  <a:lnTo>
                    <a:pt x="7133" y="8851"/>
                  </a:lnTo>
                  <a:lnTo>
                    <a:pt x="7324" y="9034"/>
                  </a:lnTo>
                  <a:lnTo>
                    <a:pt x="7494" y="9196"/>
                  </a:lnTo>
                  <a:lnTo>
                    <a:pt x="7640" y="9334"/>
                  </a:lnTo>
                  <a:lnTo>
                    <a:pt x="7763" y="9447"/>
                  </a:lnTo>
                  <a:lnTo>
                    <a:pt x="7763" y="9447"/>
                  </a:lnTo>
                  <a:lnTo>
                    <a:pt x="7811" y="9490"/>
                  </a:lnTo>
                  <a:lnTo>
                    <a:pt x="7860" y="9531"/>
                  </a:lnTo>
                  <a:lnTo>
                    <a:pt x="7909" y="9571"/>
                  </a:lnTo>
                  <a:lnTo>
                    <a:pt x="7959" y="9610"/>
                  </a:lnTo>
                  <a:lnTo>
                    <a:pt x="8010" y="9647"/>
                  </a:lnTo>
                  <a:lnTo>
                    <a:pt x="8060" y="9684"/>
                  </a:lnTo>
                  <a:lnTo>
                    <a:pt x="8112" y="9719"/>
                  </a:lnTo>
                  <a:lnTo>
                    <a:pt x="8163" y="9753"/>
                  </a:lnTo>
                  <a:lnTo>
                    <a:pt x="8216" y="9785"/>
                  </a:lnTo>
                  <a:lnTo>
                    <a:pt x="8268" y="9816"/>
                  </a:lnTo>
                  <a:lnTo>
                    <a:pt x="8321" y="9847"/>
                  </a:lnTo>
                  <a:lnTo>
                    <a:pt x="8374" y="9875"/>
                  </a:lnTo>
                  <a:lnTo>
                    <a:pt x="8427" y="9903"/>
                  </a:lnTo>
                  <a:lnTo>
                    <a:pt x="8480" y="9931"/>
                  </a:lnTo>
                  <a:lnTo>
                    <a:pt x="8534" y="9956"/>
                  </a:lnTo>
                  <a:lnTo>
                    <a:pt x="8587" y="9981"/>
                  </a:lnTo>
                  <a:lnTo>
                    <a:pt x="8641" y="10004"/>
                  </a:lnTo>
                  <a:lnTo>
                    <a:pt x="8693" y="10027"/>
                  </a:lnTo>
                  <a:lnTo>
                    <a:pt x="8747" y="10048"/>
                  </a:lnTo>
                  <a:lnTo>
                    <a:pt x="8800" y="10069"/>
                  </a:lnTo>
                  <a:lnTo>
                    <a:pt x="8854" y="10088"/>
                  </a:lnTo>
                  <a:lnTo>
                    <a:pt x="8906" y="10107"/>
                  </a:lnTo>
                  <a:lnTo>
                    <a:pt x="8959" y="10124"/>
                  </a:lnTo>
                  <a:lnTo>
                    <a:pt x="9011" y="10141"/>
                  </a:lnTo>
                  <a:lnTo>
                    <a:pt x="9064" y="10157"/>
                  </a:lnTo>
                  <a:lnTo>
                    <a:pt x="9115" y="10172"/>
                  </a:lnTo>
                  <a:lnTo>
                    <a:pt x="9167" y="10187"/>
                  </a:lnTo>
                  <a:lnTo>
                    <a:pt x="9218" y="10200"/>
                  </a:lnTo>
                  <a:lnTo>
                    <a:pt x="9269" y="10214"/>
                  </a:lnTo>
                  <a:lnTo>
                    <a:pt x="9319" y="10226"/>
                  </a:lnTo>
                  <a:lnTo>
                    <a:pt x="9417" y="10247"/>
                  </a:lnTo>
                  <a:lnTo>
                    <a:pt x="9513" y="10267"/>
                  </a:lnTo>
                  <a:lnTo>
                    <a:pt x="9607" y="10283"/>
                  </a:lnTo>
                  <a:lnTo>
                    <a:pt x="9697" y="10297"/>
                  </a:lnTo>
                  <a:lnTo>
                    <a:pt x="9782" y="10309"/>
                  </a:lnTo>
                  <a:lnTo>
                    <a:pt x="9865" y="10319"/>
                  </a:lnTo>
                  <a:lnTo>
                    <a:pt x="9944" y="10327"/>
                  </a:lnTo>
                  <a:lnTo>
                    <a:pt x="10019" y="10333"/>
                  </a:lnTo>
                  <a:lnTo>
                    <a:pt x="10087" y="10338"/>
                  </a:lnTo>
                  <a:lnTo>
                    <a:pt x="10152" y="10342"/>
                  </a:lnTo>
                  <a:lnTo>
                    <a:pt x="10210" y="10344"/>
                  </a:lnTo>
                  <a:lnTo>
                    <a:pt x="10264" y="10346"/>
                  </a:lnTo>
                  <a:lnTo>
                    <a:pt x="10311" y="10347"/>
                  </a:lnTo>
                  <a:lnTo>
                    <a:pt x="10386" y="10346"/>
                  </a:lnTo>
                  <a:lnTo>
                    <a:pt x="10432" y="10345"/>
                  </a:lnTo>
                  <a:lnTo>
                    <a:pt x="10432" y="10345"/>
                  </a:lnTo>
                  <a:lnTo>
                    <a:pt x="10479" y="10346"/>
                  </a:lnTo>
                  <a:lnTo>
                    <a:pt x="10553" y="10347"/>
                  </a:lnTo>
                  <a:lnTo>
                    <a:pt x="10600" y="10346"/>
                  </a:lnTo>
                  <a:lnTo>
                    <a:pt x="10653" y="10344"/>
                  </a:lnTo>
                  <a:lnTo>
                    <a:pt x="10712" y="10342"/>
                  </a:lnTo>
                  <a:lnTo>
                    <a:pt x="10777" y="10338"/>
                  </a:lnTo>
                  <a:lnTo>
                    <a:pt x="10846" y="10333"/>
                  </a:lnTo>
                  <a:lnTo>
                    <a:pt x="10920" y="10327"/>
                  </a:lnTo>
                  <a:lnTo>
                    <a:pt x="10999" y="10319"/>
                  </a:lnTo>
                  <a:lnTo>
                    <a:pt x="11081" y="10309"/>
                  </a:lnTo>
                  <a:lnTo>
                    <a:pt x="11168" y="10297"/>
                  </a:lnTo>
                  <a:lnTo>
                    <a:pt x="11258" y="10283"/>
                  </a:lnTo>
                  <a:lnTo>
                    <a:pt x="11351" y="10267"/>
                  </a:lnTo>
                  <a:lnTo>
                    <a:pt x="11447" y="10247"/>
                  </a:lnTo>
                  <a:lnTo>
                    <a:pt x="11546" y="10226"/>
                  </a:lnTo>
                  <a:lnTo>
                    <a:pt x="11595" y="10214"/>
                  </a:lnTo>
                  <a:lnTo>
                    <a:pt x="11646" y="10200"/>
                  </a:lnTo>
                  <a:lnTo>
                    <a:pt x="11697" y="10187"/>
                  </a:lnTo>
                  <a:lnTo>
                    <a:pt x="11749" y="10172"/>
                  </a:lnTo>
                  <a:lnTo>
                    <a:pt x="11800" y="10157"/>
                  </a:lnTo>
                  <a:lnTo>
                    <a:pt x="11853" y="10141"/>
                  </a:lnTo>
                  <a:lnTo>
                    <a:pt x="11905" y="10124"/>
                  </a:lnTo>
                  <a:lnTo>
                    <a:pt x="11957" y="10107"/>
                  </a:lnTo>
                  <a:lnTo>
                    <a:pt x="12010" y="10088"/>
                  </a:lnTo>
                  <a:lnTo>
                    <a:pt x="12063" y="10069"/>
                  </a:lnTo>
                  <a:lnTo>
                    <a:pt x="12117" y="10048"/>
                  </a:lnTo>
                  <a:lnTo>
                    <a:pt x="12170" y="10027"/>
                  </a:lnTo>
                  <a:lnTo>
                    <a:pt x="12224" y="10004"/>
                  </a:lnTo>
                  <a:lnTo>
                    <a:pt x="12276" y="9981"/>
                  </a:lnTo>
                  <a:lnTo>
                    <a:pt x="12330" y="9956"/>
                  </a:lnTo>
                  <a:lnTo>
                    <a:pt x="12383" y="9931"/>
                  </a:lnTo>
                  <a:lnTo>
                    <a:pt x="12437" y="9903"/>
                  </a:lnTo>
                  <a:lnTo>
                    <a:pt x="12490" y="9875"/>
                  </a:lnTo>
                  <a:lnTo>
                    <a:pt x="12543" y="9847"/>
                  </a:lnTo>
                  <a:lnTo>
                    <a:pt x="12595" y="9816"/>
                  </a:lnTo>
                  <a:lnTo>
                    <a:pt x="12648" y="9785"/>
                  </a:lnTo>
                  <a:lnTo>
                    <a:pt x="12700" y="9753"/>
                  </a:lnTo>
                  <a:lnTo>
                    <a:pt x="12752" y="9719"/>
                  </a:lnTo>
                  <a:lnTo>
                    <a:pt x="12803" y="9684"/>
                  </a:lnTo>
                  <a:lnTo>
                    <a:pt x="12854" y="9647"/>
                  </a:lnTo>
                  <a:lnTo>
                    <a:pt x="12904" y="9610"/>
                  </a:lnTo>
                  <a:lnTo>
                    <a:pt x="12955" y="9571"/>
                  </a:lnTo>
                  <a:lnTo>
                    <a:pt x="13004" y="9531"/>
                  </a:lnTo>
                  <a:lnTo>
                    <a:pt x="13053" y="9490"/>
                  </a:lnTo>
                  <a:lnTo>
                    <a:pt x="13101" y="9447"/>
                  </a:lnTo>
                  <a:lnTo>
                    <a:pt x="13101" y="9447"/>
                  </a:lnTo>
                  <a:lnTo>
                    <a:pt x="13223" y="9334"/>
                  </a:lnTo>
                  <a:lnTo>
                    <a:pt x="13370" y="9196"/>
                  </a:lnTo>
                  <a:lnTo>
                    <a:pt x="13540" y="9034"/>
                  </a:lnTo>
                  <a:lnTo>
                    <a:pt x="13731" y="8851"/>
                  </a:lnTo>
                  <a:lnTo>
                    <a:pt x="13941" y="8648"/>
                  </a:lnTo>
                  <a:lnTo>
                    <a:pt x="14169" y="8427"/>
                  </a:lnTo>
                  <a:lnTo>
                    <a:pt x="14412" y="8189"/>
                  </a:lnTo>
                  <a:lnTo>
                    <a:pt x="14670" y="7937"/>
                  </a:lnTo>
                  <a:lnTo>
                    <a:pt x="15218" y="7398"/>
                  </a:lnTo>
                  <a:lnTo>
                    <a:pt x="15800" y="6824"/>
                  </a:lnTo>
                  <a:lnTo>
                    <a:pt x="16402" y="6228"/>
                  </a:lnTo>
                  <a:lnTo>
                    <a:pt x="17007" y="5626"/>
                  </a:lnTo>
                  <a:lnTo>
                    <a:pt x="17604" y="5033"/>
                  </a:lnTo>
                  <a:lnTo>
                    <a:pt x="18175" y="4462"/>
                  </a:lnTo>
                  <a:lnTo>
                    <a:pt x="18708" y="3928"/>
                  </a:lnTo>
                  <a:lnTo>
                    <a:pt x="19186" y="3447"/>
                  </a:lnTo>
                  <a:lnTo>
                    <a:pt x="19598" y="3032"/>
                  </a:lnTo>
                  <a:lnTo>
                    <a:pt x="19926" y="2699"/>
                  </a:lnTo>
                  <a:lnTo>
                    <a:pt x="20056" y="2567"/>
                  </a:lnTo>
                  <a:lnTo>
                    <a:pt x="20157" y="2461"/>
                  </a:lnTo>
                  <a:lnTo>
                    <a:pt x="20232" y="2383"/>
                  </a:lnTo>
                  <a:lnTo>
                    <a:pt x="20278" y="2333"/>
                  </a:lnTo>
                  <a:lnTo>
                    <a:pt x="20278" y="2333"/>
                  </a:lnTo>
                  <a:lnTo>
                    <a:pt x="20307" y="2299"/>
                  </a:lnTo>
                  <a:lnTo>
                    <a:pt x="20336" y="2262"/>
                  </a:lnTo>
                  <a:lnTo>
                    <a:pt x="20365" y="2224"/>
                  </a:lnTo>
                  <a:lnTo>
                    <a:pt x="20394" y="2184"/>
                  </a:lnTo>
                  <a:lnTo>
                    <a:pt x="20422" y="2141"/>
                  </a:lnTo>
                  <a:lnTo>
                    <a:pt x="20449" y="2096"/>
                  </a:lnTo>
                  <a:lnTo>
                    <a:pt x="20476" y="2049"/>
                  </a:lnTo>
                  <a:lnTo>
                    <a:pt x="20503" y="2001"/>
                  </a:lnTo>
                  <a:lnTo>
                    <a:pt x="20529" y="1950"/>
                  </a:lnTo>
                  <a:lnTo>
                    <a:pt x="20554" y="1897"/>
                  </a:lnTo>
                  <a:lnTo>
                    <a:pt x="20578" y="1841"/>
                  </a:lnTo>
                  <a:lnTo>
                    <a:pt x="20603" y="1782"/>
                  </a:lnTo>
                  <a:lnTo>
                    <a:pt x="20625" y="1722"/>
                  </a:lnTo>
                  <a:lnTo>
                    <a:pt x="20647" y="1659"/>
                  </a:lnTo>
                  <a:lnTo>
                    <a:pt x="20669" y="1594"/>
                  </a:lnTo>
                  <a:lnTo>
                    <a:pt x="20689" y="1525"/>
                  </a:lnTo>
                  <a:lnTo>
                    <a:pt x="20710" y="1455"/>
                  </a:lnTo>
                  <a:lnTo>
                    <a:pt x="20728" y="1381"/>
                  </a:lnTo>
                  <a:lnTo>
                    <a:pt x="20746" y="1305"/>
                  </a:lnTo>
                  <a:lnTo>
                    <a:pt x="20762" y="1226"/>
                  </a:lnTo>
                  <a:lnTo>
                    <a:pt x="20777" y="1144"/>
                  </a:lnTo>
                  <a:lnTo>
                    <a:pt x="20792" y="1060"/>
                  </a:lnTo>
                  <a:lnTo>
                    <a:pt x="20805" y="972"/>
                  </a:lnTo>
                  <a:lnTo>
                    <a:pt x="20818" y="882"/>
                  </a:lnTo>
                  <a:lnTo>
                    <a:pt x="20828" y="788"/>
                  </a:lnTo>
                  <a:lnTo>
                    <a:pt x="20838" y="691"/>
                  </a:lnTo>
                  <a:lnTo>
                    <a:pt x="20846" y="592"/>
                  </a:lnTo>
                  <a:lnTo>
                    <a:pt x="20852" y="489"/>
                  </a:lnTo>
                  <a:lnTo>
                    <a:pt x="20858" y="382"/>
                  </a:lnTo>
                  <a:lnTo>
                    <a:pt x="20861" y="273"/>
                  </a:lnTo>
                  <a:lnTo>
                    <a:pt x="20864" y="161"/>
                  </a:lnTo>
                  <a:lnTo>
                    <a:pt x="20864" y="44"/>
                  </a:lnTo>
                  <a:lnTo>
                    <a:pt x="20859" y="0"/>
                  </a:lnTo>
                  <a:lnTo>
                    <a:pt x="20859" y="0"/>
                  </a:lnTo>
                  <a:lnTo>
                    <a:pt x="20849" y="120"/>
                  </a:lnTo>
                  <a:lnTo>
                    <a:pt x="20839" y="236"/>
                  </a:lnTo>
                  <a:lnTo>
                    <a:pt x="20828" y="345"/>
                  </a:lnTo>
                  <a:lnTo>
                    <a:pt x="20816" y="450"/>
                  </a:lnTo>
                  <a:lnTo>
                    <a:pt x="20804" y="550"/>
                  </a:lnTo>
                  <a:lnTo>
                    <a:pt x="20791" y="644"/>
                  </a:lnTo>
                  <a:lnTo>
                    <a:pt x="20778" y="734"/>
                  </a:lnTo>
                  <a:lnTo>
                    <a:pt x="20765" y="819"/>
                  </a:lnTo>
                  <a:lnTo>
                    <a:pt x="20752" y="900"/>
                  </a:lnTo>
                  <a:lnTo>
                    <a:pt x="20738" y="976"/>
                  </a:lnTo>
                  <a:lnTo>
                    <a:pt x="20724" y="1049"/>
                  </a:lnTo>
                  <a:lnTo>
                    <a:pt x="20709" y="1118"/>
                  </a:lnTo>
                  <a:lnTo>
                    <a:pt x="20694" y="1182"/>
                  </a:lnTo>
                  <a:lnTo>
                    <a:pt x="20679" y="1243"/>
                  </a:lnTo>
                  <a:lnTo>
                    <a:pt x="20664" y="1301"/>
                  </a:lnTo>
                  <a:lnTo>
                    <a:pt x="20649" y="1355"/>
                  </a:lnTo>
                  <a:lnTo>
                    <a:pt x="20633" y="1406"/>
                  </a:lnTo>
                  <a:lnTo>
                    <a:pt x="20618" y="1454"/>
                  </a:lnTo>
                  <a:lnTo>
                    <a:pt x="20603" y="1500"/>
                  </a:lnTo>
                  <a:lnTo>
                    <a:pt x="20586" y="1543"/>
                  </a:lnTo>
                  <a:lnTo>
                    <a:pt x="20571" y="1583"/>
                  </a:lnTo>
                  <a:lnTo>
                    <a:pt x="20556" y="1621"/>
                  </a:lnTo>
                  <a:lnTo>
                    <a:pt x="20541" y="1657"/>
                  </a:lnTo>
                  <a:lnTo>
                    <a:pt x="20526" y="1690"/>
                  </a:lnTo>
                  <a:lnTo>
                    <a:pt x="20496" y="1752"/>
                  </a:lnTo>
                  <a:lnTo>
                    <a:pt x="20467" y="1808"/>
                  </a:lnTo>
                  <a:lnTo>
                    <a:pt x="20439" y="1860"/>
                  </a:lnTo>
                  <a:lnTo>
                    <a:pt x="20413" y="1907"/>
                  </a:lnTo>
                  <a:lnTo>
                    <a:pt x="20413" y="1907"/>
                  </a:lnTo>
                  <a:lnTo>
                    <a:pt x="20406" y="1920"/>
                  </a:lnTo>
                  <a:lnTo>
                    <a:pt x="20396" y="1935"/>
                  </a:lnTo>
                  <a:lnTo>
                    <a:pt x="20372" y="1968"/>
                  </a:lnTo>
                  <a:lnTo>
                    <a:pt x="20342" y="2007"/>
                  </a:lnTo>
                  <a:lnTo>
                    <a:pt x="20307" y="2051"/>
                  </a:lnTo>
                  <a:lnTo>
                    <a:pt x="20265" y="2100"/>
                  </a:lnTo>
                  <a:lnTo>
                    <a:pt x="20220" y="2152"/>
                  </a:lnTo>
                  <a:lnTo>
                    <a:pt x="20170" y="2208"/>
                  </a:lnTo>
                  <a:lnTo>
                    <a:pt x="20115" y="2267"/>
                  </a:lnTo>
                  <a:lnTo>
                    <a:pt x="19998" y="2394"/>
                  </a:lnTo>
                  <a:lnTo>
                    <a:pt x="19871" y="2527"/>
                  </a:lnTo>
                  <a:lnTo>
                    <a:pt x="19738" y="2665"/>
                  </a:lnTo>
                  <a:lnTo>
                    <a:pt x="19602" y="2803"/>
                  </a:lnTo>
                  <a:lnTo>
                    <a:pt x="19469" y="2937"/>
                  </a:lnTo>
                  <a:lnTo>
                    <a:pt x="19341" y="3066"/>
                  </a:lnTo>
                  <a:lnTo>
                    <a:pt x="19117" y="3289"/>
                  </a:lnTo>
                  <a:lnTo>
                    <a:pt x="18960" y="3442"/>
                  </a:lnTo>
                  <a:lnTo>
                    <a:pt x="18901" y="3501"/>
                  </a:lnTo>
                  <a:lnTo>
                    <a:pt x="18901" y="3501"/>
                  </a:lnTo>
                  <a:close/>
                </a:path>
              </a:pathLst>
            </a:custGeom>
            <a:solidFill>
              <a:sysClr val="window" lastClr="FFFFFF">
                <a:lumMod val="85000"/>
              </a:sysClr>
            </a:solidFill>
            <a:ln w="9525">
              <a:noFill/>
              <a:round/>
              <a:headEnd/>
              <a:tailEnd/>
            </a:ln>
          </p:spPr>
          <p:txBody>
            <a:bodyPr vert="horz" wrap="square" lIns="96435" tIns="48218" rIns="96435" bIns="48218"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fr-FR" sz="1200" b="0" i="0" u="none" strike="noStrike" kern="0" cap="none" spc="0" normalizeH="0" baseline="0" noProof="0">
                <a:ln>
                  <a:noFill/>
                </a:ln>
                <a:solidFill>
                  <a:sysClr val="windowText" lastClr="000000"/>
                </a:solidFill>
                <a:effectLst/>
                <a:uLnTx/>
                <a:uFillTx/>
              </a:endParaRPr>
            </a:p>
          </p:txBody>
        </p:sp>
        <p:sp>
          <p:nvSpPr>
            <p:cNvPr id="25" name="Freeform 7"/>
            <p:cNvSpPr>
              <a:spLocks/>
            </p:cNvSpPr>
            <p:nvPr/>
          </p:nvSpPr>
          <p:spPr bwMode="auto">
            <a:xfrm rot="20191043">
              <a:off x="3256005" y="1369693"/>
              <a:ext cx="2609084" cy="1447951"/>
            </a:xfrm>
            <a:custGeom>
              <a:avLst/>
              <a:gdLst/>
              <a:ahLst/>
              <a:cxnLst>
                <a:cxn ang="0">
                  <a:pos x="2199" y="6646"/>
                </a:cxn>
                <a:cxn ang="0">
                  <a:pos x="2567" y="6413"/>
                </a:cxn>
                <a:cxn ang="0">
                  <a:pos x="2967" y="6231"/>
                </a:cxn>
                <a:cxn ang="0">
                  <a:pos x="3382" y="6094"/>
                </a:cxn>
                <a:cxn ang="0">
                  <a:pos x="3859" y="5983"/>
                </a:cxn>
                <a:cxn ang="0">
                  <a:pos x="4629" y="5883"/>
                </a:cxn>
                <a:cxn ang="0">
                  <a:pos x="5281" y="5859"/>
                </a:cxn>
                <a:cxn ang="0">
                  <a:pos x="15583" y="5859"/>
                </a:cxn>
                <a:cxn ang="0">
                  <a:pos x="16236" y="5883"/>
                </a:cxn>
                <a:cxn ang="0">
                  <a:pos x="17007" y="5983"/>
                </a:cxn>
                <a:cxn ang="0">
                  <a:pos x="17482" y="6094"/>
                </a:cxn>
                <a:cxn ang="0">
                  <a:pos x="17898" y="6231"/>
                </a:cxn>
                <a:cxn ang="0">
                  <a:pos x="18298" y="6413"/>
                </a:cxn>
                <a:cxn ang="0">
                  <a:pos x="18666" y="6646"/>
                </a:cxn>
                <a:cxn ang="0">
                  <a:pos x="18961" y="6903"/>
                </a:cxn>
                <a:cxn ang="0">
                  <a:pos x="19998" y="7952"/>
                </a:cxn>
                <a:cxn ang="0">
                  <a:pos x="20373" y="8378"/>
                </a:cxn>
                <a:cxn ang="0">
                  <a:pos x="20496" y="8593"/>
                </a:cxn>
                <a:cxn ang="0">
                  <a:pos x="20618" y="8892"/>
                </a:cxn>
                <a:cxn ang="0">
                  <a:pos x="20724" y="9297"/>
                </a:cxn>
                <a:cxn ang="0">
                  <a:pos x="20816" y="9896"/>
                </a:cxn>
                <a:cxn ang="0">
                  <a:pos x="20864" y="10185"/>
                </a:cxn>
                <a:cxn ang="0">
                  <a:pos x="20818" y="9465"/>
                </a:cxn>
                <a:cxn ang="0">
                  <a:pos x="20710" y="8892"/>
                </a:cxn>
                <a:cxn ang="0">
                  <a:pos x="20555" y="8450"/>
                </a:cxn>
                <a:cxn ang="0">
                  <a:pos x="20366" y="8122"/>
                </a:cxn>
                <a:cxn ang="0">
                  <a:pos x="20056" y="7780"/>
                </a:cxn>
                <a:cxn ang="0">
                  <a:pos x="17008" y="4720"/>
                </a:cxn>
                <a:cxn ang="0">
                  <a:pos x="13941" y="1698"/>
                </a:cxn>
                <a:cxn ang="0">
                  <a:pos x="13053" y="857"/>
                </a:cxn>
                <a:cxn ang="0">
                  <a:pos x="12701" y="593"/>
                </a:cxn>
                <a:cxn ang="0">
                  <a:pos x="12330" y="390"/>
                </a:cxn>
                <a:cxn ang="0">
                  <a:pos x="11958" y="240"/>
                </a:cxn>
                <a:cxn ang="0">
                  <a:pos x="11596" y="133"/>
                </a:cxn>
                <a:cxn ang="0">
                  <a:pos x="10999" y="27"/>
                </a:cxn>
                <a:cxn ang="0">
                  <a:pos x="10554" y="0"/>
                </a:cxn>
                <a:cxn ang="0">
                  <a:pos x="10211" y="2"/>
                </a:cxn>
                <a:cxn ang="0">
                  <a:pos x="9697" y="49"/>
                </a:cxn>
                <a:cxn ang="0">
                  <a:pos x="9167" y="159"/>
                </a:cxn>
                <a:cxn ang="0">
                  <a:pos x="8801" y="278"/>
                </a:cxn>
                <a:cxn ang="0">
                  <a:pos x="8427" y="442"/>
                </a:cxn>
                <a:cxn ang="0">
                  <a:pos x="8062" y="662"/>
                </a:cxn>
                <a:cxn ang="0">
                  <a:pos x="7764" y="899"/>
                </a:cxn>
                <a:cxn ang="0">
                  <a:pos x="6453" y="2156"/>
                </a:cxn>
                <a:cxn ang="0">
                  <a:pos x="2689" y="5884"/>
                </a:cxn>
                <a:cxn ang="0">
                  <a:pos x="632" y="7963"/>
                </a:cxn>
                <a:cxn ang="0">
                  <a:pos x="443" y="8205"/>
                </a:cxn>
                <a:cxn ang="0">
                  <a:pos x="263" y="8563"/>
                </a:cxn>
                <a:cxn ang="0">
                  <a:pos x="119" y="9041"/>
                </a:cxn>
                <a:cxn ang="0">
                  <a:pos x="27" y="9654"/>
                </a:cxn>
                <a:cxn ang="0">
                  <a:pos x="5" y="10347"/>
                </a:cxn>
                <a:cxn ang="0">
                  <a:pos x="73" y="9702"/>
                </a:cxn>
                <a:cxn ang="0">
                  <a:pos x="171" y="9164"/>
                </a:cxn>
                <a:cxn ang="0">
                  <a:pos x="278" y="8803"/>
                </a:cxn>
                <a:cxn ang="0">
                  <a:pos x="425" y="8487"/>
                </a:cxn>
                <a:cxn ang="0">
                  <a:pos x="558" y="8294"/>
                </a:cxn>
                <a:cxn ang="0">
                  <a:pos x="1127" y="7681"/>
                </a:cxn>
                <a:cxn ang="0">
                  <a:pos x="1963" y="6846"/>
                </a:cxn>
              </a:cxnLst>
              <a:rect l="0" t="0" r="r" b="b"/>
              <a:pathLst>
                <a:path w="20864" h="10347">
                  <a:moveTo>
                    <a:pt x="1963" y="6846"/>
                  </a:moveTo>
                  <a:lnTo>
                    <a:pt x="1963" y="6846"/>
                  </a:lnTo>
                  <a:lnTo>
                    <a:pt x="2009" y="6803"/>
                  </a:lnTo>
                  <a:lnTo>
                    <a:pt x="2054" y="6762"/>
                  </a:lnTo>
                  <a:lnTo>
                    <a:pt x="2102" y="6722"/>
                  </a:lnTo>
                  <a:lnTo>
                    <a:pt x="2150" y="6683"/>
                  </a:lnTo>
                  <a:lnTo>
                    <a:pt x="2199" y="6646"/>
                  </a:lnTo>
                  <a:lnTo>
                    <a:pt x="2249" y="6609"/>
                  </a:lnTo>
                  <a:lnTo>
                    <a:pt x="2300" y="6573"/>
                  </a:lnTo>
                  <a:lnTo>
                    <a:pt x="2352" y="6539"/>
                  </a:lnTo>
                  <a:lnTo>
                    <a:pt x="2404" y="6506"/>
                  </a:lnTo>
                  <a:lnTo>
                    <a:pt x="2458" y="6474"/>
                  </a:lnTo>
                  <a:lnTo>
                    <a:pt x="2512" y="6443"/>
                  </a:lnTo>
                  <a:lnTo>
                    <a:pt x="2567" y="6413"/>
                  </a:lnTo>
                  <a:lnTo>
                    <a:pt x="2622" y="6384"/>
                  </a:lnTo>
                  <a:lnTo>
                    <a:pt x="2679" y="6356"/>
                  </a:lnTo>
                  <a:lnTo>
                    <a:pt x="2735" y="6329"/>
                  </a:lnTo>
                  <a:lnTo>
                    <a:pt x="2793" y="6303"/>
                  </a:lnTo>
                  <a:lnTo>
                    <a:pt x="2851" y="6278"/>
                  </a:lnTo>
                  <a:lnTo>
                    <a:pt x="2908" y="6254"/>
                  </a:lnTo>
                  <a:lnTo>
                    <a:pt x="2967" y="6231"/>
                  </a:lnTo>
                  <a:lnTo>
                    <a:pt x="3025" y="6209"/>
                  </a:lnTo>
                  <a:lnTo>
                    <a:pt x="3085" y="6188"/>
                  </a:lnTo>
                  <a:lnTo>
                    <a:pt x="3144" y="6167"/>
                  </a:lnTo>
                  <a:lnTo>
                    <a:pt x="3204" y="6148"/>
                  </a:lnTo>
                  <a:lnTo>
                    <a:pt x="3263" y="6129"/>
                  </a:lnTo>
                  <a:lnTo>
                    <a:pt x="3323" y="6111"/>
                  </a:lnTo>
                  <a:lnTo>
                    <a:pt x="3382" y="6094"/>
                  </a:lnTo>
                  <a:lnTo>
                    <a:pt x="3442" y="6077"/>
                  </a:lnTo>
                  <a:lnTo>
                    <a:pt x="3503" y="6062"/>
                  </a:lnTo>
                  <a:lnTo>
                    <a:pt x="3562" y="6047"/>
                  </a:lnTo>
                  <a:lnTo>
                    <a:pt x="3622" y="6033"/>
                  </a:lnTo>
                  <a:lnTo>
                    <a:pt x="3681" y="6019"/>
                  </a:lnTo>
                  <a:lnTo>
                    <a:pt x="3741" y="6007"/>
                  </a:lnTo>
                  <a:lnTo>
                    <a:pt x="3859" y="5983"/>
                  </a:lnTo>
                  <a:lnTo>
                    <a:pt x="3975" y="5963"/>
                  </a:lnTo>
                  <a:lnTo>
                    <a:pt x="4090" y="5944"/>
                  </a:lnTo>
                  <a:lnTo>
                    <a:pt x="4204" y="5928"/>
                  </a:lnTo>
                  <a:lnTo>
                    <a:pt x="4314" y="5914"/>
                  </a:lnTo>
                  <a:lnTo>
                    <a:pt x="4422" y="5902"/>
                  </a:lnTo>
                  <a:lnTo>
                    <a:pt x="4528" y="5892"/>
                  </a:lnTo>
                  <a:lnTo>
                    <a:pt x="4629" y="5883"/>
                  </a:lnTo>
                  <a:lnTo>
                    <a:pt x="4728" y="5876"/>
                  </a:lnTo>
                  <a:lnTo>
                    <a:pt x="4822" y="5871"/>
                  </a:lnTo>
                  <a:lnTo>
                    <a:pt x="4912" y="5867"/>
                  </a:lnTo>
                  <a:lnTo>
                    <a:pt x="4996" y="5863"/>
                  </a:lnTo>
                  <a:lnTo>
                    <a:pt x="5076" y="5861"/>
                  </a:lnTo>
                  <a:lnTo>
                    <a:pt x="5150" y="5860"/>
                  </a:lnTo>
                  <a:lnTo>
                    <a:pt x="5281" y="5859"/>
                  </a:lnTo>
                  <a:lnTo>
                    <a:pt x="5281" y="5859"/>
                  </a:lnTo>
                  <a:lnTo>
                    <a:pt x="10416" y="5859"/>
                  </a:lnTo>
                  <a:lnTo>
                    <a:pt x="10416" y="5859"/>
                  </a:lnTo>
                  <a:lnTo>
                    <a:pt x="10449" y="5859"/>
                  </a:lnTo>
                  <a:lnTo>
                    <a:pt x="10449" y="5859"/>
                  </a:lnTo>
                  <a:lnTo>
                    <a:pt x="15583" y="5859"/>
                  </a:lnTo>
                  <a:lnTo>
                    <a:pt x="15583" y="5859"/>
                  </a:lnTo>
                  <a:lnTo>
                    <a:pt x="15715" y="5860"/>
                  </a:lnTo>
                  <a:lnTo>
                    <a:pt x="15789" y="5861"/>
                  </a:lnTo>
                  <a:lnTo>
                    <a:pt x="15869" y="5863"/>
                  </a:lnTo>
                  <a:lnTo>
                    <a:pt x="15954" y="5867"/>
                  </a:lnTo>
                  <a:lnTo>
                    <a:pt x="16044" y="5871"/>
                  </a:lnTo>
                  <a:lnTo>
                    <a:pt x="16138" y="5876"/>
                  </a:lnTo>
                  <a:lnTo>
                    <a:pt x="16236" y="5883"/>
                  </a:lnTo>
                  <a:lnTo>
                    <a:pt x="16337" y="5892"/>
                  </a:lnTo>
                  <a:lnTo>
                    <a:pt x="16442" y="5902"/>
                  </a:lnTo>
                  <a:lnTo>
                    <a:pt x="16550" y="5914"/>
                  </a:lnTo>
                  <a:lnTo>
                    <a:pt x="16661" y="5928"/>
                  </a:lnTo>
                  <a:lnTo>
                    <a:pt x="16775" y="5944"/>
                  </a:lnTo>
                  <a:lnTo>
                    <a:pt x="16890" y="5963"/>
                  </a:lnTo>
                  <a:lnTo>
                    <a:pt x="17007" y="5983"/>
                  </a:lnTo>
                  <a:lnTo>
                    <a:pt x="17124" y="6007"/>
                  </a:lnTo>
                  <a:lnTo>
                    <a:pt x="17183" y="6019"/>
                  </a:lnTo>
                  <a:lnTo>
                    <a:pt x="17243" y="6033"/>
                  </a:lnTo>
                  <a:lnTo>
                    <a:pt x="17302" y="6047"/>
                  </a:lnTo>
                  <a:lnTo>
                    <a:pt x="17363" y="6062"/>
                  </a:lnTo>
                  <a:lnTo>
                    <a:pt x="17423" y="6077"/>
                  </a:lnTo>
                  <a:lnTo>
                    <a:pt x="17482" y="6094"/>
                  </a:lnTo>
                  <a:lnTo>
                    <a:pt x="17542" y="6111"/>
                  </a:lnTo>
                  <a:lnTo>
                    <a:pt x="17602" y="6129"/>
                  </a:lnTo>
                  <a:lnTo>
                    <a:pt x="17662" y="6148"/>
                  </a:lnTo>
                  <a:lnTo>
                    <a:pt x="17721" y="6167"/>
                  </a:lnTo>
                  <a:lnTo>
                    <a:pt x="17780" y="6188"/>
                  </a:lnTo>
                  <a:lnTo>
                    <a:pt x="17839" y="6209"/>
                  </a:lnTo>
                  <a:lnTo>
                    <a:pt x="17898" y="6231"/>
                  </a:lnTo>
                  <a:lnTo>
                    <a:pt x="17956" y="6254"/>
                  </a:lnTo>
                  <a:lnTo>
                    <a:pt x="18014" y="6278"/>
                  </a:lnTo>
                  <a:lnTo>
                    <a:pt x="18073" y="6303"/>
                  </a:lnTo>
                  <a:lnTo>
                    <a:pt x="18129" y="6329"/>
                  </a:lnTo>
                  <a:lnTo>
                    <a:pt x="18186" y="6356"/>
                  </a:lnTo>
                  <a:lnTo>
                    <a:pt x="18242" y="6384"/>
                  </a:lnTo>
                  <a:lnTo>
                    <a:pt x="18298" y="6413"/>
                  </a:lnTo>
                  <a:lnTo>
                    <a:pt x="18352" y="6443"/>
                  </a:lnTo>
                  <a:lnTo>
                    <a:pt x="18407" y="6474"/>
                  </a:lnTo>
                  <a:lnTo>
                    <a:pt x="18460" y="6506"/>
                  </a:lnTo>
                  <a:lnTo>
                    <a:pt x="18513" y="6539"/>
                  </a:lnTo>
                  <a:lnTo>
                    <a:pt x="18564" y="6573"/>
                  </a:lnTo>
                  <a:lnTo>
                    <a:pt x="18616" y="6609"/>
                  </a:lnTo>
                  <a:lnTo>
                    <a:pt x="18666" y="6646"/>
                  </a:lnTo>
                  <a:lnTo>
                    <a:pt x="18715" y="6683"/>
                  </a:lnTo>
                  <a:lnTo>
                    <a:pt x="18763" y="6722"/>
                  </a:lnTo>
                  <a:lnTo>
                    <a:pt x="18810" y="6762"/>
                  </a:lnTo>
                  <a:lnTo>
                    <a:pt x="18857" y="6803"/>
                  </a:lnTo>
                  <a:lnTo>
                    <a:pt x="18901" y="6846"/>
                  </a:lnTo>
                  <a:lnTo>
                    <a:pt x="18901" y="6846"/>
                  </a:lnTo>
                  <a:lnTo>
                    <a:pt x="18961" y="6903"/>
                  </a:lnTo>
                  <a:lnTo>
                    <a:pt x="19117" y="7058"/>
                  </a:lnTo>
                  <a:lnTo>
                    <a:pt x="19341" y="7281"/>
                  </a:lnTo>
                  <a:lnTo>
                    <a:pt x="19469" y="7408"/>
                  </a:lnTo>
                  <a:lnTo>
                    <a:pt x="19603" y="7544"/>
                  </a:lnTo>
                  <a:lnTo>
                    <a:pt x="19738" y="7681"/>
                  </a:lnTo>
                  <a:lnTo>
                    <a:pt x="19871" y="7819"/>
                  </a:lnTo>
                  <a:lnTo>
                    <a:pt x="19998" y="7952"/>
                  </a:lnTo>
                  <a:lnTo>
                    <a:pt x="20116" y="8079"/>
                  </a:lnTo>
                  <a:lnTo>
                    <a:pt x="20170" y="8138"/>
                  </a:lnTo>
                  <a:lnTo>
                    <a:pt x="20220" y="8194"/>
                  </a:lnTo>
                  <a:lnTo>
                    <a:pt x="20266" y="8246"/>
                  </a:lnTo>
                  <a:lnTo>
                    <a:pt x="20307" y="8294"/>
                  </a:lnTo>
                  <a:lnTo>
                    <a:pt x="20343" y="8339"/>
                  </a:lnTo>
                  <a:lnTo>
                    <a:pt x="20373" y="8378"/>
                  </a:lnTo>
                  <a:lnTo>
                    <a:pt x="20396" y="8411"/>
                  </a:lnTo>
                  <a:lnTo>
                    <a:pt x="20406" y="8426"/>
                  </a:lnTo>
                  <a:lnTo>
                    <a:pt x="20413" y="8439"/>
                  </a:lnTo>
                  <a:lnTo>
                    <a:pt x="20413" y="8439"/>
                  </a:lnTo>
                  <a:lnTo>
                    <a:pt x="20439" y="8487"/>
                  </a:lnTo>
                  <a:lnTo>
                    <a:pt x="20468" y="8538"/>
                  </a:lnTo>
                  <a:lnTo>
                    <a:pt x="20496" y="8593"/>
                  </a:lnTo>
                  <a:lnTo>
                    <a:pt x="20526" y="8656"/>
                  </a:lnTo>
                  <a:lnTo>
                    <a:pt x="20541" y="8690"/>
                  </a:lnTo>
                  <a:lnTo>
                    <a:pt x="20557" y="8725"/>
                  </a:lnTo>
                  <a:lnTo>
                    <a:pt x="20572" y="8763"/>
                  </a:lnTo>
                  <a:lnTo>
                    <a:pt x="20587" y="8803"/>
                  </a:lnTo>
                  <a:lnTo>
                    <a:pt x="20603" y="8846"/>
                  </a:lnTo>
                  <a:lnTo>
                    <a:pt x="20618" y="8892"/>
                  </a:lnTo>
                  <a:lnTo>
                    <a:pt x="20633" y="8940"/>
                  </a:lnTo>
                  <a:lnTo>
                    <a:pt x="20649" y="8991"/>
                  </a:lnTo>
                  <a:lnTo>
                    <a:pt x="20665" y="9045"/>
                  </a:lnTo>
                  <a:lnTo>
                    <a:pt x="20680" y="9103"/>
                  </a:lnTo>
                  <a:lnTo>
                    <a:pt x="20694" y="9164"/>
                  </a:lnTo>
                  <a:lnTo>
                    <a:pt x="20709" y="9229"/>
                  </a:lnTo>
                  <a:lnTo>
                    <a:pt x="20724" y="9297"/>
                  </a:lnTo>
                  <a:lnTo>
                    <a:pt x="20738" y="9369"/>
                  </a:lnTo>
                  <a:lnTo>
                    <a:pt x="20752" y="9447"/>
                  </a:lnTo>
                  <a:lnTo>
                    <a:pt x="20766" y="9527"/>
                  </a:lnTo>
                  <a:lnTo>
                    <a:pt x="20779" y="9612"/>
                  </a:lnTo>
                  <a:lnTo>
                    <a:pt x="20792" y="9702"/>
                  </a:lnTo>
                  <a:lnTo>
                    <a:pt x="20804" y="9797"/>
                  </a:lnTo>
                  <a:lnTo>
                    <a:pt x="20816" y="9896"/>
                  </a:lnTo>
                  <a:lnTo>
                    <a:pt x="20828" y="10001"/>
                  </a:lnTo>
                  <a:lnTo>
                    <a:pt x="20839" y="10111"/>
                  </a:lnTo>
                  <a:lnTo>
                    <a:pt x="20849" y="10225"/>
                  </a:lnTo>
                  <a:lnTo>
                    <a:pt x="20859" y="10347"/>
                  </a:lnTo>
                  <a:lnTo>
                    <a:pt x="20864" y="10302"/>
                  </a:lnTo>
                  <a:lnTo>
                    <a:pt x="20864" y="10302"/>
                  </a:lnTo>
                  <a:lnTo>
                    <a:pt x="20864" y="10185"/>
                  </a:lnTo>
                  <a:lnTo>
                    <a:pt x="20861" y="10073"/>
                  </a:lnTo>
                  <a:lnTo>
                    <a:pt x="20858" y="9963"/>
                  </a:lnTo>
                  <a:lnTo>
                    <a:pt x="20852" y="9857"/>
                  </a:lnTo>
                  <a:lnTo>
                    <a:pt x="20846" y="9755"/>
                  </a:lnTo>
                  <a:lnTo>
                    <a:pt x="20838" y="9654"/>
                  </a:lnTo>
                  <a:lnTo>
                    <a:pt x="20828" y="9558"/>
                  </a:lnTo>
                  <a:lnTo>
                    <a:pt x="20818" y="9465"/>
                  </a:lnTo>
                  <a:lnTo>
                    <a:pt x="20806" y="9374"/>
                  </a:lnTo>
                  <a:lnTo>
                    <a:pt x="20793" y="9286"/>
                  </a:lnTo>
                  <a:lnTo>
                    <a:pt x="20778" y="9202"/>
                  </a:lnTo>
                  <a:lnTo>
                    <a:pt x="20762" y="9120"/>
                  </a:lnTo>
                  <a:lnTo>
                    <a:pt x="20746" y="9041"/>
                  </a:lnTo>
                  <a:lnTo>
                    <a:pt x="20728" y="8965"/>
                  </a:lnTo>
                  <a:lnTo>
                    <a:pt x="20710" y="8892"/>
                  </a:lnTo>
                  <a:lnTo>
                    <a:pt x="20690" y="8820"/>
                  </a:lnTo>
                  <a:lnTo>
                    <a:pt x="20670" y="8752"/>
                  </a:lnTo>
                  <a:lnTo>
                    <a:pt x="20648" y="8687"/>
                  </a:lnTo>
                  <a:lnTo>
                    <a:pt x="20626" y="8624"/>
                  </a:lnTo>
                  <a:lnTo>
                    <a:pt x="20603" y="8563"/>
                  </a:lnTo>
                  <a:lnTo>
                    <a:pt x="20579" y="8505"/>
                  </a:lnTo>
                  <a:lnTo>
                    <a:pt x="20555" y="8450"/>
                  </a:lnTo>
                  <a:lnTo>
                    <a:pt x="20529" y="8396"/>
                  </a:lnTo>
                  <a:lnTo>
                    <a:pt x="20503" y="8346"/>
                  </a:lnTo>
                  <a:lnTo>
                    <a:pt x="20477" y="8296"/>
                  </a:lnTo>
                  <a:lnTo>
                    <a:pt x="20450" y="8249"/>
                  </a:lnTo>
                  <a:lnTo>
                    <a:pt x="20422" y="8205"/>
                  </a:lnTo>
                  <a:lnTo>
                    <a:pt x="20394" y="8163"/>
                  </a:lnTo>
                  <a:lnTo>
                    <a:pt x="20366" y="8122"/>
                  </a:lnTo>
                  <a:lnTo>
                    <a:pt x="20337" y="8084"/>
                  </a:lnTo>
                  <a:lnTo>
                    <a:pt x="20308" y="8048"/>
                  </a:lnTo>
                  <a:lnTo>
                    <a:pt x="20278" y="8012"/>
                  </a:lnTo>
                  <a:lnTo>
                    <a:pt x="20278" y="8012"/>
                  </a:lnTo>
                  <a:lnTo>
                    <a:pt x="20234" y="7963"/>
                  </a:lnTo>
                  <a:lnTo>
                    <a:pt x="20159" y="7885"/>
                  </a:lnTo>
                  <a:lnTo>
                    <a:pt x="20056" y="7780"/>
                  </a:lnTo>
                  <a:lnTo>
                    <a:pt x="19927" y="7647"/>
                  </a:lnTo>
                  <a:lnTo>
                    <a:pt x="19599" y="7314"/>
                  </a:lnTo>
                  <a:lnTo>
                    <a:pt x="19187" y="6899"/>
                  </a:lnTo>
                  <a:lnTo>
                    <a:pt x="18708" y="6418"/>
                  </a:lnTo>
                  <a:lnTo>
                    <a:pt x="18176" y="5884"/>
                  </a:lnTo>
                  <a:lnTo>
                    <a:pt x="17604" y="5314"/>
                  </a:lnTo>
                  <a:lnTo>
                    <a:pt x="17008" y="4720"/>
                  </a:lnTo>
                  <a:lnTo>
                    <a:pt x="16402" y="4117"/>
                  </a:lnTo>
                  <a:lnTo>
                    <a:pt x="15801" y="3522"/>
                  </a:lnTo>
                  <a:lnTo>
                    <a:pt x="15218" y="2947"/>
                  </a:lnTo>
                  <a:lnTo>
                    <a:pt x="14670" y="2408"/>
                  </a:lnTo>
                  <a:lnTo>
                    <a:pt x="14413" y="2156"/>
                  </a:lnTo>
                  <a:lnTo>
                    <a:pt x="14169" y="1920"/>
                  </a:lnTo>
                  <a:lnTo>
                    <a:pt x="13941" y="1698"/>
                  </a:lnTo>
                  <a:lnTo>
                    <a:pt x="13731" y="1495"/>
                  </a:lnTo>
                  <a:lnTo>
                    <a:pt x="13541" y="1311"/>
                  </a:lnTo>
                  <a:lnTo>
                    <a:pt x="13370" y="1150"/>
                  </a:lnTo>
                  <a:lnTo>
                    <a:pt x="13224" y="1012"/>
                  </a:lnTo>
                  <a:lnTo>
                    <a:pt x="13101" y="899"/>
                  </a:lnTo>
                  <a:lnTo>
                    <a:pt x="13101" y="899"/>
                  </a:lnTo>
                  <a:lnTo>
                    <a:pt x="13053" y="857"/>
                  </a:lnTo>
                  <a:lnTo>
                    <a:pt x="13005" y="815"/>
                  </a:lnTo>
                  <a:lnTo>
                    <a:pt x="12955" y="775"/>
                  </a:lnTo>
                  <a:lnTo>
                    <a:pt x="12905" y="735"/>
                  </a:lnTo>
                  <a:lnTo>
                    <a:pt x="12854" y="698"/>
                  </a:lnTo>
                  <a:lnTo>
                    <a:pt x="12804" y="662"/>
                  </a:lnTo>
                  <a:lnTo>
                    <a:pt x="12752" y="627"/>
                  </a:lnTo>
                  <a:lnTo>
                    <a:pt x="12701" y="593"/>
                  </a:lnTo>
                  <a:lnTo>
                    <a:pt x="12648" y="561"/>
                  </a:lnTo>
                  <a:lnTo>
                    <a:pt x="12596" y="530"/>
                  </a:lnTo>
                  <a:lnTo>
                    <a:pt x="12543" y="500"/>
                  </a:lnTo>
                  <a:lnTo>
                    <a:pt x="12491" y="470"/>
                  </a:lnTo>
                  <a:lnTo>
                    <a:pt x="12437" y="442"/>
                  </a:lnTo>
                  <a:lnTo>
                    <a:pt x="12384" y="416"/>
                  </a:lnTo>
                  <a:lnTo>
                    <a:pt x="12330" y="390"/>
                  </a:lnTo>
                  <a:lnTo>
                    <a:pt x="12278" y="366"/>
                  </a:lnTo>
                  <a:lnTo>
                    <a:pt x="12224" y="342"/>
                  </a:lnTo>
                  <a:lnTo>
                    <a:pt x="12171" y="320"/>
                  </a:lnTo>
                  <a:lnTo>
                    <a:pt x="12117" y="298"/>
                  </a:lnTo>
                  <a:lnTo>
                    <a:pt x="12064" y="278"/>
                  </a:lnTo>
                  <a:lnTo>
                    <a:pt x="12010" y="258"/>
                  </a:lnTo>
                  <a:lnTo>
                    <a:pt x="11958" y="240"/>
                  </a:lnTo>
                  <a:lnTo>
                    <a:pt x="11905" y="222"/>
                  </a:lnTo>
                  <a:lnTo>
                    <a:pt x="11853" y="204"/>
                  </a:lnTo>
                  <a:lnTo>
                    <a:pt x="11800" y="188"/>
                  </a:lnTo>
                  <a:lnTo>
                    <a:pt x="11749" y="173"/>
                  </a:lnTo>
                  <a:lnTo>
                    <a:pt x="11697" y="159"/>
                  </a:lnTo>
                  <a:lnTo>
                    <a:pt x="11646" y="145"/>
                  </a:lnTo>
                  <a:lnTo>
                    <a:pt x="11596" y="133"/>
                  </a:lnTo>
                  <a:lnTo>
                    <a:pt x="11546" y="121"/>
                  </a:lnTo>
                  <a:lnTo>
                    <a:pt x="11447" y="99"/>
                  </a:lnTo>
                  <a:lnTo>
                    <a:pt x="11351" y="80"/>
                  </a:lnTo>
                  <a:lnTo>
                    <a:pt x="11258" y="63"/>
                  </a:lnTo>
                  <a:lnTo>
                    <a:pt x="11169" y="49"/>
                  </a:lnTo>
                  <a:lnTo>
                    <a:pt x="11082" y="37"/>
                  </a:lnTo>
                  <a:lnTo>
                    <a:pt x="10999" y="27"/>
                  </a:lnTo>
                  <a:lnTo>
                    <a:pt x="10920" y="19"/>
                  </a:lnTo>
                  <a:lnTo>
                    <a:pt x="10847" y="13"/>
                  </a:lnTo>
                  <a:lnTo>
                    <a:pt x="10777" y="8"/>
                  </a:lnTo>
                  <a:lnTo>
                    <a:pt x="10712" y="5"/>
                  </a:lnTo>
                  <a:lnTo>
                    <a:pt x="10654" y="2"/>
                  </a:lnTo>
                  <a:lnTo>
                    <a:pt x="10600" y="1"/>
                  </a:lnTo>
                  <a:lnTo>
                    <a:pt x="10554" y="0"/>
                  </a:lnTo>
                  <a:lnTo>
                    <a:pt x="10479" y="0"/>
                  </a:lnTo>
                  <a:lnTo>
                    <a:pt x="10433" y="1"/>
                  </a:lnTo>
                  <a:lnTo>
                    <a:pt x="10433" y="1"/>
                  </a:lnTo>
                  <a:lnTo>
                    <a:pt x="10385" y="0"/>
                  </a:lnTo>
                  <a:lnTo>
                    <a:pt x="10312" y="0"/>
                  </a:lnTo>
                  <a:lnTo>
                    <a:pt x="10264" y="1"/>
                  </a:lnTo>
                  <a:lnTo>
                    <a:pt x="10211" y="2"/>
                  </a:lnTo>
                  <a:lnTo>
                    <a:pt x="10152" y="5"/>
                  </a:lnTo>
                  <a:lnTo>
                    <a:pt x="10088" y="8"/>
                  </a:lnTo>
                  <a:lnTo>
                    <a:pt x="10018" y="13"/>
                  </a:lnTo>
                  <a:lnTo>
                    <a:pt x="9944" y="19"/>
                  </a:lnTo>
                  <a:lnTo>
                    <a:pt x="9866" y="27"/>
                  </a:lnTo>
                  <a:lnTo>
                    <a:pt x="9783" y="37"/>
                  </a:lnTo>
                  <a:lnTo>
                    <a:pt x="9697" y="49"/>
                  </a:lnTo>
                  <a:lnTo>
                    <a:pt x="9606" y="63"/>
                  </a:lnTo>
                  <a:lnTo>
                    <a:pt x="9513" y="80"/>
                  </a:lnTo>
                  <a:lnTo>
                    <a:pt x="9417" y="99"/>
                  </a:lnTo>
                  <a:lnTo>
                    <a:pt x="9319" y="121"/>
                  </a:lnTo>
                  <a:lnTo>
                    <a:pt x="9269" y="133"/>
                  </a:lnTo>
                  <a:lnTo>
                    <a:pt x="9219" y="145"/>
                  </a:lnTo>
                  <a:lnTo>
                    <a:pt x="9167" y="159"/>
                  </a:lnTo>
                  <a:lnTo>
                    <a:pt x="9116" y="173"/>
                  </a:lnTo>
                  <a:lnTo>
                    <a:pt x="9064" y="188"/>
                  </a:lnTo>
                  <a:lnTo>
                    <a:pt x="9012" y="204"/>
                  </a:lnTo>
                  <a:lnTo>
                    <a:pt x="8959" y="222"/>
                  </a:lnTo>
                  <a:lnTo>
                    <a:pt x="8907" y="240"/>
                  </a:lnTo>
                  <a:lnTo>
                    <a:pt x="8854" y="258"/>
                  </a:lnTo>
                  <a:lnTo>
                    <a:pt x="8801" y="278"/>
                  </a:lnTo>
                  <a:lnTo>
                    <a:pt x="8747" y="298"/>
                  </a:lnTo>
                  <a:lnTo>
                    <a:pt x="8695" y="320"/>
                  </a:lnTo>
                  <a:lnTo>
                    <a:pt x="8641" y="342"/>
                  </a:lnTo>
                  <a:lnTo>
                    <a:pt x="8588" y="366"/>
                  </a:lnTo>
                  <a:lnTo>
                    <a:pt x="8534" y="390"/>
                  </a:lnTo>
                  <a:lnTo>
                    <a:pt x="8481" y="416"/>
                  </a:lnTo>
                  <a:lnTo>
                    <a:pt x="8427" y="442"/>
                  </a:lnTo>
                  <a:lnTo>
                    <a:pt x="8375" y="470"/>
                  </a:lnTo>
                  <a:lnTo>
                    <a:pt x="8321" y="500"/>
                  </a:lnTo>
                  <a:lnTo>
                    <a:pt x="8269" y="530"/>
                  </a:lnTo>
                  <a:lnTo>
                    <a:pt x="8216" y="561"/>
                  </a:lnTo>
                  <a:lnTo>
                    <a:pt x="8165" y="593"/>
                  </a:lnTo>
                  <a:lnTo>
                    <a:pt x="8112" y="627"/>
                  </a:lnTo>
                  <a:lnTo>
                    <a:pt x="8062" y="662"/>
                  </a:lnTo>
                  <a:lnTo>
                    <a:pt x="8010" y="698"/>
                  </a:lnTo>
                  <a:lnTo>
                    <a:pt x="7960" y="735"/>
                  </a:lnTo>
                  <a:lnTo>
                    <a:pt x="7910" y="775"/>
                  </a:lnTo>
                  <a:lnTo>
                    <a:pt x="7861" y="815"/>
                  </a:lnTo>
                  <a:lnTo>
                    <a:pt x="7811" y="857"/>
                  </a:lnTo>
                  <a:lnTo>
                    <a:pt x="7764" y="899"/>
                  </a:lnTo>
                  <a:lnTo>
                    <a:pt x="7764" y="899"/>
                  </a:lnTo>
                  <a:lnTo>
                    <a:pt x="7642" y="1012"/>
                  </a:lnTo>
                  <a:lnTo>
                    <a:pt x="7495" y="1150"/>
                  </a:lnTo>
                  <a:lnTo>
                    <a:pt x="7325" y="1311"/>
                  </a:lnTo>
                  <a:lnTo>
                    <a:pt x="7134" y="1495"/>
                  </a:lnTo>
                  <a:lnTo>
                    <a:pt x="6923" y="1698"/>
                  </a:lnTo>
                  <a:lnTo>
                    <a:pt x="6696" y="1920"/>
                  </a:lnTo>
                  <a:lnTo>
                    <a:pt x="6453" y="2156"/>
                  </a:lnTo>
                  <a:lnTo>
                    <a:pt x="6196" y="2408"/>
                  </a:lnTo>
                  <a:lnTo>
                    <a:pt x="5646" y="2947"/>
                  </a:lnTo>
                  <a:lnTo>
                    <a:pt x="5064" y="3522"/>
                  </a:lnTo>
                  <a:lnTo>
                    <a:pt x="4462" y="4117"/>
                  </a:lnTo>
                  <a:lnTo>
                    <a:pt x="3857" y="4720"/>
                  </a:lnTo>
                  <a:lnTo>
                    <a:pt x="3260" y="5314"/>
                  </a:lnTo>
                  <a:lnTo>
                    <a:pt x="2689" y="5884"/>
                  </a:lnTo>
                  <a:lnTo>
                    <a:pt x="2157" y="6418"/>
                  </a:lnTo>
                  <a:lnTo>
                    <a:pt x="1678" y="6899"/>
                  </a:lnTo>
                  <a:lnTo>
                    <a:pt x="1267" y="7314"/>
                  </a:lnTo>
                  <a:lnTo>
                    <a:pt x="938" y="7647"/>
                  </a:lnTo>
                  <a:lnTo>
                    <a:pt x="810" y="7780"/>
                  </a:lnTo>
                  <a:lnTo>
                    <a:pt x="707" y="7885"/>
                  </a:lnTo>
                  <a:lnTo>
                    <a:pt x="632" y="7963"/>
                  </a:lnTo>
                  <a:lnTo>
                    <a:pt x="587" y="8012"/>
                  </a:lnTo>
                  <a:lnTo>
                    <a:pt x="587" y="8012"/>
                  </a:lnTo>
                  <a:lnTo>
                    <a:pt x="557" y="8048"/>
                  </a:lnTo>
                  <a:lnTo>
                    <a:pt x="528" y="8084"/>
                  </a:lnTo>
                  <a:lnTo>
                    <a:pt x="500" y="8122"/>
                  </a:lnTo>
                  <a:lnTo>
                    <a:pt x="470" y="8163"/>
                  </a:lnTo>
                  <a:lnTo>
                    <a:pt x="443" y="8205"/>
                  </a:lnTo>
                  <a:lnTo>
                    <a:pt x="415" y="8249"/>
                  </a:lnTo>
                  <a:lnTo>
                    <a:pt x="389" y="8296"/>
                  </a:lnTo>
                  <a:lnTo>
                    <a:pt x="361" y="8346"/>
                  </a:lnTo>
                  <a:lnTo>
                    <a:pt x="336" y="8396"/>
                  </a:lnTo>
                  <a:lnTo>
                    <a:pt x="311" y="8450"/>
                  </a:lnTo>
                  <a:lnTo>
                    <a:pt x="286" y="8505"/>
                  </a:lnTo>
                  <a:lnTo>
                    <a:pt x="263" y="8563"/>
                  </a:lnTo>
                  <a:lnTo>
                    <a:pt x="239" y="8624"/>
                  </a:lnTo>
                  <a:lnTo>
                    <a:pt x="217" y="8687"/>
                  </a:lnTo>
                  <a:lnTo>
                    <a:pt x="195" y="8752"/>
                  </a:lnTo>
                  <a:lnTo>
                    <a:pt x="175" y="8820"/>
                  </a:lnTo>
                  <a:lnTo>
                    <a:pt x="156" y="8892"/>
                  </a:lnTo>
                  <a:lnTo>
                    <a:pt x="136" y="8965"/>
                  </a:lnTo>
                  <a:lnTo>
                    <a:pt x="119" y="9041"/>
                  </a:lnTo>
                  <a:lnTo>
                    <a:pt x="102" y="9120"/>
                  </a:lnTo>
                  <a:lnTo>
                    <a:pt x="87" y="9202"/>
                  </a:lnTo>
                  <a:lnTo>
                    <a:pt x="73" y="9286"/>
                  </a:lnTo>
                  <a:lnTo>
                    <a:pt x="59" y="9374"/>
                  </a:lnTo>
                  <a:lnTo>
                    <a:pt x="48" y="9465"/>
                  </a:lnTo>
                  <a:lnTo>
                    <a:pt x="36" y="9558"/>
                  </a:lnTo>
                  <a:lnTo>
                    <a:pt x="27" y="9654"/>
                  </a:lnTo>
                  <a:lnTo>
                    <a:pt x="19" y="9755"/>
                  </a:lnTo>
                  <a:lnTo>
                    <a:pt x="12" y="9857"/>
                  </a:lnTo>
                  <a:lnTo>
                    <a:pt x="7" y="9963"/>
                  </a:lnTo>
                  <a:lnTo>
                    <a:pt x="3" y="10073"/>
                  </a:lnTo>
                  <a:lnTo>
                    <a:pt x="1" y="10185"/>
                  </a:lnTo>
                  <a:lnTo>
                    <a:pt x="0" y="10302"/>
                  </a:lnTo>
                  <a:lnTo>
                    <a:pt x="5" y="10347"/>
                  </a:lnTo>
                  <a:lnTo>
                    <a:pt x="5" y="10347"/>
                  </a:lnTo>
                  <a:lnTo>
                    <a:pt x="15" y="10225"/>
                  </a:lnTo>
                  <a:lnTo>
                    <a:pt x="25" y="10111"/>
                  </a:lnTo>
                  <a:lnTo>
                    <a:pt x="36" y="10001"/>
                  </a:lnTo>
                  <a:lnTo>
                    <a:pt x="49" y="9896"/>
                  </a:lnTo>
                  <a:lnTo>
                    <a:pt x="61" y="9797"/>
                  </a:lnTo>
                  <a:lnTo>
                    <a:pt x="73" y="9702"/>
                  </a:lnTo>
                  <a:lnTo>
                    <a:pt x="86" y="9612"/>
                  </a:lnTo>
                  <a:lnTo>
                    <a:pt x="99" y="9527"/>
                  </a:lnTo>
                  <a:lnTo>
                    <a:pt x="113" y="9447"/>
                  </a:lnTo>
                  <a:lnTo>
                    <a:pt x="126" y="9369"/>
                  </a:lnTo>
                  <a:lnTo>
                    <a:pt x="141" y="9297"/>
                  </a:lnTo>
                  <a:lnTo>
                    <a:pt x="156" y="9229"/>
                  </a:lnTo>
                  <a:lnTo>
                    <a:pt x="171" y="9164"/>
                  </a:lnTo>
                  <a:lnTo>
                    <a:pt x="186" y="9103"/>
                  </a:lnTo>
                  <a:lnTo>
                    <a:pt x="201" y="9045"/>
                  </a:lnTo>
                  <a:lnTo>
                    <a:pt x="216" y="8991"/>
                  </a:lnTo>
                  <a:lnTo>
                    <a:pt x="231" y="8940"/>
                  </a:lnTo>
                  <a:lnTo>
                    <a:pt x="246" y="8892"/>
                  </a:lnTo>
                  <a:lnTo>
                    <a:pt x="263" y="8846"/>
                  </a:lnTo>
                  <a:lnTo>
                    <a:pt x="278" y="8803"/>
                  </a:lnTo>
                  <a:lnTo>
                    <a:pt x="293" y="8763"/>
                  </a:lnTo>
                  <a:lnTo>
                    <a:pt x="308" y="8725"/>
                  </a:lnTo>
                  <a:lnTo>
                    <a:pt x="323" y="8690"/>
                  </a:lnTo>
                  <a:lnTo>
                    <a:pt x="338" y="8656"/>
                  </a:lnTo>
                  <a:lnTo>
                    <a:pt x="369" y="8593"/>
                  </a:lnTo>
                  <a:lnTo>
                    <a:pt x="397" y="8538"/>
                  </a:lnTo>
                  <a:lnTo>
                    <a:pt x="425" y="8487"/>
                  </a:lnTo>
                  <a:lnTo>
                    <a:pt x="451" y="8439"/>
                  </a:lnTo>
                  <a:lnTo>
                    <a:pt x="451" y="8439"/>
                  </a:lnTo>
                  <a:lnTo>
                    <a:pt x="458" y="8426"/>
                  </a:lnTo>
                  <a:lnTo>
                    <a:pt x="468" y="8411"/>
                  </a:lnTo>
                  <a:lnTo>
                    <a:pt x="492" y="8378"/>
                  </a:lnTo>
                  <a:lnTo>
                    <a:pt x="522" y="8339"/>
                  </a:lnTo>
                  <a:lnTo>
                    <a:pt x="558" y="8294"/>
                  </a:lnTo>
                  <a:lnTo>
                    <a:pt x="599" y="8246"/>
                  </a:lnTo>
                  <a:lnTo>
                    <a:pt x="645" y="8194"/>
                  </a:lnTo>
                  <a:lnTo>
                    <a:pt x="695" y="8138"/>
                  </a:lnTo>
                  <a:lnTo>
                    <a:pt x="749" y="8079"/>
                  </a:lnTo>
                  <a:lnTo>
                    <a:pt x="866" y="7952"/>
                  </a:lnTo>
                  <a:lnTo>
                    <a:pt x="993" y="7819"/>
                  </a:lnTo>
                  <a:lnTo>
                    <a:pt x="1127" y="7681"/>
                  </a:lnTo>
                  <a:lnTo>
                    <a:pt x="1262" y="7544"/>
                  </a:lnTo>
                  <a:lnTo>
                    <a:pt x="1395" y="7408"/>
                  </a:lnTo>
                  <a:lnTo>
                    <a:pt x="1523" y="7281"/>
                  </a:lnTo>
                  <a:lnTo>
                    <a:pt x="1747" y="7058"/>
                  </a:lnTo>
                  <a:lnTo>
                    <a:pt x="1905" y="6903"/>
                  </a:lnTo>
                  <a:lnTo>
                    <a:pt x="1963" y="6846"/>
                  </a:lnTo>
                  <a:lnTo>
                    <a:pt x="1963" y="6846"/>
                  </a:lnTo>
                  <a:close/>
                </a:path>
              </a:pathLst>
            </a:custGeom>
            <a:solidFill>
              <a:sysClr val="window" lastClr="FFFFFF">
                <a:lumMod val="85000"/>
              </a:sysClr>
            </a:solidFill>
            <a:ln w="9525">
              <a:noFill/>
              <a:round/>
              <a:headEnd/>
              <a:tailEnd/>
            </a:ln>
          </p:spPr>
          <p:txBody>
            <a:bodyPr vert="horz" wrap="square" lIns="96435" tIns="48218" rIns="96435" bIns="48218"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fr-FR" sz="1200" b="0" i="0" u="none" strike="noStrike" kern="0" cap="none" spc="0" normalizeH="0" baseline="0" noProof="0">
                <a:ln>
                  <a:noFill/>
                </a:ln>
                <a:solidFill>
                  <a:sysClr val="windowText" lastClr="000000"/>
                </a:solidFill>
                <a:effectLst/>
                <a:uLnTx/>
                <a:uFillTx/>
              </a:endParaRPr>
            </a:p>
          </p:txBody>
        </p:sp>
        <p:sp>
          <p:nvSpPr>
            <p:cNvPr id="26" name="Freeform 8"/>
            <p:cNvSpPr>
              <a:spLocks/>
            </p:cNvSpPr>
            <p:nvPr/>
          </p:nvSpPr>
          <p:spPr bwMode="auto">
            <a:xfrm rot="20191043">
              <a:off x="5789902" y="2480608"/>
              <a:ext cx="3122576" cy="2077091"/>
            </a:xfrm>
            <a:custGeom>
              <a:avLst/>
              <a:gdLst/>
              <a:ahLst/>
              <a:cxnLst>
                <a:cxn ang="0">
                  <a:pos x="4996" y="4484"/>
                </a:cxn>
                <a:cxn ang="0">
                  <a:pos x="4315" y="4432"/>
                </a:cxn>
                <a:cxn ang="0">
                  <a:pos x="3622" y="4314"/>
                </a:cxn>
                <a:cxn ang="0">
                  <a:pos x="3204" y="4198"/>
                </a:cxn>
                <a:cxn ang="0">
                  <a:pos x="2793" y="4043"/>
                </a:cxn>
                <a:cxn ang="0">
                  <a:pos x="2405" y="3840"/>
                </a:cxn>
                <a:cxn ang="0">
                  <a:pos x="2055" y="3584"/>
                </a:cxn>
                <a:cxn ang="0">
                  <a:pos x="1395" y="2938"/>
                </a:cxn>
                <a:cxn ang="0">
                  <a:pos x="646" y="2153"/>
                </a:cxn>
                <a:cxn ang="0">
                  <a:pos x="452" y="1907"/>
                </a:cxn>
                <a:cxn ang="0">
                  <a:pos x="308" y="1621"/>
                </a:cxn>
                <a:cxn ang="0">
                  <a:pos x="200" y="1301"/>
                </a:cxn>
                <a:cxn ang="0">
                  <a:pos x="99" y="819"/>
                </a:cxn>
                <a:cxn ang="0">
                  <a:pos x="16" y="121"/>
                </a:cxn>
                <a:cxn ang="0">
                  <a:pos x="13" y="489"/>
                </a:cxn>
                <a:cxn ang="0">
                  <a:pos x="86" y="1146"/>
                </a:cxn>
                <a:cxn ang="0">
                  <a:pos x="217" y="1659"/>
                </a:cxn>
                <a:cxn ang="0">
                  <a:pos x="388" y="2051"/>
                </a:cxn>
                <a:cxn ang="0">
                  <a:pos x="587" y="2334"/>
                </a:cxn>
                <a:cxn ang="0">
                  <a:pos x="1678" y="3448"/>
                </a:cxn>
                <a:cxn ang="0">
                  <a:pos x="5647" y="7399"/>
                </a:cxn>
                <a:cxn ang="0">
                  <a:pos x="7495" y="9196"/>
                </a:cxn>
                <a:cxn ang="0">
                  <a:pos x="7972" y="9620"/>
                </a:cxn>
                <a:cxn ang="0">
                  <a:pos x="8358" y="9867"/>
                </a:cxn>
                <a:cxn ang="0">
                  <a:pos x="8754" y="10050"/>
                </a:cxn>
                <a:cxn ang="0">
                  <a:pos x="9144" y="10181"/>
                </a:cxn>
                <a:cxn ang="0">
                  <a:pos x="9612" y="10284"/>
                </a:cxn>
                <a:cxn ang="0">
                  <a:pos x="10182" y="10343"/>
                </a:cxn>
                <a:cxn ang="0">
                  <a:pos x="14532" y="10340"/>
                </a:cxn>
                <a:cxn ang="0">
                  <a:pos x="20159" y="10354"/>
                </a:cxn>
                <a:cxn ang="0">
                  <a:pos x="20891" y="10427"/>
                </a:cxn>
                <a:cxn ang="0">
                  <a:pos x="21479" y="10544"/>
                </a:cxn>
                <a:cxn ang="0">
                  <a:pos x="21896" y="10671"/>
                </a:cxn>
                <a:cxn ang="0">
                  <a:pos x="22302" y="10838"/>
                </a:cxn>
                <a:cxn ang="0">
                  <a:pos x="22681" y="11056"/>
                </a:cxn>
                <a:cxn ang="0">
                  <a:pos x="23018" y="11328"/>
                </a:cxn>
                <a:cxn ang="0">
                  <a:pos x="23855" y="12164"/>
                </a:cxn>
                <a:cxn ang="0">
                  <a:pos x="24423" y="12777"/>
                </a:cxn>
                <a:cxn ang="0">
                  <a:pos x="24556" y="12969"/>
                </a:cxn>
                <a:cxn ang="0">
                  <a:pos x="24703" y="13286"/>
                </a:cxn>
                <a:cxn ang="0">
                  <a:pos x="24810" y="13646"/>
                </a:cxn>
                <a:cxn ang="0">
                  <a:pos x="24908" y="14184"/>
                </a:cxn>
                <a:cxn ang="0">
                  <a:pos x="24981" y="14784"/>
                </a:cxn>
                <a:cxn ang="0">
                  <a:pos x="24955" y="14137"/>
                </a:cxn>
                <a:cxn ang="0">
                  <a:pos x="24863" y="13523"/>
                </a:cxn>
                <a:cxn ang="0">
                  <a:pos x="24720" y="13046"/>
                </a:cxn>
                <a:cxn ang="0">
                  <a:pos x="24539" y="12688"/>
                </a:cxn>
                <a:cxn ang="0">
                  <a:pos x="24349" y="12446"/>
                </a:cxn>
                <a:cxn ang="0">
                  <a:pos x="22292" y="10367"/>
                </a:cxn>
                <a:cxn ang="0">
                  <a:pos x="18528" y="6639"/>
                </a:cxn>
                <a:cxn ang="0">
                  <a:pos x="17217" y="5382"/>
                </a:cxn>
                <a:cxn ang="0">
                  <a:pos x="16901" y="5132"/>
                </a:cxn>
                <a:cxn ang="0">
                  <a:pos x="16511" y="4904"/>
                </a:cxn>
                <a:cxn ang="0">
                  <a:pos x="16115" y="4736"/>
                </a:cxn>
                <a:cxn ang="0">
                  <a:pos x="15728" y="4619"/>
                </a:cxn>
                <a:cxn ang="0">
                  <a:pos x="15183" y="4518"/>
                </a:cxn>
                <a:cxn ang="0">
                  <a:pos x="14687" y="4483"/>
                </a:cxn>
              </a:cxnLst>
              <a:rect l="0" t="0" r="r" b="b"/>
              <a:pathLst>
                <a:path w="24981" h="14829">
                  <a:moveTo>
                    <a:pt x="10449" y="4489"/>
                  </a:moveTo>
                  <a:lnTo>
                    <a:pt x="10449" y="4489"/>
                  </a:lnTo>
                  <a:lnTo>
                    <a:pt x="5281" y="4489"/>
                  </a:lnTo>
                  <a:lnTo>
                    <a:pt x="5281" y="4489"/>
                  </a:lnTo>
                  <a:lnTo>
                    <a:pt x="5150" y="4488"/>
                  </a:lnTo>
                  <a:lnTo>
                    <a:pt x="5076" y="4486"/>
                  </a:lnTo>
                  <a:lnTo>
                    <a:pt x="4996" y="4484"/>
                  </a:lnTo>
                  <a:lnTo>
                    <a:pt x="4911" y="4480"/>
                  </a:lnTo>
                  <a:lnTo>
                    <a:pt x="4821" y="4475"/>
                  </a:lnTo>
                  <a:lnTo>
                    <a:pt x="4727" y="4470"/>
                  </a:lnTo>
                  <a:lnTo>
                    <a:pt x="4629" y="4463"/>
                  </a:lnTo>
                  <a:lnTo>
                    <a:pt x="4527" y="4454"/>
                  </a:lnTo>
                  <a:lnTo>
                    <a:pt x="4423" y="4444"/>
                  </a:lnTo>
                  <a:lnTo>
                    <a:pt x="4315" y="4432"/>
                  </a:lnTo>
                  <a:lnTo>
                    <a:pt x="4203" y="4418"/>
                  </a:lnTo>
                  <a:lnTo>
                    <a:pt x="4090" y="4402"/>
                  </a:lnTo>
                  <a:lnTo>
                    <a:pt x="3975" y="4384"/>
                  </a:lnTo>
                  <a:lnTo>
                    <a:pt x="3859" y="4363"/>
                  </a:lnTo>
                  <a:lnTo>
                    <a:pt x="3741" y="4340"/>
                  </a:lnTo>
                  <a:lnTo>
                    <a:pt x="3682" y="4327"/>
                  </a:lnTo>
                  <a:lnTo>
                    <a:pt x="3622" y="4314"/>
                  </a:lnTo>
                  <a:lnTo>
                    <a:pt x="3563" y="4300"/>
                  </a:lnTo>
                  <a:lnTo>
                    <a:pt x="3503" y="4285"/>
                  </a:lnTo>
                  <a:lnTo>
                    <a:pt x="3442" y="4269"/>
                  </a:lnTo>
                  <a:lnTo>
                    <a:pt x="3383" y="4253"/>
                  </a:lnTo>
                  <a:lnTo>
                    <a:pt x="3323" y="4236"/>
                  </a:lnTo>
                  <a:lnTo>
                    <a:pt x="3264" y="4218"/>
                  </a:lnTo>
                  <a:lnTo>
                    <a:pt x="3204" y="4198"/>
                  </a:lnTo>
                  <a:lnTo>
                    <a:pt x="3145" y="4179"/>
                  </a:lnTo>
                  <a:lnTo>
                    <a:pt x="3085" y="4159"/>
                  </a:lnTo>
                  <a:lnTo>
                    <a:pt x="3026" y="4137"/>
                  </a:lnTo>
                  <a:lnTo>
                    <a:pt x="2967" y="4115"/>
                  </a:lnTo>
                  <a:lnTo>
                    <a:pt x="2908" y="4092"/>
                  </a:lnTo>
                  <a:lnTo>
                    <a:pt x="2851" y="4068"/>
                  </a:lnTo>
                  <a:lnTo>
                    <a:pt x="2793" y="4043"/>
                  </a:lnTo>
                  <a:lnTo>
                    <a:pt x="2736" y="4018"/>
                  </a:lnTo>
                  <a:lnTo>
                    <a:pt x="2679" y="3991"/>
                  </a:lnTo>
                  <a:lnTo>
                    <a:pt x="2623" y="3963"/>
                  </a:lnTo>
                  <a:lnTo>
                    <a:pt x="2567" y="3934"/>
                  </a:lnTo>
                  <a:lnTo>
                    <a:pt x="2513" y="3903"/>
                  </a:lnTo>
                  <a:lnTo>
                    <a:pt x="2458" y="3872"/>
                  </a:lnTo>
                  <a:lnTo>
                    <a:pt x="2405" y="3840"/>
                  </a:lnTo>
                  <a:lnTo>
                    <a:pt x="2352" y="3807"/>
                  </a:lnTo>
                  <a:lnTo>
                    <a:pt x="2301" y="3773"/>
                  </a:lnTo>
                  <a:lnTo>
                    <a:pt x="2249" y="3738"/>
                  </a:lnTo>
                  <a:lnTo>
                    <a:pt x="2200" y="3702"/>
                  </a:lnTo>
                  <a:lnTo>
                    <a:pt x="2150" y="3664"/>
                  </a:lnTo>
                  <a:lnTo>
                    <a:pt x="2102" y="3624"/>
                  </a:lnTo>
                  <a:lnTo>
                    <a:pt x="2055" y="3584"/>
                  </a:lnTo>
                  <a:lnTo>
                    <a:pt x="2009" y="3543"/>
                  </a:lnTo>
                  <a:lnTo>
                    <a:pt x="1964" y="3501"/>
                  </a:lnTo>
                  <a:lnTo>
                    <a:pt x="1964" y="3501"/>
                  </a:lnTo>
                  <a:lnTo>
                    <a:pt x="1905" y="3444"/>
                  </a:lnTo>
                  <a:lnTo>
                    <a:pt x="1748" y="3289"/>
                  </a:lnTo>
                  <a:lnTo>
                    <a:pt x="1524" y="3066"/>
                  </a:lnTo>
                  <a:lnTo>
                    <a:pt x="1395" y="2938"/>
                  </a:lnTo>
                  <a:lnTo>
                    <a:pt x="1262" y="2803"/>
                  </a:lnTo>
                  <a:lnTo>
                    <a:pt x="1127" y="2665"/>
                  </a:lnTo>
                  <a:lnTo>
                    <a:pt x="994" y="2528"/>
                  </a:lnTo>
                  <a:lnTo>
                    <a:pt x="867" y="2394"/>
                  </a:lnTo>
                  <a:lnTo>
                    <a:pt x="749" y="2268"/>
                  </a:lnTo>
                  <a:lnTo>
                    <a:pt x="695" y="2208"/>
                  </a:lnTo>
                  <a:lnTo>
                    <a:pt x="646" y="2153"/>
                  </a:lnTo>
                  <a:lnTo>
                    <a:pt x="599" y="2100"/>
                  </a:lnTo>
                  <a:lnTo>
                    <a:pt x="559" y="2052"/>
                  </a:lnTo>
                  <a:lnTo>
                    <a:pt x="522" y="2008"/>
                  </a:lnTo>
                  <a:lnTo>
                    <a:pt x="492" y="1969"/>
                  </a:lnTo>
                  <a:lnTo>
                    <a:pt x="469" y="1935"/>
                  </a:lnTo>
                  <a:lnTo>
                    <a:pt x="460" y="1920"/>
                  </a:lnTo>
                  <a:lnTo>
                    <a:pt x="452" y="1907"/>
                  </a:lnTo>
                  <a:lnTo>
                    <a:pt x="452" y="1907"/>
                  </a:lnTo>
                  <a:lnTo>
                    <a:pt x="425" y="1860"/>
                  </a:lnTo>
                  <a:lnTo>
                    <a:pt x="398" y="1809"/>
                  </a:lnTo>
                  <a:lnTo>
                    <a:pt x="369" y="1753"/>
                  </a:lnTo>
                  <a:lnTo>
                    <a:pt x="340" y="1691"/>
                  </a:lnTo>
                  <a:lnTo>
                    <a:pt x="325" y="1657"/>
                  </a:lnTo>
                  <a:lnTo>
                    <a:pt x="308" y="1621"/>
                  </a:lnTo>
                  <a:lnTo>
                    <a:pt x="293" y="1583"/>
                  </a:lnTo>
                  <a:lnTo>
                    <a:pt x="278" y="1543"/>
                  </a:lnTo>
                  <a:lnTo>
                    <a:pt x="263" y="1501"/>
                  </a:lnTo>
                  <a:lnTo>
                    <a:pt x="247" y="1455"/>
                  </a:lnTo>
                  <a:lnTo>
                    <a:pt x="232" y="1407"/>
                  </a:lnTo>
                  <a:lnTo>
                    <a:pt x="217" y="1355"/>
                  </a:lnTo>
                  <a:lnTo>
                    <a:pt x="200" y="1301"/>
                  </a:lnTo>
                  <a:lnTo>
                    <a:pt x="185" y="1244"/>
                  </a:lnTo>
                  <a:lnTo>
                    <a:pt x="171" y="1183"/>
                  </a:lnTo>
                  <a:lnTo>
                    <a:pt x="156" y="1118"/>
                  </a:lnTo>
                  <a:lnTo>
                    <a:pt x="142" y="1049"/>
                  </a:lnTo>
                  <a:lnTo>
                    <a:pt x="127" y="977"/>
                  </a:lnTo>
                  <a:lnTo>
                    <a:pt x="114" y="901"/>
                  </a:lnTo>
                  <a:lnTo>
                    <a:pt x="99" y="819"/>
                  </a:lnTo>
                  <a:lnTo>
                    <a:pt x="86" y="734"/>
                  </a:lnTo>
                  <a:lnTo>
                    <a:pt x="73" y="645"/>
                  </a:lnTo>
                  <a:lnTo>
                    <a:pt x="61" y="550"/>
                  </a:lnTo>
                  <a:lnTo>
                    <a:pt x="49" y="451"/>
                  </a:lnTo>
                  <a:lnTo>
                    <a:pt x="37" y="346"/>
                  </a:lnTo>
                  <a:lnTo>
                    <a:pt x="27" y="236"/>
                  </a:lnTo>
                  <a:lnTo>
                    <a:pt x="16" y="121"/>
                  </a:lnTo>
                  <a:lnTo>
                    <a:pt x="6" y="0"/>
                  </a:lnTo>
                  <a:lnTo>
                    <a:pt x="0" y="46"/>
                  </a:lnTo>
                  <a:lnTo>
                    <a:pt x="0" y="46"/>
                  </a:lnTo>
                  <a:lnTo>
                    <a:pt x="1" y="161"/>
                  </a:lnTo>
                  <a:lnTo>
                    <a:pt x="4" y="274"/>
                  </a:lnTo>
                  <a:lnTo>
                    <a:pt x="7" y="384"/>
                  </a:lnTo>
                  <a:lnTo>
                    <a:pt x="13" y="489"/>
                  </a:lnTo>
                  <a:lnTo>
                    <a:pt x="19" y="593"/>
                  </a:lnTo>
                  <a:lnTo>
                    <a:pt x="27" y="692"/>
                  </a:lnTo>
                  <a:lnTo>
                    <a:pt x="37" y="789"/>
                  </a:lnTo>
                  <a:lnTo>
                    <a:pt x="47" y="883"/>
                  </a:lnTo>
                  <a:lnTo>
                    <a:pt x="59" y="973"/>
                  </a:lnTo>
                  <a:lnTo>
                    <a:pt x="72" y="1060"/>
                  </a:lnTo>
                  <a:lnTo>
                    <a:pt x="86" y="1146"/>
                  </a:lnTo>
                  <a:lnTo>
                    <a:pt x="102" y="1227"/>
                  </a:lnTo>
                  <a:lnTo>
                    <a:pt x="119" y="1306"/>
                  </a:lnTo>
                  <a:lnTo>
                    <a:pt x="137" y="1382"/>
                  </a:lnTo>
                  <a:lnTo>
                    <a:pt x="155" y="1456"/>
                  </a:lnTo>
                  <a:lnTo>
                    <a:pt x="175" y="1526"/>
                  </a:lnTo>
                  <a:lnTo>
                    <a:pt x="195" y="1594"/>
                  </a:lnTo>
                  <a:lnTo>
                    <a:pt x="217" y="1659"/>
                  </a:lnTo>
                  <a:lnTo>
                    <a:pt x="239" y="1723"/>
                  </a:lnTo>
                  <a:lnTo>
                    <a:pt x="262" y="1783"/>
                  </a:lnTo>
                  <a:lnTo>
                    <a:pt x="286" y="1841"/>
                  </a:lnTo>
                  <a:lnTo>
                    <a:pt x="310" y="1897"/>
                  </a:lnTo>
                  <a:lnTo>
                    <a:pt x="336" y="1950"/>
                  </a:lnTo>
                  <a:lnTo>
                    <a:pt x="362" y="2002"/>
                  </a:lnTo>
                  <a:lnTo>
                    <a:pt x="388" y="2051"/>
                  </a:lnTo>
                  <a:lnTo>
                    <a:pt x="415" y="2097"/>
                  </a:lnTo>
                  <a:lnTo>
                    <a:pt x="443" y="2141"/>
                  </a:lnTo>
                  <a:lnTo>
                    <a:pt x="471" y="2184"/>
                  </a:lnTo>
                  <a:lnTo>
                    <a:pt x="499" y="2224"/>
                  </a:lnTo>
                  <a:lnTo>
                    <a:pt x="528" y="2263"/>
                  </a:lnTo>
                  <a:lnTo>
                    <a:pt x="558" y="2300"/>
                  </a:lnTo>
                  <a:lnTo>
                    <a:pt x="587" y="2334"/>
                  </a:lnTo>
                  <a:lnTo>
                    <a:pt x="587" y="2334"/>
                  </a:lnTo>
                  <a:lnTo>
                    <a:pt x="632" y="2383"/>
                  </a:lnTo>
                  <a:lnTo>
                    <a:pt x="707" y="2461"/>
                  </a:lnTo>
                  <a:lnTo>
                    <a:pt x="809" y="2568"/>
                  </a:lnTo>
                  <a:lnTo>
                    <a:pt x="938" y="2699"/>
                  </a:lnTo>
                  <a:lnTo>
                    <a:pt x="1267" y="3032"/>
                  </a:lnTo>
                  <a:lnTo>
                    <a:pt x="1678" y="3448"/>
                  </a:lnTo>
                  <a:lnTo>
                    <a:pt x="2158" y="3930"/>
                  </a:lnTo>
                  <a:lnTo>
                    <a:pt x="2689" y="4462"/>
                  </a:lnTo>
                  <a:lnTo>
                    <a:pt x="3261" y="5033"/>
                  </a:lnTo>
                  <a:lnTo>
                    <a:pt x="3857" y="5628"/>
                  </a:lnTo>
                  <a:lnTo>
                    <a:pt x="4463" y="6229"/>
                  </a:lnTo>
                  <a:lnTo>
                    <a:pt x="5064" y="6825"/>
                  </a:lnTo>
                  <a:lnTo>
                    <a:pt x="5647" y="7399"/>
                  </a:lnTo>
                  <a:lnTo>
                    <a:pt x="6196" y="7939"/>
                  </a:lnTo>
                  <a:lnTo>
                    <a:pt x="6452" y="8190"/>
                  </a:lnTo>
                  <a:lnTo>
                    <a:pt x="6697" y="8428"/>
                  </a:lnTo>
                  <a:lnTo>
                    <a:pt x="6924" y="8648"/>
                  </a:lnTo>
                  <a:lnTo>
                    <a:pt x="7134" y="8851"/>
                  </a:lnTo>
                  <a:lnTo>
                    <a:pt x="7325" y="9035"/>
                  </a:lnTo>
                  <a:lnTo>
                    <a:pt x="7495" y="9196"/>
                  </a:lnTo>
                  <a:lnTo>
                    <a:pt x="7641" y="9335"/>
                  </a:lnTo>
                  <a:lnTo>
                    <a:pt x="7763" y="9447"/>
                  </a:lnTo>
                  <a:lnTo>
                    <a:pt x="7763" y="9447"/>
                  </a:lnTo>
                  <a:lnTo>
                    <a:pt x="7815" y="9492"/>
                  </a:lnTo>
                  <a:lnTo>
                    <a:pt x="7867" y="9537"/>
                  </a:lnTo>
                  <a:lnTo>
                    <a:pt x="7920" y="9580"/>
                  </a:lnTo>
                  <a:lnTo>
                    <a:pt x="7972" y="9620"/>
                  </a:lnTo>
                  <a:lnTo>
                    <a:pt x="8026" y="9660"/>
                  </a:lnTo>
                  <a:lnTo>
                    <a:pt x="8080" y="9698"/>
                  </a:lnTo>
                  <a:lnTo>
                    <a:pt x="8135" y="9734"/>
                  </a:lnTo>
                  <a:lnTo>
                    <a:pt x="8190" y="9769"/>
                  </a:lnTo>
                  <a:lnTo>
                    <a:pt x="8246" y="9804"/>
                  </a:lnTo>
                  <a:lnTo>
                    <a:pt x="8301" y="9836"/>
                  </a:lnTo>
                  <a:lnTo>
                    <a:pt x="8358" y="9867"/>
                  </a:lnTo>
                  <a:lnTo>
                    <a:pt x="8415" y="9897"/>
                  </a:lnTo>
                  <a:lnTo>
                    <a:pt x="8471" y="9926"/>
                  </a:lnTo>
                  <a:lnTo>
                    <a:pt x="8528" y="9953"/>
                  </a:lnTo>
                  <a:lnTo>
                    <a:pt x="8584" y="9979"/>
                  </a:lnTo>
                  <a:lnTo>
                    <a:pt x="8641" y="10004"/>
                  </a:lnTo>
                  <a:lnTo>
                    <a:pt x="8697" y="10028"/>
                  </a:lnTo>
                  <a:lnTo>
                    <a:pt x="8754" y="10050"/>
                  </a:lnTo>
                  <a:lnTo>
                    <a:pt x="8810" y="10072"/>
                  </a:lnTo>
                  <a:lnTo>
                    <a:pt x="8867" y="10094"/>
                  </a:lnTo>
                  <a:lnTo>
                    <a:pt x="8923" y="10113"/>
                  </a:lnTo>
                  <a:lnTo>
                    <a:pt x="8979" y="10132"/>
                  </a:lnTo>
                  <a:lnTo>
                    <a:pt x="9034" y="10149"/>
                  </a:lnTo>
                  <a:lnTo>
                    <a:pt x="9090" y="10166"/>
                  </a:lnTo>
                  <a:lnTo>
                    <a:pt x="9144" y="10181"/>
                  </a:lnTo>
                  <a:lnTo>
                    <a:pt x="9199" y="10196"/>
                  </a:lnTo>
                  <a:lnTo>
                    <a:pt x="9253" y="10210"/>
                  </a:lnTo>
                  <a:lnTo>
                    <a:pt x="9306" y="10223"/>
                  </a:lnTo>
                  <a:lnTo>
                    <a:pt x="9359" y="10235"/>
                  </a:lnTo>
                  <a:lnTo>
                    <a:pt x="9411" y="10246"/>
                  </a:lnTo>
                  <a:lnTo>
                    <a:pt x="9513" y="10266"/>
                  </a:lnTo>
                  <a:lnTo>
                    <a:pt x="9612" y="10284"/>
                  </a:lnTo>
                  <a:lnTo>
                    <a:pt x="9707" y="10299"/>
                  </a:lnTo>
                  <a:lnTo>
                    <a:pt x="9798" y="10311"/>
                  </a:lnTo>
                  <a:lnTo>
                    <a:pt x="9885" y="10321"/>
                  </a:lnTo>
                  <a:lnTo>
                    <a:pt x="9968" y="10329"/>
                  </a:lnTo>
                  <a:lnTo>
                    <a:pt x="10045" y="10335"/>
                  </a:lnTo>
                  <a:lnTo>
                    <a:pt x="10116" y="10340"/>
                  </a:lnTo>
                  <a:lnTo>
                    <a:pt x="10182" y="10343"/>
                  </a:lnTo>
                  <a:lnTo>
                    <a:pt x="10241" y="10345"/>
                  </a:lnTo>
                  <a:lnTo>
                    <a:pt x="10294" y="10346"/>
                  </a:lnTo>
                  <a:lnTo>
                    <a:pt x="10379" y="10347"/>
                  </a:lnTo>
                  <a:lnTo>
                    <a:pt x="10431" y="10345"/>
                  </a:lnTo>
                  <a:lnTo>
                    <a:pt x="10449" y="10345"/>
                  </a:lnTo>
                  <a:lnTo>
                    <a:pt x="14532" y="10340"/>
                  </a:lnTo>
                  <a:lnTo>
                    <a:pt x="14532" y="10340"/>
                  </a:lnTo>
                  <a:lnTo>
                    <a:pt x="19700" y="10340"/>
                  </a:lnTo>
                  <a:lnTo>
                    <a:pt x="19700" y="10340"/>
                  </a:lnTo>
                  <a:lnTo>
                    <a:pt x="19831" y="10341"/>
                  </a:lnTo>
                  <a:lnTo>
                    <a:pt x="19905" y="10343"/>
                  </a:lnTo>
                  <a:lnTo>
                    <a:pt x="19986" y="10345"/>
                  </a:lnTo>
                  <a:lnTo>
                    <a:pt x="20071" y="10348"/>
                  </a:lnTo>
                  <a:lnTo>
                    <a:pt x="20159" y="10354"/>
                  </a:lnTo>
                  <a:lnTo>
                    <a:pt x="20254" y="10359"/>
                  </a:lnTo>
                  <a:lnTo>
                    <a:pt x="20352" y="10366"/>
                  </a:lnTo>
                  <a:lnTo>
                    <a:pt x="20453" y="10375"/>
                  </a:lnTo>
                  <a:lnTo>
                    <a:pt x="20559" y="10385"/>
                  </a:lnTo>
                  <a:lnTo>
                    <a:pt x="20667" y="10397"/>
                  </a:lnTo>
                  <a:lnTo>
                    <a:pt x="20778" y="10411"/>
                  </a:lnTo>
                  <a:lnTo>
                    <a:pt x="20891" y="10427"/>
                  </a:lnTo>
                  <a:lnTo>
                    <a:pt x="21006" y="10445"/>
                  </a:lnTo>
                  <a:lnTo>
                    <a:pt x="21122" y="10466"/>
                  </a:lnTo>
                  <a:lnTo>
                    <a:pt x="21240" y="10489"/>
                  </a:lnTo>
                  <a:lnTo>
                    <a:pt x="21300" y="10502"/>
                  </a:lnTo>
                  <a:lnTo>
                    <a:pt x="21359" y="10515"/>
                  </a:lnTo>
                  <a:lnTo>
                    <a:pt x="21419" y="10530"/>
                  </a:lnTo>
                  <a:lnTo>
                    <a:pt x="21479" y="10544"/>
                  </a:lnTo>
                  <a:lnTo>
                    <a:pt x="21538" y="10560"/>
                  </a:lnTo>
                  <a:lnTo>
                    <a:pt x="21599" y="10576"/>
                  </a:lnTo>
                  <a:lnTo>
                    <a:pt x="21658" y="10593"/>
                  </a:lnTo>
                  <a:lnTo>
                    <a:pt x="21718" y="10611"/>
                  </a:lnTo>
                  <a:lnTo>
                    <a:pt x="21777" y="10630"/>
                  </a:lnTo>
                  <a:lnTo>
                    <a:pt x="21837" y="10650"/>
                  </a:lnTo>
                  <a:lnTo>
                    <a:pt x="21896" y="10671"/>
                  </a:lnTo>
                  <a:lnTo>
                    <a:pt x="21955" y="10692"/>
                  </a:lnTo>
                  <a:lnTo>
                    <a:pt x="22015" y="10714"/>
                  </a:lnTo>
                  <a:lnTo>
                    <a:pt x="22072" y="10737"/>
                  </a:lnTo>
                  <a:lnTo>
                    <a:pt x="22131" y="10761"/>
                  </a:lnTo>
                  <a:lnTo>
                    <a:pt x="22188" y="10786"/>
                  </a:lnTo>
                  <a:lnTo>
                    <a:pt x="22246" y="10812"/>
                  </a:lnTo>
                  <a:lnTo>
                    <a:pt x="22302" y="10838"/>
                  </a:lnTo>
                  <a:lnTo>
                    <a:pt x="22358" y="10866"/>
                  </a:lnTo>
                  <a:lnTo>
                    <a:pt x="22413" y="10895"/>
                  </a:lnTo>
                  <a:lnTo>
                    <a:pt x="22469" y="10926"/>
                  </a:lnTo>
                  <a:lnTo>
                    <a:pt x="22522" y="10957"/>
                  </a:lnTo>
                  <a:lnTo>
                    <a:pt x="22576" y="10989"/>
                  </a:lnTo>
                  <a:lnTo>
                    <a:pt x="22629" y="11022"/>
                  </a:lnTo>
                  <a:lnTo>
                    <a:pt x="22681" y="11056"/>
                  </a:lnTo>
                  <a:lnTo>
                    <a:pt x="22732" y="11091"/>
                  </a:lnTo>
                  <a:lnTo>
                    <a:pt x="22782" y="11127"/>
                  </a:lnTo>
                  <a:lnTo>
                    <a:pt x="22831" y="11165"/>
                  </a:lnTo>
                  <a:lnTo>
                    <a:pt x="22880" y="11205"/>
                  </a:lnTo>
                  <a:lnTo>
                    <a:pt x="22926" y="11245"/>
                  </a:lnTo>
                  <a:lnTo>
                    <a:pt x="22972" y="11286"/>
                  </a:lnTo>
                  <a:lnTo>
                    <a:pt x="23018" y="11328"/>
                  </a:lnTo>
                  <a:lnTo>
                    <a:pt x="23018" y="11328"/>
                  </a:lnTo>
                  <a:lnTo>
                    <a:pt x="23076" y="11386"/>
                  </a:lnTo>
                  <a:lnTo>
                    <a:pt x="23234" y="11540"/>
                  </a:lnTo>
                  <a:lnTo>
                    <a:pt x="23458" y="11763"/>
                  </a:lnTo>
                  <a:lnTo>
                    <a:pt x="23586" y="11891"/>
                  </a:lnTo>
                  <a:lnTo>
                    <a:pt x="23719" y="12025"/>
                  </a:lnTo>
                  <a:lnTo>
                    <a:pt x="23855" y="12164"/>
                  </a:lnTo>
                  <a:lnTo>
                    <a:pt x="23988" y="12301"/>
                  </a:lnTo>
                  <a:lnTo>
                    <a:pt x="24115" y="12435"/>
                  </a:lnTo>
                  <a:lnTo>
                    <a:pt x="24232" y="12561"/>
                  </a:lnTo>
                  <a:lnTo>
                    <a:pt x="24287" y="12621"/>
                  </a:lnTo>
                  <a:lnTo>
                    <a:pt x="24336" y="12677"/>
                  </a:lnTo>
                  <a:lnTo>
                    <a:pt x="24382" y="12729"/>
                  </a:lnTo>
                  <a:lnTo>
                    <a:pt x="24423" y="12777"/>
                  </a:lnTo>
                  <a:lnTo>
                    <a:pt x="24459" y="12821"/>
                  </a:lnTo>
                  <a:lnTo>
                    <a:pt x="24488" y="12860"/>
                  </a:lnTo>
                  <a:lnTo>
                    <a:pt x="24513" y="12894"/>
                  </a:lnTo>
                  <a:lnTo>
                    <a:pt x="24522" y="12909"/>
                  </a:lnTo>
                  <a:lnTo>
                    <a:pt x="24530" y="12922"/>
                  </a:lnTo>
                  <a:lnTo>
                    <a:pt x="24530" y="12922"/>
                  </a:lnTo>
                  <a:lnTo>
                    <a:pt x="24556" y="12969"/>
                  </a:lnTo>
                  <a:lnTo>
                    <a:pt x="24583" y="13020"/>
                  </a:lnTo>
                  <a:lnTo>
                    <a:pt x="24613" y="13076"/>
                  </a:lnTo>
                  <a:lnTo>
                    <a:pt x="24642" y="13138"/>
                  </a:lnTo>
                  <a:lnTo>
                    <a:pt x="24657" y="13172"/>
                  </a:lnTo>
                  <a:lnTo>
                    <a:pt x="24672" y="13208"/>
                  </a:lnTo>
                  <a:lnTo>
                    <a:pt x="24688" y="13246"/>
                  </a:lnTo>
                  <a:lnTo>
                    <a:pt x="24703" y="13286"/>
                  </a:lnTo>
                  <a:lnTo>
                    <a:pt x="24719" y="13328"/>
                  </a:lnTo>
                  <a:lnTo>
                    <a:pt x="24735" y="13374"/>
                  </a:lnTo>
                  <a:lnTo>
                    <a:pt x="24750" y="13422"/>
                  </a:lnTo>
                  <a:lnTo>
                    <a:pt x="24765" y="13474"/>
                  </a:lnTo>
                  <a:lnTo>
                    <a:pt x="24780" y="13528"/>
                  </a:lnTo>
                  <a:lnTo>
                    <a:pt x="24795" y="13585"/>
                  </a:lnTo>
                  <a:lnTo>
                    <a:pt x="24810" y="13646"/>
                  </a:lnTo>
                  <a:lnTo>
                    <a:pt x="24826" y="13712"/>
                  </a:lnTo>
                  <a:lnTo>
                    <a:pt x="24840" y="13780"/>
                  </a:lnTo>
                  <a:lnTo>
                    <a:pt x="24854" y="13852"/>
                  </a:lnTo>
                  <a:lnTo>
                    <a:pt x="24868" y="13928"/>
                  </a:lnTo>
                  <a:lnTo>
                    <a:pt x="24882" y="14010"/>
                  </a:lnTo>
                  <a:lnTo>
                    <a:pt x="24895" y="14095"/>
                  </a:lnTo>
                  <a:lnTo>
                    <a:pt x="24908" y="14184"/>
                  </a:lnTo>
                  <a:lnTo>
                    <a:pt x="24920" y="14279"/>
                  </a:lnTo>
                  <a:lnTo>
                    <a:pt x="24933" y="14379"/>
                  </a:lnTo>
                  <a:lnTo>
                    <a:pt x="24944" y="14483"/>
                  </a:lnTo>
                  <a:lnTo>
                    <a:pt x="24955" y="14593"/>
                  </a:lnTo>
                  <a:lnTo>
                    <a:pt x="24966" y="14708"/>
                  </a:lnTo>
                  <a:lnTo>
                    <a:pt x="24975" y="14829"/>
                  </a:lnTo>
                  <a:lnTo>
                    <a:pt x="24981" y="14784"/>
                  </a:lnTo>
                  <a:lnTo>
                    <a:pt x="24981" y="14784"/>
                  </a:lnTo>
                  <a:lnTo>
                    <a:pt x="24981" y="14668"/>
                  </a:lnTo>
                  <a:lnTo>
                    <a:pt x="24978" y="14556"/>
                  </a:lnTo>
                  <a:lnTo>
                    <a:pt x="24975" y="14446"/>
                  </a:lnTo>
                  <a:lnTo>
                    <a:pt x="24969" y="14340"/>
                  </a:lnTo>
                  <a:lnTo>
                    <a:pt x="24963" y="14236"/>
                  </a:lnTo>
                  <a:lnTo>
                    <a:pt x="24955" y="14137"/>
                  </a:lnTo>
                  <a:lnTo>
                    <a:pt x="24945" y="14040"/>
                  </a:lnTo>
                  <a:lnTo>
                    <a:pt x="24935" y="13946"/>
                  </a:lnTo>
                  <a:lnTo>
                    <a:pt x="24922" y="13856"/>
                  </a:lnTo>
                  <a:lnTo>
                    <a:pt x="24909" y="13769"/>
                  </a:lnTo>
                  <a:lnTo>
                    <a:pt x="24894" y="13683"/>
                  </a:lnTo>
                  <a:lnTo>
                    <a:pt x="24879" y="13602"/>
                  </a:lnTo>
                  <a:lnTo>
                    <a:pt x="24863" y="13523"/>
                  </a:lnTo>
                  <a:lnTo>
                    <a:pt x="24845" y="13448"/>
                  </a:lnTo>
                  <a:lnTo>
                    <a:pt x="24827" y="13373"/>
                  </a:lnTo>
                  <a:lnTo>
                    <a:pt x="24806" y="13303"/>
                  </a:lnTo>
                  <a:lnTo>
                    <a:pt x="24786" y="13235"/>
                  </a:lnTo>
                  <a:lnTo>
                    <a:pt x="24764" y="13170"/>
                  </a:lnTo>
                  <a:lnTo>
                    <a:pt x="24742" y="13106"/>
                  </a:lnTo>
                  <a:lnTo>
                    <a:pt x="24720" y="13046"/>
                  </a:lnTo>
                  <a:lnTo>
                    <a:pt x="24695" y="12988"/>
                  </a:lnTo>
                  <a:lnTo>
                    <a:pt x="24671" y="12932"/>
                  </a:lnTo>
                  <a:lnTo>
                    <a:pt x="24646" y="12879"/>
                  </a:lnTo>
                  <a:lnTo>
                    <a:pt x="24620" y="12827"/>
                  </a:lnTo>
                  <a:lnTo>
                    <a:pt x="24593" y="12778"/>
                  </a:lnTo>
                  <a:lnTo>
                    <a:pt x="24566" y="12732"/>
                  </a:lnTo>
                  <a:lnTo>
                    <a:pt x="24539" y="12688"/>
                  </a:lnTo>
                  <a:lnTo>
                    <a:pt x="24511" y="12645"/>
                  </a:lnTo>
                  <a:lnTo>
                    <a:pt x="24482" y="12605"/>
                  </a:lnTo>
                  <a:lnTo>
                    <a:pt x="24453" y="12566"/>
                  </a:lnTo>
                  <a:lnTo>
                    <a:pt x="24424" y="12529"/>
                  </a:lnTo>
                  <a:lnTo>
                    <a:pt x="24395" y="12495"/>
                  </a:lnTo>
                  <a:lnTo>
                    <a:pt x="24395" y="12495"/>
                  </a:lnTo>
                  <a:lnTo>
                    <a:pt x="24349" y="12446"/>
                  </a:lnTo>
                  <a:lnTo>
                    <a:pt x="24274" y="12368"/>
                  </a:lnTo>
                  <a:lnTo>
                    <a:pt x="24171" y="12261"/>
                  </a:lnTo>
                  <a:lnTo>
                    <a:pt x="24043" y="12130"/>
                  </a:lnTo>
                  <a:lnTo>
                    <a:pt x="23714" y="11797"/>
                  </a:lnTo>
                  <a:lnTo>
                    <a:pt x="23303" y="11381"/>
                  </a:lnTo>
                  <a:lnTo>
                    <a:pt x="22824" y="10900"/>
                  </a:lnTo>
                  <a:lnTo>
                    <a:pt x="22292" y="10367"/>
                  </a:lnTo>
                  <a:lnTo>
                    <a:pt x="21720" y="9796"/>
                  </a:lnTo>
                  <a:lnTo>
                    <a:pt x="21124" y="9202"/>
                  </a:lnTo>
                  <a:lnTo>
                    <a:pt x="20519" y="8600"/>
                  </a:lnTo>
                  <a:lnTo>
                    <a:pt x="19917" y="8004"/>
                  </a:lnTo>
                  <a:lnTo>
                    <a:pt x="19335" y="7430"/>
                  </a:lnTo>
                  <a:lnTo>
                    <a:pt x="18786" y="6891"/>
                  </a:lnTo>
                  <a:lnTo>
                    <a:pt x="18528" y="6639"/>
                  </a:lnTo>
                  <a:lnTo>
                    <a:pt x="18285" y="6401"/>
                  </a:lnTo>
                  <a:lnTo>
                    <a:pt x="18058" y="6181"/>
                  </a:lnTo>
                  <a:lnTo>
                    <a:pt x="17847" y="5978"/>
                  </a:lnTo>
                  <a:lnTo>
                    <a:pt x="17656" y="5794"/>
                  </a:lnTo>
                  <a:lnTo>
                    <a:pt x="17487" y="5633"/>
                  </a:lnTo>
                  <a:lnTo>
                    <a:pt x="17339" y="5494"/>
                  </a:lnTo>
                  <a:lnTo>
                    <a:pt x="17217" y="5382"/>
                  </a:lnTo>
                  <a:lnTo>
                    <a:pt x="17217" y="5382"/>
                  </a:lnTo>
                  <a:lnTo>
                    <a:pt x="17167" y="5337"/>
                  </a:lnTo>
                  <a:lnTo>
                    <a:pt x="17114" y="5292"/>
                  </a:lnTo>
                  <a:lnTo>
                    <a:pt x="17062" y="5250"/>
                  </a:lnTo>
                  <a:lnTo>
                    <a:pt x="17009" y="5209"/>
                  </a:lnTo>
                  <a:lnTo>
                    <a:pt x="16955" y="5169"/>
                  </a:lnTo>
                  <a:lnTo>
                    <a:pt x="16901" y="5132"/>
                  </a:lnTo>
                  <a:lnTo>
                    <a:pt x="16846" y="5095"/>
                  </a:lnTo>
                  <a:lnTo>
                    <a:pt x="16791" y="5060"/>
                  </a:lnTo>
                  <a:lnTo>
                    <a:pt x="16736" y="5025"/>
                  </a:lnTo>
                  <a:lnTo>
                    <a:pt x="16680" y="4993"/>
                  </a:lnTo>
                  <a:lnTo>
                    <a:pt x="16624" y="4962"/>
                  </a:lnTo>
                  <a:lnTo>
                    <a:pt x="16567" y="4932"/>
                  </a:lnTo>
                  <a:lnTo>
                    <a:pt x="16511" y="4904"/>
                  </a:lnTo>
                  <a:lnTo>
                    <a:pt x="16454" y="4876"/>
                  </a:lnTo>
                  <a:lnTo>
                    <a:pt x="16397" y="4850"/>
                  </a:lnTo>
                  <a:lnTo>
                    <a:pt x="16341" y="4825"/>
                  </a:lnTo>
                  <a:lnTo>
                    <a:pt x="16284" y="4801"/>
                  </a:lnTo>
                  <a:lnTo>
                    <a:pt x="16228" y="4779"/>
                  </a:lnTo>
                  <a:lnTo>
                    <a:pt x="16170" y="4756"/>
                  </a:lnTo>
                  <a:lnTo>
                    <a:pt x="16115" y="4736"/>
                  </a:lnTo>
                  <a:lnTo>
                    <a:pt x="16058" y="4716"/>
                  </a:lnTo>
                  <a:lnTo>
                    <a:pt x="16003" y="4698"/>
                  </a:lnTo>
                  <a:lnTo>
                    <a:pt x="15947" y="4680"/>
                  </a:lnTo>
                  <a:lnTo>
                    <a:pt x="15892" y="4664"/>
                  </a:lnTo>
                  <a:lnTo>
                    <a:pt x="15837" y="4648"/>
                  </a:lnTo>
                  <a:lnTo>
                    <a:pt x="15783" y="4633"/>
                  </a:lnTo>
                  <a:lnTo>
                    <a:pt x="15728" y="4619"/>
                  </a:lnTo>
                  <a:lnTo>
                    <a:pt x="15675" y="4607"/>
                  </a:lnTo>
                  <a:lnTo>
                    <a:pt x="15622" y="4594"/>
                  </a:lnTo>
                  <a:lnTo>
                    <a:pt x="15571" y="4583"/>
                  </a:lnTo>
                  <a:lnTo>
                    <a:pt x="15469" y="4563"/>
                  </a:lnTo>
                  <a:lnTo>
                    <a:pt x="15370" y="4545"/>
                  </a:lnTo>
                  <a:lnTo>
                    <a:pt x="15274" y="4531"/>
                  </a:lnTo>
                  <a:lnTo>
                    <a:pt x="15183" y="4518"/>
                  </a:lnTo>
                  <a:lnTo>
                    <a:pt x="15096" y="4508"/>
                  </a:lnTo>
                  <a:lnTo>
                    <a:pt x="15014" y="4500"/>
                  </a:lnTo>
                  <a:lnTo>
                    <a:pt x="14937" y="4494"/>
                  </a:lnTo>
                  <a:lnTo>
                    <a:pt x="14865" y="4489"/>
                  </a:lnTo>
                  <a:lnTo>
                    <a:pt x="14800" y="4486"/>
                  </a:lnTo>
                  <a:lnTo>
                    <a:pt x="14740" y="4484"/>
                  </a:lnTo>
                  <a:lnTo>
                    <a:pt x="14687" y="4483"/>
                  </a:lnTo>
                  <a:lnTo>
                    <a:pt x="14603" y="4483"/>
                  </a:lnTo>
                  <a:lnTo>
                    <a:pt x="14550" y="4484"/>
                  </a:lnTo>
                  <a:lnTo>
                    <a:pt x="14532" y="4485"/>
                  </a:lnTo>
                  <a:lnTo>
                    <a:pt x="10449" y="4489"/>
                  </a:lnTo>
                  <a:close/>
                </a:path>
              </a:pathLst>
            </a:custGeom>
            <a:solidFill>
              <a:sysClr val="window" lastClr="FFFFFF">
                <a:lumMod val="85000"/>
              </a:sysClr>
            </a:solidFill>
            <a:ln w="9525">
              <a:noFill/>
              <a:round/>
              <a:headEnd/>
              <a:tailEnd/>
            </a:ln>
          </p:spPr>
          <p:txBody>
            <a:bodyPr vert="horz" wrap="square" lIns="96435" tIns="48218" rIns="96435" bIns="48218"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fr-FR" sz="1200" b="0" i="0" u="none" strike="noStrike" kern="0" cap="none" spc="0" normalizeH="0" baseline="0" noProof="0">
                <a:ln>
                  <a:noFill/>
                </a:ln>
                <a:solidFill>
                  <a:sysClr val="windowText" lastClr="000000"/>
                </a:solidFill>
                <a:effectLst/>
                <a:uLnTx/>
                <a:uFillTx/>
              </a:endParaRPr>
            </a:p>
          </p:txBody>
        </p:sp>
        <p:sp>
          <p:nvSpPr>
            <p:cNvPr id="27" name="Freeform 9"/>
            <p:cNvSpPr>
              <a:spLocks/>
            </p:cNvSpPr>
            <p:nvPr/>
          </p:nvSpPr>
          <p:spPr bwMode="auto">
            <a:xfrm rot="20191043">
              <a:off x="6646827" y="3485354"/>
              <a:ext cx="902079" cy="1896674"/>
            </a:xfrm>
            <a:custGeom>
              <a:avLst/>
              <a:gdLst/>
              <a:ahLst/>
              <a:cxnLst>
                <a:cxn ang="0">
                  <a:pos x="6304" y="4449"/>
                </a:cxn>
                <a:cxn ang="0">
                  <a:pos x="6114" y="4449"/>
                </a:cxn>
                <a:cxn ang="0">
                  <a:pos x="5918" y="4439"/>
                </a:cxn>
                <a:cxn ang="0">
                  <a:pos x="5671" y="4415"/>
                </a:cxn>
                <a:cxn ang="0">
                  <a:pos x="5386" y="4370"/>
                </a:cxn>
                <a:cxn ang="0">
                  <a:pos x="5179" y="4327"/>
                </a:cxn>
                <a:cxn ang="0">
                  <a:pos x="5017" y="4285"/>
                </a:cxn>
                <a:cxn ang="0">
                  <a:pos x="4852" y="4236"/>
                </a:cxn>
                <a:cxn ang="0">
                  <a:pos x="4683" y="4176"/>
                </a:cxn>
                <a:cxn ang="0">
                  <a:pos x="4514" y="4108"/>
                </a:cxn>
                <a:cxn ang="0">
                  <a:pos x="4344" y="4030"/>
                </a:cxn>
                <a:cxn ang="0">
                  <a:pos x="4174" y="3940"/>
                </a:cxn>
                <a:cxn ang="0">
                  <a:pos x="4008" y="3838"/>
                </a:cxn>
                <a:cxn ang="0">
                  <a:pos x="3845" y="3724"/>
                </a:cxn>
                <a:cxn ang="0">
                  <a:pos x="3688" y="3596"/>
                </a:cxn>
                <a:cxn ang="0">
                  <a:pos x="3522" y="3446"/>
                </a:cxn>
                <a:cxn ang="0">
                  <a:pos x="3051" y="2998"/>
                </a:cxn>
                <a:cxn ang="0">
                  <a:pos x="2185" y="2156"/>
                </a:cxn>
                <a:cxn ang="0">
                  <a:pos x="572" y="568"/>
                </a:cxn>
                <a:cxn ang="0">
                  <a:pos x="0" y="9117"/>
                </a:cxn>
                <a:cxn ang="0">
                  <a:pos x="10" y="9249"/>
                </a:cxn>
                <a:cxn ang="0">
                  <a:pos x="43" y="9565"/>
                </a:cxn>
                <a:cxn ang="0">
                  <a:pos x="81" y="9838"/>
                </a:cxn>
                <a:cxn ang="0">
                  <a:pos x="122" y="10072"/>
                </a:cxn>
                <a:cxn ang="0">
                  <a:pos x="164" y="10270"/>
                </a:cxn>
                <a:cxn ang="0">
                  <a:pos x="210" y="10437"/>
                </a:cxn>
                <a:cxn ang="0">
                  <a:pos x="255" y="10577"/>
                </a:cxn>
                <a:cxn ang="0">
                  <a:pos x="301" y="10695"/>
                </a:cxn>
                <a:cxn ang="0">
                  <a:pos x="359" y="10823"/>
                </a:cxn>
                <a:cxn ang="0">
                  <a:pos x="441" y="10975"/>
                </a:cxn>
                <a:cxn ang="0">
                  <a:pos x="458" y="11003"/>
                </a:cxn>
                <a:cxn ang="0">
                  <a:pos x="547" y="11119"/>
                </a:cxn>
                <a:cxn ang="0">
                  <a:pos x="684" y="11276"/>
                </a:cxn>
                <a:cxn ang="0">
                  <a:pos x="983" y="11595"/>
                </a:cxn>
                <a:cxn ang="0">
                  <a:pos x="1385" y="12005"/>
                </a:cxn>
                <a:cxn ang="0">
                  <a:pos x="1893" y="12510"/>
                </a:cxn>
                <a:cxn ang="0">
                  <a:pos x="1998" y="12611"/>
                </a:cxn>
                <a:cxn ang="0">
                  <a:pos x="2140" y="12731"/>
                </a:cxn>
                <a:cxn ang="0">
                  <a:pos x="2290" y="12840"/>
                </a:cxn>
                <a:cxn ang="0">
                  <a:pos x="2447" y="12940"/>
                </a:cxn>
                <a:cxn ang="0">
                  <a:pos x="2612" y="13030"/>
                </a:cxn>
                <a:cxn ang="0">
                  <a:pos x="2783" y="13110"/>
                </a:cxn>
                <a:cxn ang="0">
                  <a:pos x="2956" y="13183"/>
                </a:cxn>
                <a:cxn ang="0">
                  <a:pos x="3134" y="13247"/>
                </a:cxn>
                <a:cxn ang="0">
                  <a:pos x="3312" y="13303"/>
                </a:cxn>
                <a:cxn ang="0">
                  <a:pos x="3492" y="13352"/>
                </a:cxn>
                <a:cxn ang="0">
                  <a:pos x="3671" y="13394"/>
                </a:cxn>
                <a:cxn ang="0">
                  <a:pos x="3965" y="13452"/>
                </a:cxn>
                <a:cxn ang="0">
                  <a:pos x="4304" y="13500"/>
                </a:cxn>
                <a:cxn ang="0">
                  <a:pos x="4619" y="13531"/>
                </a:cxn>
                <a:cxn ang="0">
                  <a:pos x="4900" y="13548"/>
                </a:cxn>
                <a:cxn ang="0">
                  <a:pos x="5139" y="13555"/>
                </a:cxn>
                <a:cxn ang="0">
                  <a:pos x="7183" y="13556"/>
                </a:cxn>
              </a:cxnLst>
              <a:rect l="0" t="0" r="r" b="b"/>
              <a:pathLst>
                <a:path w="7183" h="13556">
                  <a:moveTo>
                    <a:pt x="6322" y="4449"/>
                  </a:moveTo>
                  <a:lnTo>
                    <a:pt x="6322" y="4449"/>
                  </a:lnTo>
                  <a:lnTo>
                    <a:pt x="6304" y="4449"/>
                  </a:lnTo>
                  <a:lnTo>
                    <a:pt x="6252" y="4451"/>
                  </a:lnTo>
                  <a:lnTo>
                    <a:pt x="6167" y="4450"/>
                  </a:lnTo>
                  <a:lnTo>
                    <a:pt x="6114" y="4449"/>
                  </a:lnTo>
                  <a:lnTo>
                    <a:pt x="6055" y="4447"/>
                  </a:lnTo>
                  <a:lnTo>
                    <a:pt x="5989" y="4444"/>
                  </a:lnTo>
                  <a:lnTo>
                    <a:pt x="5918" y="4439"/>
                  </a:lnTo>
                  <a:lnTo>
                    <a:pt x="5841" y="4433"/>
                  </a:lnTo>
                  <a:lnTo>
                    <a:pt x="5758" y="4425"/>
                  </a:lnTo>
                  <a:lnTo>
                    <a:pt x="5671" y="4415"/>
                  </a:lnTo>
                  <a:lnTo>
                    <a:pt x="5580" y="4403"/>
                  </a:lnTo>
                  <a:lnTo>
                    <a:pt x="5485" y="4388"/>
                  </a:lnTo>
                  <a:lnTo>
                    <a:pt x="5386" y="4370"/>
                  </a:lnTo>
                  <a:lnTo>
                    <a:pt x="5284" y="4350"/>
                  </a:lnTo>
                  <a:lnTo>
                    <a:pt x="5232" y="4339"/>
                  </a:lnTo>
                  <a:lnTo>
                    <a:pt x="5179" y="4327"/>
                  </a:lnTo>
                  <a:lnTo>
                    <a:pt x="5126" y="4314"/>
                  </a:lnTo>
                  <a:lnTo>
                    <a:pt x="5072" y="4300"/>
                  </a:lnTo>
                  <a:lnTo>
                    <a:pt x="5017" y="4285"/>
                  </a:lnTo>
                  <a:lnTo>
                    <a:pt x="4963" y="4270"/>
                  </a:lnTo>
                  <a:lnTo>
                    <a:pt x="4907" y="4253"/>
                  </a:lnTo>
                  <a:lnTo>
                    <a:pt x="4852" y="4236"/>
                  </a:lnTo>
                  <a:lnTo>
                    <a:pt x="4796" y="4217"/>
                  </a:lnTo>
                  <a:lnTo>
                    <a:pt x="4740" y="4198"/>
                  </a:lnTo>
                  <a:lnTo>
                    <a:pt x="4683" y="4176"/>
                  </a:lnTo>
                  <a:lnTo>
                    <a:pt x="4627" y="4154"/>
                  </a:lnTo>
                  <a:lnTo>
                    <a:pt x="4570" y="4132"/>
                  </a:lnTo>
                  <a:lnTo>
                    <a:pt x="4514" y="4108"/>
                  </a:lnTo>
                  <a:lnTo>
                    <a:pt x="4457" y="4083"/>
                  </a:lnTo>
                  <a:lnTo>
                    <a:pt x="4401" y="4057"/>
                  </a:lnTo>
                  <a:lnTo>
                    <a:pt x="4344" y="4030"/>
                  </a:lnTo>
                  <a:lnTo>
                    <a:pt x="4288" y="4001"/>
                  </a:lnTo>
                  <a:lnTo>
                    <a:pt x="4231" y="3971"/>
                  </a:lnTo>
                  <a:lnTo>
                    <a:pt x="4174" y="3940"/>
                  </a:lnTo>
                  <a:lnTo>
                    <a:pt x="4119" y="3908"/>
                  </a:lnTo>
                  <a:lnTo>
                    <a:pt x="4063" y="3873"/>
                  </a:lnTo>
                  <a:lnTo>
                    <a:pt x="4008" y="3838"/>
                  </a:lnTo>
                  <a:lnTo>
                    <a:pt x="3953" y="3802"/>
                  </a:lnTo>
                  <a:lnTo>
                    <a:pt x="3899" y="3764"/>
                  </a:lnTo>
                  <a:lnTo>
                    <a:pt x="3845" y="3724"/>
                  </a:lnTo>
                  <a:lnTo>
                    <a:pt x="3793" y="3684"/>
                  </a:lnTo>
                  <a:lnTo>
                    <a:pt x="3740" y="3641"/>
                  </a:lnTo>
                  <a:lnTo>
                    <a:pt x="3688" y="3596"/>
                  </a:lnTo>
                  <a:lnTo>
                    <a:pt x="3636" y="3551"/>
                  </a:lnTo>
                  <a:lnTo>
                    <a:pt x="3636" y="3551"/>
                  </a:lnTo>
                  <a:lnTo>
                    <a:pt x="3522" y="3446"/>
                  </a:lnTo>
                  <a:lnTo>
                    <a:pt x="3385" y="3317"/>
                  </a:lnTo>
                  <a:lnTo>
                    <a:pt x="3228" y="3168"/>
                  </a:lnTo>
                  <a:lnTo>
                    <a:pt x="3051" y="2998"/>
                  </a:lnTo>
                  <a:lnTo>
                    <a:pt x="2857" y="2811"/>
                  </a:lnTo>
                  <a:lnTo>
                    <a:pt x="2647" y="2607"/>
                  </a:lnTo>
                  <a:lnTo>
                    <a:pt x="2185" y="2156"/>
                  </a:lnTo>
                  <a:lnTo>
                    <a:pt x="1677" y="1657"/>
                  </a:lnTo>
                  <a:lnTo>
                    <a:pt x="1135" y="1124"/>
                  </a:lnTo>
                  <a:lnTo>
                    <a:pt x="572" y="568"/>
                  </a:lnTo>
                  <a:lnTo>
                    <a:pt x="0" y="0"/>
                  </a:lnTo>
                  <a:lnTo>
                    <a:pt x="0" y="9117"/>
                  </a:lnTo>
                  <a:lnTo>
                    <a:pt x="0" y="9117"/>
                  </a:lnTo>
                  <a:lnTo>
                    <a:pt x="0" y="9132"/>
                  </a:lnTo>
                  <a:lnTo>
                    <a:pt x="0" y="9132"/>
                  </a:lnTo>
                  <a:lnTo>
                    <a:pt x="10" y="9249"/>
                  </a:lnTo>
                  <a:lnTo>
                    <a:pt x="21" y="9359"/>
                  </a:lnTo>
                  <a:lnTo>
                    <a:pt x="32" y="9464"/>
                  </a:lnTo>
                  <a:lnTo>
                    <a:pt x="43" y="9565"/>
                  </a:lnTo>
                  <a:lnTo>
                    <a:pt x="55" y="9660"/>
                  </a:lnTo>
                  <a:lnTo>
                    <a:pt x="68" y="9751"/>
                  </a:lnTo>
                  <a:lnTo>
                    <a:pt x="81" y="9838"/>
                  </a:lnTo>
                  <a:lnTo>
                    <a:pt x="94" y="9920"/>
                  </a:lnTo>
                  <a:lnTo>
                    <a:pt x="108" y="9997"/>
                  </a:lnTo>
                  <a:lnTo>
                    <a:pt x="122" y="10072"/>
                  </a:lnTo>
                  <a:lnTo>
                    <a:pt x="136" y="10141"/>
                  </a:lnTo>
                  <a:lnTo>
                    <a:pt x="150" y="10207"/>
                  </a:lnTo>
                  <a:lnTo>
                    <a:pt x="164" y="10270"/>
                  </a:lnTo>
                  <a:lnTo>
                    <a:pt x="179" y="10329"/>
                  </a:lnTo>
                  <a:lnTo>
                    <a:pt x="195" y="10385"/>
                  </a:lnTo>
                  <a:lnTo>
                    <a:pt x="210" y="10437"/>
                  </a:lnTo>
                  <a:lnTo>
                    <a:pt x="225" y="10487"/>
                  </a:lnTo>
                  <a:lnTo>
                    <a:pt x="240" y="10533"/>
                  </a:lnTo>
                  <a:lnTo>
                    <a:pt x="255" y="10577"/>
                  </a:lnTo>
                  <a:lnTo>
                    <a:pt x="270" y="10619"/>
                  </a:lnTo>
                  <a:lnTo>
                    <a:pt x="285" y="10658"/>
                  </a:lnTo>
                  <a:lnTo>
                    <a:pt x="301" y="10695"/>
                  </a:lnTo>
                  <a:lnTo>
                    <a:pt x="316" y="10730"/>
                  </a:lnTo>
                  <a:lnTo>
                    <a:pt x="330" y="10763"/>
                  </a:lnTo>
                  <a:lnTo>
                    <a:pt x="359" y="10823"/>
                  </a:lnTo>
                  <a:lnTo>
                    <a:pt x="387" y="10878"/>
                  </a:lnTo>
                  <a:lnTo>
                    <a:pt x="415" y="10929"/>
                  </a:lnTo>
                  <a:lnTo>
                    <a:pt x="441" y="10975"/>
                  </a:lnTo>
                  <a:lnTo>
                    <a:pt x="441" y="10975"/>
                  </a:lnTo>
                  <a:lnTo>
                    <a:pt x="448" y="10988"/>
                  </a:lnTo>
                  <a:lnTo>
                    <a:pt x="458" y="11003"/>
                  </a:lnTo>
                  <a:lnTo>
                    <a:pt x="481" y="11036"/>
                  </a:lnTo>
                  <a:lnTo>
                    <a:pt x="512" y="11075"/>
                  </a:lnTo>
                  <a:lnTo>
                    <a:pt x="547" y="11119"/>
                  </a:lnTo>
                  <a:lnTo>
                    <a:pt x="588" y="11168"/>
                  </a:lnTo>
                  <a:lnTo>
                    <a:pt x="634" y="11220"/>
                  </a:lnTo>
                  <a:lnTo>
                    <a:pt x="684" y="11276"/>
                  </a:lnTo>
                  <a:lnTo>
                    <a:pt x="738" y="11335"/>
                  </a:lnTo>
                  <a:lnTo>
                    <a:pt x="856" y="11462"/>
                  </a:lnTo>
                  <a:lnTo>
                    <a:pt x="983" y="11595"/>
                  </a:lnTo>
                  <a:lnTo>
                    <a:pt x="1116" y="11733"/>
                  </a:lnTo>
                  <a:lnTo>
                    <a:pt x="1251" y="11871"/>
                  </a:lnTo>
                  <a:lnTo>
                    <a:pt x="1385" y="12005"/>
                  </a:lnTo>
                  <a:lnTo>
                    <a:pt x="1513" y="12134"/>
                  </a:lnTo>
                  <a:lnTo>
                    <a:pt x="1737" y="12357"/>
                  </a:lnTo>
                  <a:lnTo>
                    <a:pt x="1893" y="12510"/>
                  </a:lnTo>
                  <a:lnTo>
                    <a:pt x="1953" y="12569"/>
                  </a:lnTo>
                  <a:lnTo>
                    <a:pt x="1953" y="12569"/>
                  </a:lnTo>
                  <a:lnTo>
                    <a:pt x="1998" y="12611"/>
                  </a:lnTo>
                  <a:lnTo>
                    <a:pt x="2044" y="12652"/>
                  </a:lnTo>
                  <a:lnTo>
                    <a:pt x="2091" y="12692"/>
                  </a:lnTo>
                  <a:lnTo>
                    <a:pt x="2140" y="12731"/>
                  </a:lnTo>
                  <a:lnTo>
                    <a:pt x="2188" y="12768"/>
                  </a:lnTo>
                  <a:lnTo>
                    <a:pt x="2239" y="12805"/>
                  </a:lnTo>
                  <a:lnTo>
                    <a:pt x="2290" y="12840"/>
                  </a:lnTo>
                  <a:lnTo>
                    <a:pt x="2341" y="12875"/>
                  </a:lnTo>
                  <a:lnTo>
                    <a:pt x="2394" y="12908"/>
                  </a:lnTo>
                  <a:lnTo>
                    <a:pt x="2447" y="12940"/>
                  </a:lnTo>
                  <a:lnTo>
                    <a:pt x="2502" y="12971"/>
                  </a:lnTo>
                  <a:lnTo>
                    <a:pt x="2556" y="13001"/>
                  </a:lnTo>
                  <a:lnTo>
                    <a:pt x="2612" y="13030"/>
                  </a:lnTo>
                  <a:lnTo>
                    <a:pt x="2669" y="13058"/>
                  </a:lnTo>
                  <a:lnTo>
                    <a:pt x="2725" y="13084"/>
                  </a:lnTo>
                  <a:lnTo>
                    <a:pt x="2783" y="13110"/>
                  </a:lnTo>
                  <a:lnTo>
                    <a:pt x="2840" y="13136"/>
                  </a:lnTo>
                  <a:lnTo>
                    <a:pt x="2898" y="13160"/>
                  </a:lnTo>
                  <a:lnTo>
                    <a:pt x="2956" y="13183"/>
                  </a:lnTo>
                  <a:lnTo>
                    <a:pt x="3015" y="13205"/>
                  </a:lnTo>
                  <a:lnTo>
                    <a:pt x="3074" y="13227"/>
                  </a:lnTo>
                  <a:lnTo>
                    <a:pt x="3134" y="13247"/>
                  </a:lnTo>
                  <a:lnTo>
                    <a:pt x="3192" y="13266"/>
                  </a:lnTo>
                  <a:lnTo>
                    <a:pt x="3253" y="13285"/>
                  </a:lnTo>
                  <a:lnTo>
                    <a:pt x="3312" y="13303"/>
                  </a:lnTo>
                  <a:lnTo>
                    <a:pt x="3372" y="13320"/>
                  </a:lnTo>
                  <a:lnTo>
                    <a:pt x="3432" y="13336"/>
                  </a:lnTo>
                  <a:lnTo>
                    <a:pt x="3492" y="13352"/>
                  </a:lnTo>
                  <a:lnTo>
                    <a:pt x="3552" y="13367"/>
                  </a:lnTo>
                  <a:lnTo>
                    <a:pt x="3611" y="13381"/>
                  </a:lnTo>
                  <a:lnTo>
                    <a:pt x="3671" y="13394"/>
                  </a:lnTo>
                  <a:lnTo>
                    <a:pt x="3730" y="13408"/>
                  </a:lnTo>
                  <a:lnTo>
                    <a:pt x="3848" y="13431"/>
                  </a:lnTo>
                  <a:lnTo>
                    <a:pt x="3965" y="13452"/>
                  </a:lnTo>
                  <a:lnTo>
                    <a:pt x="4080" y="13470"/>
                  </a:lnTo>
                  <a:lnTo>
                    <a:pt x="4193" y="13486"/>
                  </a:lnTo>
                  <a:lnTo>
                    <a:pt x="4304" y="13500"/>
                  </a:lnTo>
                  <a:lnTo>
                    <a:pt x="4412" y="13512"/>
                  </a:lnTo>
                  <a:lnTo>
                    <a:pt x="4517" y="13522"/>
                  </a:lnTo>
                  <a:lnTo>
                    <a:pt x="4619" y="13531"/>
                  </a:lnTo>
                  <a:lnTo>
                    <a:pt x="4716" y="13538"/>
                  </a:lnTo>
                  <a:lnTo>
                    <a:pt x="4811" y="13543"/>
                  </a:lnTo>
                  <a:lnTo>
                    <a:pt x="4900" y="13548"/>
                  </a:lnTo>
                  <a:lnTo>
                    <a:pt x="4985" y="13551"/>
                  </a:lnTo>
                  <a:lnTo>
                    <a:pt x="5066" y="13553"/>
                  </a:lnTo>
                  <a:lnTo>
                    <a:pt x="5139" y="13555"/>
                  </a:lnTo>
                  <a:lnTo>
                    <a:pt x="5271" y="13556"/>
                  </a:lnTo>
                  <a:lnTo>
                    <a:pt x="5271" y="13556"/>
                  </a:lnTo>
                  <a:lnTo>
                    <a:pt x="7183" y="13556"/>
                  </a:lnTo>
                  <a:lnTo>
                    <a:pt x="7183" y="4448"/>
                  </a:lnTo>
                  <a:lnTo>
                    <a:pt x="6322" y="4449"/>
                  </a:lnTo>
                  <a:close/>
                </a:path>
              </a:pathLst>
            </a:custGeom>
            <a:solidFill>
              <a:srgbClr val="000000"/>
            </a:solidFill>
            <a:ln w="9525">
              <a:noFill/>
              <a:round/>
              <a:headEnd/>
              <a:tailEnd/>
            </a:ln>
          </p:spPr>
          <p:txBody>
            <a:bodyPr vert="horz" wrap="square" lIns="96435" tIns="48218" rIns="96435" bIns="48218"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fr-FR" sz="1200" b="0" i="0" u="none" strike="noStrike" kern="0" cap="none" spc="0" normalizeH="0" baseline="0" noProof="0">
                <a:ln>
                  <a:noFill/>
                </a:ln>
                <a:solidFill>
                  <a:sysClr val="windowText" lastClr="000000"/>
                </a:solidFill>
                <a:effectLst/>
                <a:uLnTx/>
                <a:uFillTx/>
              </a:endParaRPr>
            </a:p>
          </p:txBody>
        </p:sp>
        <p:sp>
          <p:nvSpPr>
            <p:cNvPr id="28" name="Freeform 10"/>
            <p:cNvSpPr>
              <a:spLocks/>
            </p:cNvSpPr>
            <p:nvPr/>
          </p:nvSpPr>
          <p:spPr bwMode="auto">
            <a:xfrm rot="20191043">
              <a:off x="8340400" y="3398460"/>
              <a:ext cx="897451" cy="1276786"/>
            </a:xfrm>
            <a:custGeom>
              <a:avLst/>
              <a:gdLst/>
              <a:ahLst/>
              <a:cxnLst>
                <a:cxn ang="0">
                  <a:pos x="6715" y="2554"/>
                </a:cxn>
                <a:cxn ang="0">
                  <a:pos x="6584" y="2389"/>
                </a:cxn>
                <a:cxn ang="0">
                  <a:pos x="6317" y="2095"/>
                </a:cxn>
                <a:cxn ang="0">
                  <a:pos x="5788" y="1551"/>
                </a:cxn>
                <a:cxn ang="0">
                  <a:pos x="5220" y="988"/>
                </a:cxn>
                <a:cxn ang="0">
                  <a:pos x="5082" y="865"/>
                </a:cxn>
                <a:cxn ang="0">
                  <a:pos x="4883" y="716"/>
                </a:cxn>
                <a:cxn ang="0">
                  <a:pos x="4671" y="586"/>
                </a:cxn>
                <a:cxn ang="0">
                  <a:pos x="4448" y="472"/>
                </a:cxn>
                <a:cxn ang="0">
                  <a:pos x="4217" y="374"/>
                </a:cxn>
                <a:cxn ang="0">
                  <a:pos x="3979" y="290"/>
                </a:cxn>
                <a:cxn ang="0">
                  <a:pos x="3740" y="220"/>
                </a:cxn>
                <a:cxn ang="0">
                  <a:pos x="3502" y="162"/>
                </a:cxn>
                <a:cxn ang="0">
                  <a:pos x="3093" y="87"/>
                </a:cxn>
                <a:cxn ang="0">
                  <a:pos x="2655" y="35"/>
                </a:cxn>
                <a:cxn ang="0">
                  <a:pos x="2273" y="8"/>
                </a:cxn>
                <a:cxn ang="0">
                  <a:pos x="1902" y="0"/>
                </a:cxn>
                <a:cxn ang="0">
                  <a:pos x="0" y="9112"/>
                </a:cxn>
                <a:cxn ang="0">
                  <a:pos x="2108" y="9109"/>
                </a:cxn>
                <a:cxn ang="0">
                  <a:pos x="2456" y="9094"/>
                </a:cxn>
                <a:cxn ang="0">
                  <a:pos x="2869" y="9056"/>
                </a:cxn>
                <a:cxn ang="0">
                  <a:pos x="3324" y="8987"/>
                </a:cxn>
                <a:cxn ang="0">
                  <a:pos x="3621" y="8923"/>
                </a:cxn>
                <a:cxn ang="0">
                  <a:pos x="3860" y="8859"/>
                </a:cxn>
                <a:cxn ang="0">
                  <a:pos x="4098" y="8783"/>
                </a:cxn>
                <a:cxn ang="0">
                  <a:pos x="4333" y="8692"/>
                </a:cxn>
                <a:cxn ang="0">
                  <a:pos x="4561" y="8586"/>
                </a:cxn>
                <a:cxn ang="0">
                  <a:pos x="4779" y="8464"/>
                </a:cxn>
                <a:cxn ang="0">
                  <a:pos x="4985" y="8324"/>
                </a:cxn>
                <a:cxn ang="0">
                  <a:pos x="5175" y="8167"/>
                </a:cxn>
                <a:cxn ang="0">
                  <a:pos x="5436" y="7913"/>
                </a:cxn>
                <a:cxn ang="0">
                  <a:pos x="6057" y="7289"/>
                </a:cxn>
                <a:cxn ang="0">
                  <a:pos x="6489" y="6832"/>
                </a:cxn>
                <a:cxn ang="0">
                  <a:pos x="6661" y="6631"/>
                </a:cxn>
                <a:cxn ang="0">
                  <a:pos x="6732" y="6531"/>
                </a:cxn>
                <a:cxn ang="0">
                  <a:pos x="6815" y="6376"/>
                </a:cxn>
                <a:cxn ang="0">
                  <a:pos x="6890" y="6207"/>
                </a:cxn>
                <a:cxn ang="0">
                  <a:pos x="6952" y="6030"/>
                </a:cxn>
                <a:cxn ang="0">
                  <a:pos x="7013" y="5806"/>
                </a:cxn>
                <a:cxn ang="0">
                  <a:pos x="7071" y="5524"/>
                </a:cxn>
                <a:cxn ang="0">
                  <a:pos x="7123" y="5174"/>
                </a:cxn>
                <a:cxn ang="0">
                  <a:pos x="7168" y="4744"/>
                </a:cxn>
                <a:cxn ang="0">
                  <a:pos x="7182" y="4540"/>
                </a:cxn>
                <a:cxn ang="0">
                  <a:pos x="7168" y="4368"/>
                </a:cxn>
                <a:cxn ang="0">
                  <a:pos x="7122" y="3939"/>
                </a:cxn>
                <a:cxn ang="0">
                  <a:pos x="7070" y="3588"/>
                </a:cxn>
                <a:cxn ang="0">
                  <a:pos x="7012" y="3306"/>
                </a:cxn>
                <a:cxn ang="0">
                  <a:pos x="6952" y="3082"/>
                </a:cxn>
                <a:cxn ang="0">
                  <a:pos x="6890" y="2906"/>
                </a:cxn>
                <a:cxn ang="0">
                  <a:pos x="6815" y="2736"/>
                </a:cxn>
                <a:cxn ang="0">
                  <a:pos x="6732" y="2582"/>
                </a:cxn>
              </a:cxnLst>
              <a:rect l="0" t="0" r="r" b="b"/>
              <a:pathLst>
                <a:path w="7183" h="9112">
                  <a:moveTo>
                    <a:pt x="6732" y="2582"/>
                  </a:moveTo>
                  <a:lnTo>
                    <a:pt x="6732" y="2582"/>
                  </a:lnTo>
                  <a:lnTo>
                    <a:pt x="6724" y="2569"/>
                  </a:lnTo>
                  <a:lnTo>
                    <a:pt x="6715" y="2554"/>
                  </a:lnTo>
                  <a:lnTo>
                    <a:pt x="6690" y="2520"/>
                  </a:lnTo>
                  <a:lnTo>
                    <a:pt x="6661" y="2481"/>
                  </a:lnTo>
                  <a:lnTo>
                    <a:pt x="6625" y="2437"/>
                  </a:lnTo>
                  <a:lnTo>
                    <a:pt x="6584" y="2389"/>
                  </a:lnTo>
                  <a:lnTo>
                    <a:pt x="6538" y="2337"/>
                  </a:lnTo>
                  <a:lnTo>
                    <a:pt x="6489" y="2281"/>
                  </a:lnTo>
                  <a:lnTo>
                    <a:pt x="6434" y="2221"/>
                  </a:lnTo>
                  <a:lnTo>
                    <a:pt x="6317" y="2095"/>
                  </a:lnTo>
                  <a:lnTo>
                    <a:pt x="6190" y="1961"/>
                  </a:lnTo>
                  <a:lnTo>
                    <a:pt x="6057" y="1824"/>
                  </a:lnTo>
                  <a:lnTo>
                    <a:pt x="5921" y="1685"/>
                  </a:lnTo>
                  <a:lnTo>
                    <a:pt x="5788" y="1551"/>
                  </a:lnTo>
                  <a:lnTo>
                    <a:pt x="5660" y="1423"/>
                  </a:lnTo>
                  <a:lnTo>
                    <a:pt x="5436" y="1200"/>
                  </a:lnTo>
                  <a:lnTo>
                    <a:pt x="5278" y="1046"/>
                  </a:lnTo>
                  <a:lnTo>
                    <a:pt x="5220" y="988"/>
                  </a:lnTo>
                  <a:lnTo>
                    <a:pt x="5220" y="988"/>
                  </a:lnTo>
                  <a:lnTo>
                    <a:pt x="5174" y="946"/>
                  </a:lnTo>
                  <a:lnTo>
                    <a:pt x="5128" y="905"/>
                  </a:lnTo>
                  <a:lnTo>
                    <a:pt x="5082" y="865"/>
                  </a:lnTo>
                  <a:lnTo>
                    <a:pt x="5033" y="825"/>
                  </a:lnTo>
                  <a:lnTo>
                    <a:pt x="4984" y="787"/>
                  </a:lnTo>
                  <a:lnTo>
                    <a:pt x="4934" y="751"/>
                  </a:lnTo>
                  <a:lnTo>
                    <a:pt x="4883" y="716"/>
                  </a:lnTo>
                  <a:lnTo>
                    <a:pt x="4831" y="682"/>
                  </a:lnTo>
                  <a:lnTo>
                    <a:pt x="4778" y="649"/>
                  </a:lnTo>
                  <a:lnTo>
                    <a:pt x="4724" y="617"/>
                  </a:lnTo>
                  <a:lnTo>
                    <a:pt x="4671" y="586"/>
                  </a:lnTo>
                  <a:lnTo>
                    <a:pt x="4615" y="555"/>
                  </a:lnTo>
                  <a:lnTo>
                    <a:pt x="4560" y="526"/>
                  </a:lnTo>
                  <a:lnTo>
                    <a:pt x="4504" y="498"/>
                  </a:lnTo>
                  <a:lnTo>
                    <a:pt x="4448" y="472"/>
                  </a:lnTo>
                  <a:lnTo>
                    <a:pt x="4390" y="446"/>
                  </a:lnTo>
                  <a:lnTo>
                    <a:pt x="4333" y="421"/>
                  </a:lnTo>
                  <a:lnTo>
                    <a:pt x="4274" y="397"/>
                  </a:lnTo>
                  <a:lnTo>
                    <a:pt x="4217" y="374"/>
                  </a:lnTo>
                  <a:lnTo>
                    <a:pt x="4157" y="352"/>
                  </a:lnTo>
                  <a:lnTo>
                    <a:pt x="4098" y="331"/>
                  </a:lnTo>
                  <a:lnTo>
                    <a:pt x="4039" y="310"/>
                  </a:lnTo>
                  <a:lnTo>
                    <a:pt x="3979" y="290"/>
                  </a:lnTo>
                  <a:lnTo>
                    <a:pt x="3920" y="271"/>
                  </a:lnTo>
                  <a:lnTo>
                    <a:pt x="3860" y="253"/>
                  </a:lnTo>
                  <a:lnTo>
                    <a:pt x="3801" y="236"/>
                  </a:lnTo>
                  <a:lnTo>
                    <a:pt x="3740" y="220"/>
                  </a:lnTo>
                  <a:lnTo>
                    <a:pt x="3681" y="204"/>
                  </a:lnTo>
                  <a:lnTo>
                    <a:pt x="3621" y="190"/>
                  </a:lnTo>
                  <a:lnTo>
                    <a:pt x="3561" y="175"/>
                  </a:lnTo>
                  <a:lnTo>
                    <a:pt x="3502" y="162"/>
                  </a:lnTo>
                  <a:lnTo>
                    <a:pt x="3442" y="149"/>
                  </a:lnTo>
                  <a:lnTo>
                    <a:pt x="3324" y="126"/>
                  </a:lnTo>
                  <a:lnTo>
                    <a:pt x="3208" y="105"/>
                  </a:lnTo>
                  <a:lnTo>
                    <a:pt x="3093" y="87"/>
                  </a:lnTo>
                  <a:lnTo>
                    <a:pt x="2980" y="71"/>
                  </a:lnTo>
                  <a:lnTo>
                    <a:pt x="2869" y="57"/>
                  </a:lnTo>
                  <a:lnTo>
                    <a:pt x="2761" y="45"/>
                  </a:lnTo>
                  <a:lnTo>
                    <a:pt x="2655" y="35"/>
                  </a:lnTo>
                  <a:lnTo>
                    <a:pt x="2554" y="26"/>
                  </a:lnTo>
                  <a:lnTo>
                    <a:pt x="2456" y="19"/>
                  </a:lnTo>
                  <a:lnTo>
                    <a:pt x="2361" y="14"/>
                  </a:lnTo>
                  <a:lnTo>
                    <a:pt x="2273" y="8"/>
                  </a:lnTo>
                  <a:lnTo>
                    <a:pt x="2188" y="5"/>
                  </a:lnTo>
                  <a:lnTo>
                    <a:pt x="2107" y="3"/>
                  </a:lnTo>
                  <a:lnTo>
                    <a:pt x="2033" y="1"/>
                  </a:lnTo>
                  <a:lnTo>
                    <a:pt x="1902" y="0"/>
                  </a:lnTo>
                  <a:lnTo>
                    <a:pt x="1902" y="0"/>
                  </a:lnTo>
                  <a:lnTo>
                    <a:pt x="0" y="0"/>
                  </a:lnTo>
                  <a:lnTo>
                    <a:pt x="0" y="9112"/>
                  </a:lnTo>
                  <a:lnTo>
                    <a:pt x="0" y="9112"/>
                  </a:lnTo>
                  <a:lnTo>
                    <a:pt x="1902" y="9112"/>
                  </a:lnTo>
                  <a:lnTo>
                    <a:pt x="1902" y="9112"/>
                  </a:lnTo>
                  <a:lnTo>
                    <a:pt x="2033" y="9111"/>
                  </a:lnTo>
                  <a:lnTo>
                    <a:pt x="2108" y="9109"/>
                  </a:lnTo>
                  <a:lnTo>
                    <a:pt x="2188" y="9107"/>
                  </a:lnTo>
                  <a:lnTo>
                    <a:pt x="2273" y="9104"/>
                  </a:lnTo>
                  <a:lnTo>
                    <a:pt x="2362" y="9099"/>
                  </a:lnTo>
                  <a:lnTo>
                    <a:pt x="2456" y="9094"/>
                  </a:lnTo>
                  <a:lnTo>
                    <a:pt x="2554" y="9087"/>
                  </a:lnTo>
                  <a:lnTo>
                    <a:pt x="2656" y="9078"/>
                  </a:lnTo>
                  <a:lnTo>
                    <a:pt x="2761" y="9068"/>
                  </a:lnTo>
                  <a:lnTo>
                    <a:pt x="2869" y="9056"/>
                  </a:lnTo>
                  <a:lnTo>
                    <a:pt x="2980" y="9042"/>
                  </a:lnTo>
                  <a:lnTo>
                    <a:pt x="3093" y="9026"/>
                  </a:lnTo>
                  <a:lnTo>
                    <a:pt x="3208" y="9008"/>
                  </a:lnTo>
                  <a:lnTo>
                    <a:pt x="3324" y="8987"/>
                  </a:lnTo>
                  <a:lnTo>
                    <a:pt x="3442" y="8964"/>
                  </a:lnTo>
                  <a:lnTo>
                    <a:pt x="3502" y="8950"/>
                  </a:lnTo>
                  <a:lnTo>
                    <a:pt x="3561" y="8937"/>
                  </a:lnTo>
                  <a:lnTo>
                    <a:pt x="3621" y="8923"/>
                  </a:lnTo>
                  <a:lnTo>
                    <a:pt x="3682" y="8908"/>
                  </a:lnTo>
                  <a:lnTo>
                    <a:pt x="3741" y="8892"/>
                  </a:lnTo>
                  <a:lnTo>
                    <a:pt x="3801" y="8876"/>
                  </a:lnTo>
                  <a:lnTo>
                    <a:pt x="3860" y="8859"/>
                  </a:lnTo>
                  <a:lnTo>
                    <a:pt x="3921" y="8841"/>
                  </a:lnTo>
                  <a:lnTo>
                    <a:pt x="3980" y="8822"/>
                  </a:lnTo>
                  <a:lnTo>
                    <a:pt x="4040" y="8803"/>
                  </a:lnTo>
                  <a:lnTo>
                    <a:pt x="4098" y="8783"/>
                  </a:lnTo>
                  <a:lnTo>
                    <a:pt x="4158" y="8761"/>
                  </a:lnTo>
                  <a:lnTo>
                    <a:pt x="4217" y="8739"/>
                  </a:lnTo>
                  <a:lnTo>
                    <a:pt x="4275" y="8716"/>
                  </a:lnTo>
                  <a:lnTo>
                    <a:pt x="4333" y="8692"/>
                  </a:lnTo>
                  <a:lnTo>
                    <a:pt x="4390" y="8666"/>
                  </a:lnTo>
                  <a:lnTo>
                    <a:pt x="4448" y="8640"/>
                  </a:lnTo>
                  <a:lnTo>
                    <a:pt x="4504" y="8614"/>
                  </a:lnTo>
                  <a:lnTo>
                    <a:pt x="4561" y="8586"/>
                  </a:lnTo>
                  <a:lnTo>
                    <a:pt x="4616" y="8557"/>
                  </a:lnTo>
                  <a:lnTo>
                    <a:pt x="4671" y="8527"/>
                  </a:lnTo>
                  <a:lnTo>
                    <a:pt x="4725" y="8496"/>
                  </a:lnTo>
                  <a:lnTo>
                    <a:pt x="4779" y="8464"/>
                  </a:lnTo>
                  <a:lnTo>
                    <a:pt x="4831" y="8431"/>
                  </a:lnTo>
                  <a:lnTo>
                    <a:pt x="4883" y="8396"/>
                  </a:lnTo>
                  <a:lnTo>
                    <a:pt x="4934" y="8361"/>
                  </a:lnTo>
                  <a:lnTo>
                    <a:pt x="4985" y="8324"/>
                  </a:lnTo>
                  <a:lnTo>
                    <a:pt x="5033" y="8287"/>
                  </a:lnTo>
                  <a:lnTo>
                    <a:pt x="5082" y="8248"/>
                  </a:lnTo>
                  <a:lnTo>
                    <a:pt x="5129" y="8208"/>
                  </a:lnTo>
                  <a:lnTo>
                    <a:pt x="5175" y="8167"/>
                  </a:lnTo>
                  <a:lnTo>
                    <a:pt x="5220" y="8125"/>
                  </a:lnTo>
                  <a:lnTo>
                    <a:pt x="5220" y="8125"/>
                  </a:lnTo>
                  <a:lnTo>
                    <a:pt x="5279" y="8066"/>
                  </a:lnTo>
                  <a:lnTo>
                    <a:pt x="5436" y="7913"/>
                  </a:lnTo>
                  <a:lnTo>
                    <a:pt x="5660" y="7690"/>
                  </a:lnTo>
                  <a:lnTo>
                    <a:pt x="5788" y="7561"/>
                  </a:lnTo>
                  <a:lnTo>
                    <a:pt x="5921" y="7427"/>
                  </a:lnTo>
                  <a:lnTo>
                    <a:pt x="6057" y="7289"/>
                  </a:lnTo>
                  <a:lnTo>
                    <a:pt x="6190" y="7151"/>
                  </a:lnTo>
                  <a:lnTo>
                    <a:pt x="6317" y="7018"/>
                  </a:lnTo>
                  <a:lnTo>
                    <a:pt x="6434" y="6891"/>
                  </a:lnTo>
                  <a:lnTo>
                    <a:pt x="6489" y="6832"/>
                  </a:lnTo>
                  <a:lnTo>
                    <a:pt x="6539" y="6776"/>
                  </a:lnTo>
                  <a:lnTo>
                    <a:pt x="6584" y="6724"/>
                  </a:lnTo>
                  <a:lnTo>
                    <a:pt x="6626" y="6675"/>
                  </a:lnTo>
                  <a:lnTo>
                    <a:pt x="6661" y="6631"/>
                  </a:lnTo>
                  <a:lnTo>
                    <a:pt x="6691" y="6592"/>
                  </a:lnTo>
                  <a:lnTo>
                    <a:pt x="6715" y="6559"/>
                  </a:lnTo>
                  <a:lnTo>
                    <a:pt x="6725" y="6544"/>
                  </a:lnTo>
                  <a:lnTo>
                    <a:pt x="6732" y="6531"/>
                  </a:lnTo>
                  <a:lnTo>
                    <a:pt x="6732" y="6531"/>
                  </a:lnTo>
                  <a:lnTo>
                    <a:pt x="6758" y="6484"/>
                  </a:lnTo>
                  <a:lnTo>
                    <a:pt x="6786" y="6432"/>
                  </a:lnTo>
                  <a:lnTo>
                    <a:pt x="6815" y="6376"/>
                  </a:lnTo>
                  <a:lnTo>
                    <a:pt x="6845" y="6314"/>
                  </a:lnTo>
                  <a:lnTo>
                    <a:pt x="6860" y="6281"/>
                  </a:lnTo>
                  <a:lnTo>
                    <a:pt x="6875" y="6245"/>
                  </a:lnTo>
                  <a:lnTo>
                    <a:pt x="6890" y="6207"/>
                  </a:lnTo>
                  <a:lnTo>
                    <a:pt x="6905" y="6167"/>
                  </a:lnTo>
                  <a:lnTo>
                    <a:pt x="6922" y="6124"/>
                  </a:lnTo>
                  <a:lnTo>
                    <a:pt x="6937" y="6078"/>
                  </a:lnTo>
                  <a:lnTo>
                    <a:pt x="6952" y="6030"/>
                  </a:lnTo>
                  <a:lnTo>
                    <a:pt x="6968" y="5979"/>
                  </a:lnTo>
                  <a:lnTo>
                    <a:pt x="6983" y="5925"/>
                  </a:lnTo>
                  <a:lnTo>
                    <a:pt x="6998" y="5867"/>
                  </a:lnTo>
                  <a:lnTo>
                    <a:pt x="7013" y="5806"/>
                  </a:lnTo>
                  <a:lnTo>
                    <a:pt x="7028" y="5742"/>
                  </a:lnTo>
                  <a:lnTo>
                    <a:pt x="7043" y="5673"/>
                  </a:lnTo>
                  <a:lnTo>
                    <a:pt x="7057" y="5600"/>
                  </a:lnTo>
                  <a:lnTo>
                    <a:pt x="7071" y="5524"/>
                  </a:lnTo>
                  <a:lnTo>
                    <a:pt x="7084" y="5443"/>
                  </a:lnTo>
                  <a:lnTo>
                    <a:pt x="7097" y="5358"/>
                  </a:lnTo>
                  <a:lnTo>
                    <a:pt x="7110" y="5268"/>
                  </a:lnTo>
                  <a:lnTo>
                    <a:pt x="7123" y="5174"/>
                  </a:lnTo>
                  <a:lnTo>
                    <a:pt x="7135" y="5074"/>
                  </a:lnTo>
                  <a:lnTo>
                    <a:pt x="7147" y="4969"/>
                  </a:lnTo>
                  <a:lnTo>
                    <a:pt x="7158" y="4860"/>
                  </a:lnTo>
                  <a:lnTo>
                    <a:pt x="7168" y="4744"/>
                  </a:lnTo>
                  <a:lnTo>
                    <a:pt x="7178" y="4624"/>
                  </a:lnTo>
                  <a:lnTo>
                    <a:pt x="7179" y="4636"/>
                  </a:lnTo>
                  <a:lnTo>
                    <a:pt x="7179" y="4636"/>
                  </a:lnTo>
                  <a:lnTo>
                    <a:pt x="7182" y="4540"/>
                  </a:lnTo>
                  <a:lnTo>
                    <a:pt x="7183" y="4444"/>
                  </a:lnTo>
                  <a:lnTo>
                    <a:pt x="7177" y="4489"/>
                  </a:lnTo>
                  <a:lnTo>
                    <a:pt x="7177" y="4489"/>
                  </a:lnTo>
                  <a:lnTo>
                    <a:pt x="7168" y="4368"/>
                  </a:lnTo>
                  <a:lnTo>
                    <a:pt x="7157" y="4253"/>
                  </a:lnTo>
                  <a:lnTo>
                    <a:pt x="7146" y="4143"/>
                  </a:lnTo>
                  <a:lnTo>
                    <a:pt x="7135" y="4039"/>
                  </a:lnTo>
                  <a:lnTo>
                    <a:pt x="7122" y="3939"/>
                  </a:lnTo>
                  <a:lnTo>
                    <a:pt x="7110" y="3844"/>
                  </a:lnTo>
                  <a:lnTo>
                    <a:pt x="7097" y="3755"/>
                  </a:lnTo>
                  <a:lnTo>
                    <a:pt x="7084" y="3670"/>
                  </a:lnTo>
                  <a:lnTo>
                    <a:pt x="7070" y="3588"/>
                  </a:lnTo>
                  <a:lnTo>
                    <a:pt x="7056" y="3512"/>
                  </a:lnTo>
                  <a:lnTo>
                    <a:pt x="7042" y="3440"/>
                  </a:lnTo>
                  <a:lnTo>
                    <a:pt x="7028" y="3372"/>
                  </a:lnTo>
                  <a:lnTo>
                    <a:pt x="7012" y="3306"/>
                  </a:lnTo>
                  <a:lnTo>
                    <a:pt x="6997" y="3245"/>
                  </a:lnTo>
                  <a:lnTo>
                    <a:pt x="6982" y="3188"/>
                  </a:lnTo>
                  <a:lnTo>
                    <a:pt x="6967" y="3134"/>
                  </a:lnTo>
                  <a:lnTo>
                    <a:pt x="6952" y="3082"/>
                  </a:lnTo>
                  <a:lnTo>
                    <a:pt x="6937" y="3034"/>
                  </a:lnTo>
                  <a:lnTo>
                    <a:pt x="6921" y="2988"/>
                  </a:lnTo>
                  <a:lnTo>
                    <a:pt x="6905" y="2946"/>
                  </a:lnTo>
                  <a:lnTo>
                    <a:pt x="6890" y="2906"/>
                  </a:lnTo>
                  <a:lnTo>
                    <a:pt x="6874" y="2868"/>
                  </a:lnTo>
                  <a:lnTo>
                    <a:pt x="6859" y="2832"/>
                  </a:lnTo>
                  <a:lnTo>
                    <a:pt x="6844" y="2798"/>
                  </a:lnTo>
                  <a:lnTo>
                    <a:pt x="6815" y="2736"/>
                  </a:lnTo>
                  <a:lnTo>
                    <a:pt x="6785" y="2680"/>
                  </a:lnTo>
                  <a:lnTo>
                    <a:pt x="6758" y="2629"/>
                  </a:lnTo>
                  <a:lnTo>
                    <a:pt x="6732" y="2582"/>
                  </a:lnTo>
                  <a:lnTo>
                    <a:pt x="6732" y="2582"/>
                  </a:lnTo>
                  <a:close/>
                </a:path>
              </a:pathLst>
            </a:custGeom>
            <a:solidFill>
              <a:srgbClr val="000000"/>
            </a:solidFill>
            <a:ln w="9525">
              <a:noFill/>
              <a:round/>
              <a:headEnd/>
              <a:tailEnd/>
            </a:ln>
          </p:spPr>
          <p:txBody>
            <a:bodyPr vert="horz" wrap="square" lIns="96435" tIns="48218" rIns="96435" bIns="48218"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fr-FR" sz="1200" b="0" i="0" u="none" strike="noStrike" kern="0" cap="none" spc="0" normalizeH="0" baseline="0" noProof="0">
                <a:ln>
                  <a:noFill/>
                </a:ln>
                <a:solidFill>
                  <a:sysClr val="windowText" lastClr="000000"/>
                </a:solidFill>
                <a:effectLst/>
                <a:uLnTx/>
                <a:uFillTx/>
              </a:endParaRPr>
            </a:p>
          </p:txBody>
        </p:sp>
        <p:sp>
          <p:nvSpPr>
            <p:cNvPr id="29" name="Freeform 12"/>
            <p:cNvSpPr>
              <a:spLocks/>
            </p:cNvSpPr>
            <p:nvPr/>
          </p:nvSpPr>
          <p:spPr bwMode="auto">
            <a:xfrm rot="20191043">
              <a:off x="5338294" y="1755717"/>
              <a:ext cx="874322" cy="1915179"/>
            </a:xfrm>
            <a:custGeom>
              <a:avLst/>
              <a:gdLst/>
              <a:ahLst/>
              <a:cxnLst>
                <a:cxn ang="0">
                  <a:pos x="454" y="11093"/>
                </a:cxn>
                <a:cxn ang="0">
                  <a:pos x="584" y="11258"/>
                </a:cxn>
                <a:cxn ang="0">
                  <a:pos x="852" y="11552"/>
                </a:cxn>
                <a:cxn ang="0">
                  <a:pos x="1380" y="12096"/>
                </a:cxn>
                <a:cxn ang="0">
                  <a:pos x="1949" y="12659"/>
                </a:cxn>
                <a:cxn ang="0">
                  <a:pos x="2087" y="12782"/>
                </a:cxn>
                <a:cxn ang="0">
                  <a:pos x="2286" y="12931"/>
                </a:cxn>
                <a:cxn ang="0">
                  <a:pos x="2498" y="13061"/>
                </a:cxn>
                <a:cxn ang="0">
                  <a:pos x="2721" y="13176"/>
                </a:cxn>
                <a:cxn ang="0">
                  <a:pos x="2952" y="13273"/>
                </a:cxn>
                <a:cxn ang="0">
                  <a:pos x="3189" y="13356"/>
                </a:cxn>
                <a:cxn ang="0">
                  <a:pos x="3427" y="13427"/>
                </a:cxn>
                <a:cxn ang="0">
                  <a:pos x="3667" y="13485"/>
                </a:cxn>
                <a:cxn ang="0">
                  <a:pos x="4075" y="13560"/>
                </a:cxn>
                <a:cxn ang="0">
                  <a:pos x="4512" y="13612"/>
                </a:cxn>
                <a:cxn ang="0">
                  <a:pos x="4896" y="13638"/>
                </a:cxn>
                <a:cxn ang="0">
                  <a:pos x="5266" y="13647"/>
                </a:cxn>
                <a:cxn ang="0">
                  <a:pos x="6982" y="4488"/>
                </a:cxn>
                <a:cxn ang="0">
                  <a:pos x="6939" y="4037"/>
                </a:cxn>
                <a:cxn ang="0">
                  <a:pos x="6889" y="3668"/>
                </a:cxn>
                <a:cxn ang="0">
                  <a:pos x="6832" y="3370"/>
                </a:cxn>
                <a:cxn ang="0">
                  <a:pos x="6772" y="3132"/>
                </a:cxn>
                <a:cxn ang="0">
                  <a:pos x="6710" y="2944"/>
                </a:cxn>
                <a:cxn ang="0">
                  <a:pos x="6649" y="2797"/>
                </a:cxn>
                <a:cxn ang="0">
                  <a:pos x="6536" y="2580"/>
                </a:cxn>
                <a:cxn ang="0">
                  <a:pos x="6496" y="2519"/>
                </a:cxn>
                <a:cxn ang="0">
                  <a:pos x="6343" y="2335"/>
                </a:cxn>
                <a:cxn ang="0">
                  <a:pos x="5994" y="1960"/>
                </a:cxn>
                <a:cxn ang="0">
                  <a:pos x="5464" y="1422"/>
                </a:cxn>
                <a:cxn ang="0">
                  <a:pos x="5024" y="987"/>
                </a:cxn>
                <a:cxn ang="0">
                  <a:pos x="4838" y="824"/>
                </a:cxn>
                <a:cxn ang="0">
                  <a:pos x="4636" y="680"/>
                </a:cxn>
                <a:cxn ang="0">
                  <a:pos x="4421" y="554"/>
                </a:cxn>
                <a:cxn ang="0">
                  <a:pos x="4196" y="444"/>
                </a:cxn>
                <a:cxn ang="0">
                  <a:pos x="3962" y="350"/>
                </a:cxn>
                <a:cxn ang="0">
                  <a:pos x="3725" y="270"/>
                </a:cxn>
                <a:cxn ang="0">
                  <a:pos x="3486" y="203"/>
                </a:cxn>
                <a:cxn ang="0">
                  <a:pos x="3247" y="148"/>
                </a:cxn>
                <a:cxn ang="0">
                  <a:pos x="2784" y="69"/>
                </a:cxn>
                <a:cxn ang="0">
                  <a:pos x="2359" y="24"/>
                </a:cxn>
                <a:cxn ang="0">
                  <a:pos x="1992" y="4"/>
                </a:cxn>
                <a:cxn ang="0">
                  <a:pos x="1706" y="0"/>
                </a:cxn>
                <a:cxn ang="0">
                  <a:pos x="10" y="9378"/>
                </a:cxn>
                <a:cxn ang="0">
                  <a:pos x="55" y="9780"/>
                </a:cxn>
                <a:cxn ang="0">
                  <a:pos x="107" y="10108"/>
                </a:cxn>
                <a:cxn ang="0">
                  <a:pos x="163" y="10374"/>
                </a:cxn>
                <a:cxn ang="0">
                  <a:pos x="223" y="10586"/>
                </a:cxn>
                <a:cxn ang="0">
                  <a:pos x="283" y="10753"/>
                </a:cxn>
                <a:cxn ang="0">
                  <a:pos x="356" y="10916"/>
                </a:cxn>
                <a:cxn ang="0">
                  <a:pos x="437" y="11065"/>
                </a:cxn>
              </a:cxnLst>
              <a:rect l="0" t="0" r="r" b="b"/>
              <a:pathLst>
                <a:path w="6982" h="13647">
                  <a:moveTo>
                    <a:pt x="437" y="11065"/>
                  </a:moveTo>
                  <a:lnTo>
                    <a:pt x="437" y="11065"/>
                  </a:lnTo>
                  <a:lnTo>
                    <a:pt x="445" y="11078"/>
                  </a:lnTo>
                  <a:lnTo>
                    <a:pt x="454" y="11093"/>
                  </a:lnTo>
                  <a:lnTo>
                    <a:pt x="477" y="11127"/>
                  </a:lnTo>
                  <a:lnTo>
                    <a:pt x="507" y="11166"/>
                  </a:lnTo>
                  <a:lnTo>
                    <a:pt x="544" y="11210"/>
                  </a:lnTo>
                  <a:lnTo>
                    <a:pt x="584" y="11258"/>
                  </a:lnTo>
                  <a:lnTo>
                    <a:pt x="631" y="11311"/>
                  </a:lnTo>
                  <a:lnTo>
                    <a:pt x="680" y="11366"/>
                  </a:lnTo>
                  <a:lnTo>
                    <a:pt x="734" y="11426"/>
                  </a:lnTo>
                  <a:lnTo>
                    <a:pt x="852" y="11552"/>
                  </a:lnTo>
                  <a:lnTo>
                    <a:pt x="979" y="11686"/>
                  </a:lnTo>
                  <a:lnTo>
                    <a:pt x="1112" y="11823"/>
                  </a:lnTo>
                  <a:lnTo>
                    <a:pt x="1247" y="11961"/>
                  </a:lnTo>
                  <a:lnTo>
                    <a:pt x="1380" y="12096"/>
                  </a:lnTo>
                  <a:lnTo>
                    <a:pt x="1509" y="12224"/>
                  </a:lnTo>
                  <a:lnTo>
                    <a:pt x="1733" y="12447"/>
                  </a:lnTo>
                  <a:lnTo>
                    <a:pt x="1890" y="12602"/>
                  </a:lnTo>
                  <a:lnTo>
                    <a:pt x="1949" y="12659"/>
                  </a:lnTo>
                  <a:lnTo>
                    <a:pt x="1949" y="12659"/>
                  </a:lnTo>
                  <a:lnTo>
                    <a:pt x="1994" y="12701"/>
                  </a:lnTo>
                  <a:lnTo>
                    <a:pt x="2040" y="12742"/>
                  </a:lnTo>
                  <a:lnTo>
                    <a:pt x="2087" y="12782"/>
                  </a:lnTo>
                  <a:lnTo>
                    <a:pt x="2135" y="12822"/>
                  </a:lnTo>
                  <a:lnTo>
                    <a:pt x="2185" y="12860"/>
                  </a:lnTo>
                  <a:lnTo>
                    <a:pt x="2234" y="12896"/>
                  </a:lnTo>
                  <a:lnTo>
                    <a:pt x="2286" y="12931"/>
                  </a:lnTo>
                  <a:lnTo>
                    <a:pt x="2337" y="12965"/>
                  </a:lnTo>
                  <a:lnTo>
                    <a:pt x="2390" y="12998"/>
                  </a:lnTo>
                  <a:lnTo>
                    <a:pt x="2443" y="13030"/>
                  </a:lnTo>
                  <a:lnTo>
                    <a:pt x="2498" y="13061"/>
                  </a:lnTo>
                  <a:lnTo>
                    <a:pt x="2552" y="13092"/>
                  </a:lnTo>
                  <a:lnTo>
                    <a:pt x="2608" y="13121"/>
                  </a:lnTo>
                  <a:lnTo>
                    <a:pt x="2664" y="13149"/>
                  </a:lnTo>
                  <a:lnTo>
                    <a:pt x="2721" y="13176"/>
                  </a:lnTo>
                  <a:lnTo>
                    <a:pt x="2778" y="13201"/>
                  </a:lnTo>
                  <a:lnTo>
                    <a:pt x="2836" y="13226"/>
                  </a:lnTo>
                  <a:lnTo>
                    <a:pt x="2893" y="13250"/>
                  </a:lnTo>
                  <a:lnTo>
                    <a:pt x="2952" y="13273"/>
                  </a:lnTo>
                  <a:lnTo>
                    <a:pt x="3011" y="13295"/>
                  </a:lnTo>
                  <a:lnTo>
                    <a:pt x="3070" y="13317"/>
                  </a:lnTo>
                  <a:lnTo>
                    <a:pt x="3130" y="13337"/>
                  </a:lnTo>
                  <a:lnTo>
                    <a:pt x="3189" y="13356"/>
                  </a:lnTo>
                  <a:lnTo>
                    <a:pt x="3249" y="13376"/>
                  </a:lnTo>
                  <a:lnTo>
                    <a:pt x="3308" y="13394"/>
                  </a:lnTo>
                  <a:lnTo>
                    <a:pt x="3368" y="13411"/>
                  </a:lnTo>
                  <a:lnTo>
                    <a:pt x="3427" y="13427"/>
                  </a:lnTo>
                  <a:lnTo>
                    <a:pt x="3488" y="13443"/>
                  </a:lnTo>
                  <a:lnTo>
                    <a:pt x="3548" y="13458"/>
                  </a:lnTo>
                  <a:lnTo>
                    <a:pt x="3607" y="13472"/>
                  </a:lnTo>
                  <a:lnTo>
                    <a:pt x="3667" y="13485"/>
                  </a:lnTo>
                  <a:lnTo>
                    <a:pt x="3726" y="13498"/>
                  </a:lnTo>
                  <a:lnTo>
                    <a:pt x="3844" y="13521"/>
                  </a:lnTo>
                  <a:lnTo>
                    <a:pt x="3960" y="13542"/>
                  </a:lnTo>
                  <a:lnTo>
                    <a:pt x="4075" y="13560"/>
                  </a:lnTo>
                  <a:lnTo>
                    <a:pt x="4188" y="13576"/>
                  </a:lnTo>
                  <a:lnTo>
                    <a:pt x="4300" y="13590"/>
                  </a:lnTo>
                  <a:lnTo>
                    <a:pt x="4408" y="13602"/>
                  </a:lnTo>
                  <a:lnTo>
                    <a:pt x="4512" y="13612"/>
                  </a:lnTo>
                  <a:lnTo>
                    <a:pt x="4614" y="13621"/>
                  </a:lnTo>
                  <a:lnTo>
                    <a:pt x="4712" y="13628"/>
                  </a:lnTo>
                  <a:lnTo>
                    <a:pt x="4806" y="13633"/>
                  </a:lnTo>
                  <a:lnTo>
                    <a:pt x="4896" y="13638"/>
                  </a:lnTo>
                  <a:lnTo>
                    <a:pt x="4981" y="13642"/>
                  </a:lnTo>
                  <a:lnTo>
                    <a:pt x="5061" y="13644"/>
                  </a:lnTo>
                  <a:lnTo>
                    <a:pt x="5135" y="13646"/>
                  </a:lnTo>
                  <a:lnTo>
                    <a:pt x="5266" y="13647"/>
                  </a:lnTo>
                  <a:lnTo>
                    <a:pt x="5266" y="13647"/>
                  </a:lnTo>
                  <a:lnTo>
                    <a:pt x="6982" y="13647"/>
                  </a:lnTo>
                  <a:lnTo>
                    <a:pt x="6982" y="4488"/>
                  </a:lnTo>
                  <a:lnTo>
                    <a:pt x="6982" y="4488"/>
                  </a:lnTo>
                  <a:lnTo>
                    <a:pt x="6972" y="4366"/>
                  </a:lnTo>
                  <a:lnTo>
                    <a:pt x="6962" y="4252"/>
                  </a:lnTo>
                  <a:lnTo>
                    <a:pt x="6951" y="4142"/>
                  </a:lnTo>
                  <a:lnTo>
                    <a:pt x="6939" y="4037"/>
                  </a:lnTo>
                  <a:lnTo>
                    <a:pt x="6927" y="3938"/>
                  </a:lnTo>
                  <a:lnTo>
                    <a:pt x="6915" y="3843"/>
                  </a:lnTo>
                  <a:lnTo>
                    <a:pt x="6902" y="3753"/>
                  </a:lnTo>
                  <a:lnTo>
                    <a:pt x="6889" y="3668"/>
                  </a:lnTo>
                  <a:lnTo>
                    <a:pt x="6875" y="3588"/>
                  </a:lnTo>
                  <a:lnTo>
                    <a:pt x="6861" y="3510"/>
                  </a:lnTo>
                  <a:lnTo>
                    <a:pt x="6847" y="3438"/>
                  </a:lnTo>
                  <a:lnTo>
                    <a:pt x="6832" y="3370"/>
                  </a:lnTo>
                  <a:lnTo>
                    <a:pt x="6817" y="3305"/>
                  </a:lnTo>
                  <a:lnTo>
                    <a:pt x="6803" y="3244"/>
                  </a:lnTo>
                  <a:lnTo>
                    <a:pt x="6788" y="3186"/>
                  </a:lnTo>
                  <a:lnTo>
                    <a:pt x="6772" y="3132"/>
                  </a:lnTo>
                  <a:lnTo>
                    <a:pt x="6756" y="3081"/>
                  </a:lnTo>
                  <a:lnTo>
                    <a:pt x="6741" y="3033"/>
                  </a:lnTo>
                  <a:lnTo>
                    <a:pt x="6726" y="2987"/>
                  </a:lnTo>
                  <a:lnTo>
                    <a:pt x="6710" y="2944"/>
                  </a:lnTo>
                  <a:lnTo>
                    <a:pt x="6695" y="2904"/>
                  </a:lnTo>
                  <a:lnTo>
                    <a:pt x="6680" y="2866"/>
                  </a:lnTo>
                  <a:lnTo>
                    <a:pt x="6664" y="2831"/>
                  </a:lnTo>
                  <a:lnTo>
                    <a:pt x="6649" y="2797"/>
                  </a:lnTo>
                  <a:lnTo>
                    <a:pt x="6619" y="2734"/>
                  </a:lnTo>
                  <a:lnTo>
                    <a:pt x="6591" y="2679"/>
                  </a:lnTo>
                  <a:lnTo>
                    <a:pt x="6562" y="2628"/>
                  </a:lnTo>
                  <a:lnTo>
                    <a:pt x="6536" y="2580"/>
                  </a:lnTo>
                  <a:lnTo>
                    <a:pt x="6536" y="2580"/>
                  </a:lnTo>
                  <a:lnTo>
                    <a:pt x="6529" y="2567"/>
                  </a:lnTo>
                  <a:lnTo>
                    <a:pt x="6519" y="2552"/>
                  </a:lnTo>
                  <a:lnTo>
                    <a:pt x="6496" y="2519"/>
                  </a:lnTo>
                  <a:lnTo>
                    <a:pt x="6466" y="2480"/>
                  </a:lnTo>
                  <a:lnTo>
                    <a:pt x="6430" y="2435"/>
                  </a:lnTo>
                  <a:lnTo>
                    <a:pt x="6389" y="2387"/>
                  </a:lnTo>
                  <a:lnTo>
                    <a:pt x="6343" y="2335"/>
                  </a:lnTo>
                  <a:lnTo>
                    <a:pt x="6293" y="2279"/>
                  </a:lnTo>
                  <a:lnTo>
                    <a:pt x="6239" y="2220"/>
                  </a:lnTo>
                  <a:lnTo>
                    <a:pt x="6121" y="2093"/>
                  </a:lnTo>
                  <a:lnTo>
                    <a:pt x="5994" y="1960"/>
                  </a:lnTo>
                  <a:lnTo>
                    <a:pt x="5861" y="1822"/>
                  </a:lnTo>
                  <a:lnTo>
                    <a:pt x="5726" y="1685"/>
                  </a:lnTo>
                  <a:lnTo>
                    <a:pt x="5592" y="1549"/>
                  </a:lnTo>
                  <a:lnTo>
                    <a:pt x="5464" y="1422"/>
                  </a:lnTo>
                  <a:lnTo>
                    <a:pt x="5240" y="1199"/>
                  </a:lnTo>
                  <a:lnTo>
                    <a:pt x="5084" y="1044"/>
                  </a:lnTo>
                  <a:lnTo>
                    <a:pt x="5024" y="987"/>
                  </a:lnTo>
                  <a:lnTo>
                    <a:pt x="5024" y="987"/>
                  </a:lnTo>
                  <a:lnTo>
                    <a:pt x="4980" y="944"/>
                  </a:lnTo>
                  <a:lnTo>
                    <a:pt x="4933" y="903"/>
                  </a:lnTo>
                  <a:lnTo>
                    <a:pt x="4886" y="863"/>
                  </a:lnTo>
                  <a:lnTo>
                    <a:pt x="4838" y="824"/>
                  </a:lnTo>
                  <a:lnTo>
                    <a:pt x="4789" y="787"/>
                  </a:lnTo>
                  <a:lnTo>
                    <a:pt x="4739" y="750"/>
                  </a:lnTo>
                  <a:lnTo>
                    <a:pt x="4687" y="714"/>
                  </a:lnTo>
                  <a:lnTo>
                    <a:pt x="4636" y="680"/>
                  </a:lnTo>
                  <a:lnTo>
                    <a:pt x="4583" y="647"/>
                  </a:lnTo>
                  <a:lnTo>
                    <a:pt x="4530" y="615"/>
                  </a:lnTo>
                  <a:lnTo>
                    <a:pt x="4475" y="584"/>
                  </a:lnTo>
                  <a:lnTo>
                    <a:pt x="4421" y="554"/>
                  </a:lnTo>
                  <a:lnTo>
                    <a:pt x="4365" y="525"/>
                  </a:lnTo>
                  <a:lnTo>
                    <a:pt x="4309" y="497"/>
                  </a:lnTo>
                  <a:lnTo>
                    <a:pt x="4252" y="470"/>
                  </a:lnTo>
                  <a:lnTo>
                    <a:pt x="4196" y="444"/>
                  </a:lnTo>
                  <a:lnTo>
                    <a:pt x="4137" y="419"/>
                  </a:lnTo>
                  <a:lnTo>
                    <a:pt x="4079" y="395"/>
                  </a:lnTo>
                  <a:lnTo>
                    <a:pt x="4021" y="372"/>
                  </a:lnTo>
                  <a:lnTo>
                    <a:pt x="3962" y="350"/>
                  </a:lnTo>
                  <a:lnTo>
                    <a:pt x="3903" y="329"/>
                  </a:lnTo>
                  <a:lnTo>
                    <a:pt x="3844" y="308"/>
                  </a:lnTo>
                  <a:lnTo>
                    <a:pt x="3785" y="289"/>
                  </a:lnTo>
                  <a:lnTo>
                    <a:pt x="3725" y="270"/>
                  </a:lnTo>
                  <a:lnTo>
                    <a:pt x="3665" y="252"/>
                  </a:lnTo>
                  <a:lnTo>
                    <a:pt x="3605" y="235"/>
                  </a:lnTo>
                  <a:lnTo>
                    <a:pt x="3546" y="218"/>
                  </a:lnTo>
                  <a:lnTo>
                    <a:pt x="3486" y="203"/>
                  </a:lnTo>
                  <a:lnTo>
                    <a:pt x="3425" y="188"/>
                  </a:lnTo>
                  <a:lnTo>
                    <a:pt x="3366" y="174"/>
                  </a:lnTo>
                  <a:lnTo>
                    <a:pt x="3306" y="160"/>
                  </a:lnTo>
                  <a:lnTo>
                    <a:pt x="3247" y="148"/>
                  </a:lnTo>
                  <a:lnTo>
                    <a:pt x="3130" y="124"/>
                  </a:lnTo>
                  <a:lnTo>
                    <a:pt x="3013" y="104"/>
                  </a:lnTo>
                  <a:lnTo>
                    <a:pt x="2898" y="85"/>
                  </a:lnTo>
                  <a:lnTo>
                    <a:pt x="2784" y="69"/>
                  </a:lnTo>
                  <a:lnTo>
                    <a:pt x="2673" y="55"/>
                  </a:lnTo>
                  <a:lnTo>
                    <a:pt x="2565" y="43"/>
                  </a:lnTo>
                  <a:lnTo>
                    <a:pt x="2460" y="33"/>
                  </a:lnTo>
                  <a:lnTo>
                    <a:pt x="2359" y="24"/>
                  </a:lnTo>
                  <a:lnTo>
                    <a:pt x="2261" y="17"/>
                  </a:lnTo>
                  <a:lnTo>
                    <a:pt x="2167" y="12"/>
                  </a:lnTo>
                  <a:lnTo>
                    <a:pt x="2077" y="8"/>
                  </a:lnTo>
                  <a:lnTo>
                    <a:pt x="1992" y="4"/>
                  </a:lnTo>
                  <a:lnTo>
                    <a:pt x="1912" y="2"/>
                  </a:lnTo>
                  <a:lnTo>
                    <a:pt x="1838" y="1"/>
                  </a:lnTo>
                  <a:lnTo>
                    <a:pt x="1706" y="0"/>
                  </a:lnTo>
                  <a:lnTo>
                    <a:pt x="1706" y="0"/>
                  </a:lnTo>
                  <a:lnTo>
                    <a:pt x="0" y="0"/>
                  </a:lnTo>
                  <a:lnTo>
                    <a:pt x="0" y="9266"/>
                  </a:lnTo>
                  <a:lnTo>
                    <a:pt x="0" y="9266"/>
                  </a:lnTo>
                  <a:lnTo>
                    <a:pt x="10" y="9378"/>
                  </a:lnTo>
                  <a:lnTo>
                    <a:pt x="21" y="9486"/>
                  </a:lnTo>
                  <a:lnTo>
                    <a:pt x="32" y="9589"/>
                  </a:lnTo>
                  <a:lnTo>
                    <a:pt x="43" y="9686"/>
                  </a:lnTo>
                  <a:lnTo>
                    <a:pt x="55" y="9780"/>
                  </a:lnTo>
                  <a:lnTo>
                    <a:pt x="67" y="9868"/>
                  </a:lnTo>
                  <a:lnTo>
                    <a:pt x="80" y="9952"/>
                  </a:lnTo>
                  <a:lnTo>
                    <a:pt x="94" y="10032"/>
                  </a:lnTo>
                  <a:lnTo>
                    <a:pt x="107" y="10108"/>
                  </a:lnTo>
                  <a:lnTo>
                    <a:pt x="121" y="10180"/>
                  </a:lnTo>
                  <a:lnTo>
                    <a:pt x="135" y="10248"/>
                  </a:lnTo>
                  <a:lnTo>
                    <a:pt x="149" y="10313"/>
                  </a:lnTo>
                  <a:lnTo>
                    <a:pt x="163" y="10374"/>
                  </a:lnTo>
                  <a:lnTo>
                    <a:pt x="178" y="10431"/>
                  </a:lnTo>
                  <a:lnTo>
                    <a:pt x="193" y="10485"/>
                  </a:lnTo>
                  <a:lnTo>
                    <a:pt x="208" y="10536"/>
                  </a:lnTo>
                  <a:lnTo>
                    <a:pt x="223" y="10586"/>
                  </a:lnTo>
                  <a:lnTo>
                    <a:pt x="238" y="10631"/>
                  </a:lnTo>
                  <a:lnTo>
                    <a:pt x="253" y="10674"/>
                  </a:lnTo>
                  <a:lnTo>
                    <a:pt x="268" y="10715"/>
                  </a:lnTo>
                  <a:lnTo>
                    <a:pt x="283" y="10753"/>
                  </a:lnTo>
                  <a:lnTo>
                    <a:pt x="298" y="10789"/>
                  </a:lnTo>
                  <a:lnTo>
                    <a:pt x="313" y="10823"/>
                  </a:lnTo>
                  <a:lnTo>
                    <a:pt x="328" y="10856"/>
                  </a:lnTo>
                  <a:lnTo>
                    <a:pt x="356" y="10916"/>
                  </a:lnTo>
                  <a:lnTo>
                    <a:pt x="384" y="10970"/>
                  </a:lnTo>
                  <a:lnTo>
                    <a:pt x="411" y="11019"/>
                  </a:lnTo>
                  <a:lnTo>
                    <a:pt x="437" y="11065"/>
                  </a:lnTo>
                  <a:lnTo>
                    <a:pt x="437" y="11065"/>
                  </a:lnTo>
                  <a:close/>
                </a:path>
              </a:pathLst>
            </a:custGeom>
            <a:solidFill>
              <a:srgbClr val="7F7F7F"/>
            </a:solidFill>
            <a:ln w="9525">
              <a:noFill/>
              <a:round/>
              <a:headEnd/>
              <a:tailEnd/>
            </a:ln>
          </p:spPr>
          <p:txBody>
            <a:bodyPr vert="horz" wrap="square" lIns="96435" tIns="48218" rIns="96435" bIns="48218"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fr-FR" sz="1200" b="0" i="0" u="none" strike="noStrike" kern="0" cap="none" spc="0" normalizeH="0" baseline="0" noProof="0">
                <a:ln>
                  <a:noFill/>
                </a:ln>
                <a:solidFill>
                  <a:sysClr val="windowText" lastClr="000000"/>
                </a:solidFill>
                <a:effectLst/>
                <a:uLnTx/>
                <a:uFillTx/>
              </a:endParaRPr>
            </a:p>
          </p:txBody>
        </p:sp>
        <p:sp>
          <p:nvSpPr>
            <p:cNvPr id="30" name="Freeform 13"/>
            <p:cNvSpPr>
              <a:spLocks/>
            </p:cNvSpPr>
            <p:nvPr/>
          </p:nvSpPr>
          <p:spPr bwMode="auto">
            <a:xfrm rot="20191043">
              <a:off x="3857512" y="2792673"/>
              <a:ext cx="2239001" cy="1447951"/>
            </a:xfrm>
            <a:custGeom>
              <a:avLst/>
              <a:gdLst/>
              <a:ahLst/>
              <a:cxnLst>
                <a:cxn ang="0">
                  <a:pos x="707" y="2461"/>
                </a:cxn>
                <a:cxn ang="0">
                  <a:pos x="1678" y="3448"/>
                </a:cxn>
                <a:cxn ang="0">
                  <a:pos x="3857" y="5627"/>
                </a:cxn>
                <a:cxn ang="0">
                  <a:pos x="6196" y="7939"/>
                </a:cxn>
                <a:cxn ang="0">
                  <a:pos x="7134" y="8852"/>
                </a:cxn>
                <a:cxn ang="0">
                  <a:pos x="7764" y="9447"/>
                </a:cxn>
                <a:cxn ang="0">
                  <a:pos x="7919" y="9580"/>
                </a:cxn>
                <a:cxn ang="0">
                  <a:pos x="8135" y="9734"/>
                </a:cxn>
                <a:cxn ang="0">
                  <a:pos x="8358" y="9868"/>
                </a:cxn>
                <a:cxn ang="0">
                  <a:pos x="8584" y="9979"/>
                </a:cxn>
                <a:cxn ang="0">
                  <a:pos x="8811" y="10072"/>
                </a:cxn>
                <a:cxn ang="0">
                  <a:pos x="9035" y="10149"/>
                </a:cxn>
                <a:cxn ang="0">
                  <a:pos x="9253" y="10210"/>
                </a:cxn>
                <a:cxn ang="0">
                  <a:pos x="9513" y="10267"/>
                </a:cxn>
                <a:cxn ang="0">
                  <a:pos x="9886" y="10321"/>
                </a:cxn>
                <a:cxn ang="0">
                  <a:pos x="10182" y="10343"/>
                </a:cxn>
                <a:cxn ang="0">
                  <a:pos x="10431" y="10346"/>
                </a:cxn>
                <a:cxn ang="0">
                  <a:pos x="17898" y="10341"/>
                </a:cxn>
                <a:cxn ang="0">
                  <a:pos x="16113" y="8560"/>
                </a:cxn>
                <a:cxn ang="0">
                  <a:pos x="14684" y="7117"/>
                </a:cxn>
                <a:cxn ang="0">
                  <a:pos x="14449" y="6870"/>
                </a:cxn>
                <a:cxn ang="0">
                  <a:pos x="14333" y="6720"/>
                </a:cxn>
                <a:cxn ang="0">
                  <a:pos x="14224" y="6538"/>
                </a:cxn>
                <a:cxn ang="0">
                  <a:pos x="14124" y="6319"/>
                </a:cxn>
                <a:cxn ang="0">
                  <a:pos x="14037" y="6062"/>
                </a:cxn>
                <a:cxn ang="0">
                  <a:pos x="13964" y="5763"/>
                </a:cxn>
                <a:cxn ang="0">
                  <a:pos x="13909" y="5419"/>
                </a:cxn>
                <a:cxn ang="0">
                  <a:pos x="13875" y="5025"/>
                </a:cxn>
                <a:cxn ang="0">
                  <a:pos x="13862" y="4582"/>
                </a:cxn>
                <a:cxn ang="0">
                  <a:pos x="13877" y="4484"/>
                </a:cxn>
                <a:cxn ang="0">
                  <a:pos x="5281" y="4488"/>
                </a:cxn>
                <a:cxn ang="0">
                  <a:pos x="4912" y="4480"/>
                </a:cxn>
                <a:cxn ang="0">
                  <a:pos x="4528" y="4455"/>
                </a:cxn>
                <a:cxn ang="0">
                  <a:pos x="4091" y="4402"/>
                </a:cxn>
                <a:cxn ang="0">
                  <a:pos x="3681" y="4327"/>
                </a:cxn>
                <a:cxn ang="0">
                  <a:pos x="3443" y="4270"/>
                </a:cxn>
                <a:cxn ang="0">
                  <a:pos x="3204" y="4199"/>
                </a:cxn>
                <a:cxn ang="0">
                  <a:pos x="2968" y="4116"/>
                </a:cxn>
                <a:cxn ang="0">
                  <a:pos x="2736" y="4018"/>
                </a:cxn>
                <a:cxn ang="0">
                  <a:pos x="2512" y="3904"/>
                </a:cxn>
                <a:cxn ang="0">
                  <a:pos x="2300" y="3774"/>
                </a:cxn>
                <a:cxn ang="0">
                  <a:pos x="2102" y="3625"/>
                </a:cxn>
                <a:cxn ang="0">
                  <a:pos x="1963" y="3501"/>
                </a:cxn>
                <a:cxn ang="0">
                  <a:pos x="1395" y="2939"/>
                </a:cxn>
                <a:cxn ang="0">
                  <a:pos x="866" y="2394"/>
                </a:cxn>
                <a:cxn ang="0">
                  <a:pos x="600" y="2101"/>
                </a:cxn>
                <a:cxn ang="0">
                  <a:pos x="468" y="1935"/>
                </a:cxn>
                <a:cxn ang="0">
                  <a:pos x="425" y="1860"/>
                </a:cxn>
                <a:cxn ang="0">
                  <a:pos x="324" y="1657"/>
                </a:cxn>
                <a:cxn ang="0">
                  <a:pos x="263" y="1501"/>
                </a:cxn>
                <a:cxn ang="0">
                  <a:pos x="201" y="1302"/>
                </a:cxn>
                <a:cxn ang="0">
                  <a:pos x="141" y="1050"/>
                </a:cxn>
                <a:cxn ang="0">
                  <a:pos x="86" y="735"/>
                </a:cxn>
                <a:cxn ang="0">
                  <a:pos x="37" y="346"/>
                </a:cxn>
                <a:cxn ang="0">
                  <a:pos x="0" y="45"/>
                </a:cxn>
                <a:cxn ang="0">
                  <a:pos x="7" y="384"/>
                </a:cxn>
                <a:cxn ang="0">
                  <a:pos x="36" y="789"/>
                </a:cxn>
                <a:cxn ang="0">
                  <a:pos x="87" y="1145"/>
                </a:cxn>
                <a:cxn ang="0">
                  <a:pos x="156" y="1455"/>
                </a:cxn>
                <a:cxn ang="0">
                  <a:pos x="239" y="1722"/>
                </a:cxn>
                <a:cxn ang="0">
                  <a:pos x="336" y="1950"/>
                </a:cxn>
                <a:cxn ang="0">
                  <a:pos x="443" y="2142"/>
                </a:cxn>
                <a:cxn ang="0">
                  <a:pos x="557" y="2299"/>
                </a:cxn>
              </a:cxnLst>
              <a:rect l="0" t="0" r="r" b="b"/>
              <a:pathLst>
                <a:path w="17898" h="10347">
                  <a:moveTo>
                    <a:pt x="587" y="2334"/>
                  </a:moveTo>
                  <a:lnTo>
                    <a:pt x="587" y="2334"/>
                  </a:lnTo>
                  <a:lnTo>
                    <a:pt x="632" y="2383"/>
                  </a:lnTo>
                  <a:lnTo>
                    <a:pt x="707" y="2461"/>
                  </a:lnTo>
                  <a:lnTo>
                    <a:pt x="810" y="2567"/>
                  </a:lnTo>
                  <a:lnTo>
                    <a:pt x="938" y="2699"/>
                  </a:lnTo>
                  <a:lnTo>
                    <a:pt x="1267" y="3033"/>
                  </a:lnTo>
                  <a:lnTo>
                    <a:pt x="1678" y="3448"/>
                  </a:lnTo>
                  <a:lnTo>
                    <a:pt x="2157" y="3929"/>
                  </a:lnTo>
                  <a:lnTo>
                    <a:pt x="2690" y="4462"/>
                  </a:lnTo>
                  <a:lnTo>
                    <a:pt x="3261" y="5033"/>
                  </a:lnTo>
                  <a:lnTo>
                    <a:pt x="3857" y="5627"/>
                  </a:lnTo>
                  <a:lnTo>
                    <a:pt x="4463" y="6230"/>
                  </a:lnTo>
                  <a:lnTo>
                    <a:pt x="5064" y="6825"/>
                  </a:lnTo>
                  <a:lnTo>
                    <a:pt x="5646" y="7400"/>
                  </a:lnTo>
                  <a:lnTo>
                    <a:pt x="6196" y="7939"/>
                  </a:lnTo>
                  <a:lnTo>
                    <a:pt x="6453" y="8191"/>
                  </a:lnTo>
                  <a:lnTo>
                    <a:pt x="6696" y="8427"/>
                  </a:lnTo>
                  <a:lnTo>
                    <a:pt x="6923" y="8648"/>
                  </a:lnTo>
                  <a:lnTo>
                    <a:pt x="7134" y="8852"/>
                  </a:lnTo>
                  <a:lnTo>
                    <a:pt x="7325" y="9035"/>
                  </a:lnTo>
                  <a:lnTo>
                    <a:pt x="7495" y="9196"/>
                  </a:lnTo>
                  <a:lnTo>
                    <a:pt x="7642" y="9335"/>
                  </a:lnTo>
                  <a:lnTo>
                    <a:pt x="7764" y="9447"/>
                  </a:lnTo>
                  <a:lnTo>
                    <a:pt x="7764" y="9447"/>
                  </a:lnTo>
                  <a:lnTo>
                    <a:pt x="7815" y="9493"/>
                  </a:lnTo>
                  <a:lnTo>
                    <a:pt x="7867" y="9537"/>
                  </a:lnTo>
                  <a:lnTo>
                    <a:pt x="7919" y="9580"/>
                  </a:lnTo>
                  <a:lnTo>
                    <a:pt x="7973" y="9621"/>
                  </a:lnTo>
                  <a:lnTo>
                    <a:pt x="8026" y="9660"/>
                  </a:lnTo>
                  <a:lnTo>
                    <a:pt x="8081" y="9698"/>
                  </a:lnTo>
                  <a:lnTo>
                    <a:pt x="8135" y="9734"/>
                  </a:lnTo>
                  <a:lnTo>
                    <a:pt x="8190" y="9769"/>
                  </a:lnTo>
                  <a:lnTo>
                    <a:pt x="8246" y="9803"/>
                  </a:lnTo>
                  <a:lnTo>
                    <a:pt x="8302" y="9835"/>
                  </a:lnTo>
                  <a:lnTo>
                    <a:pt x="8358" y="9868"/>
                  </a:lnTo>
                  <a:lnTo>
                    <a:pt x="8414" y="9897"/>
                  </a:lnTo>
                  <a:lnTo>
                    <a:pt x="8471" y="9926"/>
                  </a:lnTo>
                  <a:lnTo>
                    <a:pt x="8527" y="9953"/>
                  </a:lnTo>
                  <a:lnTo>
                    <a:pt x="8584" y="9979"/>
                  </a:lnTo>
                  <a:lnTo>
                    <a:pt x="8640" y="10004"/>
                  </a:lnTo>
                  <a:lnTo>
                    <a:pt x="8698" y="10028"/>
                  </a:lnTo>
                  <a:lnTo>
                    <a:pt x="8754" y="10051"/>
                  </a:lnTo>
                  <a:lnTo>
                    <a:pt x="8811" y="10072"/>
                  </a:lnTo>
                  <a:lnTo>
                    <a:pt x="8867" y="10093"/>
                  </a:lnTo>
                  <a:lnTo>
                    <a:pt x="8923" y="10112"/>
                  </a:lnTo>
                  <a:lnTo>
                    <a:pt x="8979" y="10131"/>
                  </a:lnTo>
                  <a:lnTo>
                    <a:pt x="9035" y="10149"/>
                  </a:lnTo>
                  <a:lnTo>
                    <a:pt x="9089" y="10166"/>
                  </a:lnTo>
                  <a:lnTo>
                    <a:pt x="9145" y="10181"/>
                  </a:lnTo>
                  <a:lnTo>
                    <a:pt x="9199" y="10196"/>
                  </a:lnTo>
                  <a:lnTo>
                    <a:pt x="9253" y="10210"/>
                  </a:lnTo>
                  <a:lnTo>
                    <a:pt x="9306" y="10223"/>
                  </a:lnTo>
                  <a:lnTo>
                    <a:pt x="9359" y="10235"/>
                  </a:lnTo>
                  <a:lnTo>
                    <a:pt x="9411" y="10246"/>
                  </a:lnTo>
                  <a:lnTo>
                    <a:pt x="9513" y="10267"/>
                  </a:lnTo>
                  <a:lnTo>
                    <a:pt x="9612" y="10284"/>
                  </a:lnTo>
                  <a:lnTo>
                    <a:pt x="9707" y="10299"/>
                  </a:lnTo>
                  <a:lnTo>
                    <a:pt x="9798" y="10311"/>
                  </a:lnTo>
                  <a:lnTo>
                    <a:pt x="9886" y="10321"/>
                  </a:lnTo>
                  <a:lnTo>
                    <a:pt x="9967" y="10329"/>
                  </a:lnTo>
                  <a:lnTo>
                    <a:pt x="10044" y="10336"/>
                  </a:lnTo>
                  <a:lnTo>
                    <a:pt x="10116" y="10340"/>
                  </a:lnTo>
                  <a:lnTo>
                    <a:pt x="10182" y="10343"/>
                  </a:lnTo>
                  <a:lnTo>
                    <a:pt x="10242" y="10346"/>
                  </a:lnTo>
                  <a:lnTo>
                    <a:pt x="10294" y="10347"/>
                  </a:lnTo>
                  <a:lnTo>
                    <a:pt x="10378" y="10347"/>
                  </a:lnTo>
                  <a:lnTo>
                    <a:pt x="10431" y="10346"/>
                  </a:lnTo>
                  <a:lnTo>
                    <a:pt x="10449" y="10345"/>
                  </a:lnTo>
                  <a:lnTo>
                    <a:pt x="14532" y="10341"/>
                  </a:lnTo>
                  <a:lnTo>
                    <a:pt x="14532" y="10341"/>
                  </a:lnTo>
                  <a:lnTo>
                    <a:pt x="17898" y="10341"/>
                  </a:lnTo>
                  <a:lnTo>
                    <a:pt x="17898" y="10341"/>
                  </a:lnTo>
                  <a:lnTo>
                    <a:pt x="17275" y="9721"/>
                  </a:lnTo>
                  <a:lnTo>
                    <a:pt x="16676" y="9122"/>
                  </a:lnTo>
                  <a:lnTo>
                    <a:pt x="16113" y="8560"/>
                  </a:lnTo>
                  <a:lnTo>
                    <a:pt x="15607" y="8051"/>
                  </a:lnTo>
                  <a:lnTo>
                    <a:pt x="15171" y="7611"/>
                  </a:lnTo>
                  <a:lnTo>
                    <a:pt x="14821" y="7257"/>
                  </a:lnTo>
                  <a:lnTo>
                    <a:pt x="14684" y="7117"/>
                  </a:lnTo>
                  <a:lnTo>
                    <a:pt x="14575" y="7004"/>
                  </a:lnTo>
                  <a:lnTo>
                    <a:pt x="14496" y="6921"/>
                  </a:lnTo>
                  <a:lnTo>
                    <a:pt x="14449" y="6870"/>
                  </a:lnTo>
                  <a:lnTo>
                    <a:pt x="14449" y="6870"/>
                  </a:lnTo>
                  <a:lnTo>
                    <a:pt x="14420" y="6836"/>
                  </a:lnTo>
                  <a:lnTo>
                    <a:pt x="14390" y="6799"/>
                  </a:lnTo>
                  <a:lnTo>
                    <a:pt x="14361" y="6760"/>
                  </a:lnTo>
                  <a:lnTo>
                    <a:pt x="14333" y="6720"/>
                  </a:lnTo>
                  <a:lnTo>
                    <a:pt x="14305" y="6677"/>
                  </a:lnTo>
                  <a:lnTo>
                    <a:pt x="14277" y="6633"/>
                  </a:lnTo>
                  <a:lnTo>
                    <a:pt x="14250" y="6587"/>
                  </a:lnTo>
                  <a:lnTo>
                    <a:pt x="14224" y="6538"/>
                  </a:lnTo>
                  <a:lnTo>
                    <a:pt x="14198" y="6486"/>
                  </a:lnTo>
                  <a:lnTo>
                    <a:pt x="14172" y="6433"/>
                  </a:lnTo>
                  <a:lnTo>
                    <a:pt x="14148" y="6377"/>
                  </a:lnTo>
                  <a:lnTo>
                    <a:pt x="14124" y="6319"/>
                  </a:lnTo>
                  <a:lnTo>
                    <a:pt x="14101" y="6259"/>
                  </a:lnTo>
                  <a:lnTo>
                    <a:pt x="14079" y="6195"/>
                  </a:lnTo>
                  <a:lnTo>
                    <a:pt x="14057" y="6130"/>
                  </a:lnTo>
                  <a:lnTo>
                    <a:pt x="14037" y="6062"/>
                  </a:lnTo>
                  <a:lnTo>
                    <a:pt x="14017" y="5992"/>
                  </a:lnTo>
                  <a:lnTo>
                    <a:pt x="13999" y="5918"/>
                  </a:lnTo>
                  <a:lnTo>
                    <a:pt x="13981" y="5842"/>
                  </a:lnTo>
                  <a:lnTo>
                    <a:pt x="13964" y="5763"/>
                  </a:lnTo>
                  <a:lnTo>
                    <a:pt x="13948" y="5682"/>
                  </a:lnTo>
                  <a:lnTo>
                    <a:pt x="13934" y="5596"/>
                  </a:lnTo>
                  <a:lnTo>
                    <a:pt x="13921" y="5509"/>
                  </a:lnTo>
                  <a:lnTo>
                    <a:pt x="13909" y="5419"/>
                  </a:lnTo>
                  <a:lnTo>
                    <a:pt x="13899" y="5325"/>
                  </a:lnTo>
                  <a:lnTo>
                    <a:pt x="13889" y="5228"/>
                  </a:lnTo>
                  <a:lnTo>
                    <a:pt x="13881" y="5129"/>
                  </a:lnTo>
                  <a:lnTo>
                    <a:pt x="13875" y="5025"/>
                  </a:lnTo>
                  <a:lnTo>
                    <a:pt x="13869" y="4920"/>
                  </a:lnTo>
                  <a:lnTo>
                    <a:pt x="13866" y="4810"/>
                  </a:lnTo>
                  <a:lnTo>
                    <a:pt x="13863" y="4697"/>
                  </a:lnTo>
                  <a:lnTo>
                    <a:pt x="13862" y="4582"/>
                  </a:lnTo>
                  <a:lnTo>
                    <a:pt x="13868" y="4536"/>
                  </a:lnTo>
                  <a:lnTo>
                    <a:pt x="13868" y="4536"/>
                  </a:lnTo>
                  <a:lnTo>
                    <a:pt x="13877" y="4644"/>
                  </a:lnTo>
                  <a:lnTo>
                    <a:pt x="13877" y="4484"/>
                  </a:lnTo>
                  <a:lnTo>
                    <a:pt x="10449" y="4488"/>
                  </a:lnTo>
                  <a:lnTo>
                    <a:pt x="10449" y="4488"/>
                  </a:lnTo>
                  <a:lnTo>
                    <a:pt x="5281" y="4488"/>
                  </a:lnTo>
                  <a:lnTo>
                    <a:pt x="5281" y="4488"/>
                  </a:lnTo>
                  <a:lnTo>
                    <a:pt x="5150" y="4487"/>
                  </a:lnTo>
                  <a:lnTo>
                    <a:pt x="5076" y="4486"/>
                  </a:lnTo>
                  <a:lnTo>
                    <a:pt x="4996" y="4483"/>
                  </a:lnTo>
                  <a:lnTo>
                    <a:pt x="4912" y="4480"/>
                  </a:lnTo>
                  <a:lnTo>
                    <a:pt x="4822" y="4476"/>
                  </a:lnTo>
                  <a:lnTo>
                    <a:pt x="4728" y="4470"/>
                  </a:lnTo>
                  <a:lnTo>
                    <a:pt x="4630" y="4463"/>
                  </a:lnTo>
                  <a:lnTo>
                    <a:pt x="4528" y="4455"/>
                  </a:lnTo>
                  <a:lnTo>
                    <a:pt x="4423" y="4444"/>
                  </a:lnTo>
                  <a:lnTo>
                    <a:pt x="4314" y="4432"/>
                  </a:lnTo>
                  <a:lnTo>
                    <a:pt x="4204" y="4418"/>
                  </a:lnTo>
                  <a:lnTo>
                    <a:pt x="4091" y="4402"/>
                  </a:lnTo>
                  <a:lnTo>
                    <a:pt x="3976" y="4384"/>
                  </a:lnTo>
                  <a:lnTo>
                    <a:pt x="3859" y="4363"/>
                  </a:lnTo>
                  <a:lnTo>
                    <a:pt x="3741" y="4340"/>
                  </a:lnTo>
                  <a:lnTo>
                    <a:pt x="3681" y="4327"/>
                  </a:lnTo>
                  <a:lnTo>
                    <a:pt x="3622" y="4314"/>
                  </a:lnTo>
                  <a:lnTo>
                    <a:pt x="3562" y="4300"/>
                  </a:lnTo>
                  <a:lnTo>
                    <a:pt x="3503" y="4285"/>
                  </a:lnTo>
                  <a:lnTo>
                    <a:pt x="3443" y="4270"/>
                  </a:lnTo>
                  <a:lnTo>
                    <a:pt x="3382" y="4252"/>
                  </a:lnTo>
                  <a:lnTo>
                    <a:pt x="3323" y="4235"/>
                  </a:lnTo>
                  <a:lnTo>
                    <a:pt x="3263" y="4217"/>
                  </a:lnTo>
                  <a:lnTo>
                    <a:pt x="3204" y="4199"/>
                  </a:lnTo>
                  <a:lnTo>
                    <a:pt x="3144" y="4179"/>
                  </a:lnTo>
                  <a:lnTo>
                    <a:pt x="3085" y="4159"/>
                  </a:lnTo>
                  <a:lnTo>
                    <a:pt x="3026" y="4138"/>
                  </a:lnTo>
                  <a:lnTo>
                    <a:pt x="2968" y="4116"/>
                  </a:lnTo>
                  <a:lnTo>
                    <a:pt x="2909" y="4093"/>
                  </a:lnTo>
                  <a:lnTo>
                    <a:pt x="2851" y="4069"/>
                  </a:lnTo>
                  <a:lnTo>
                    <a:pt x="2793" y="4044"/>
                  </a:lnTo>
                  <a:lnTo>
                    <a:pt x="2736" y="4018"/>
                  </a:lnTo>
                  <a:lnTo>
                    <a:pt x="2679" y="3991"/>
                  </a:lnTo>
                  <a:lnTo>
                    <a:pt x="2623" y="3962"/>
                  </a:lnTo>
                  <a:lnTo>
                    <a:pt x="2568" y="3933"/>
                  </a:lnTo>
                  <a:lnTo>
                    <a:pt x="2512" y="3904"/>
                  </a:lnTo>
                  <a:lnTo>
                    <a:pt x="2459" y="3873"/>
                  </a:lnTo>
                  <a:lnTo>
                    <a:pt x="2405" y="3841"/>
                  </a:lnTo>
                  <a:lnTo>
                    <a:pt x="2353" y="3808"/>
                  </a:lnTo>
                  <a:lnTo>
                    <a:pt x="2300" y="3774"/>
                  </a:lnTo>
                  <a:lnTo>
                    <a:pt x="2250" y="3738"/>
                  </a:lnTo>
                  <a:lnTo>
                    <a:pt x="2199" y="3701"/>
                  </a:lnTo>
                  <a:lnTo>
                    <a:pt x="2150" y="3663"/>
                  </a:lnTo>
                  <a:lnTo>
                    <a:pt x="2102" y="3625"/>
                  </a:lnTo>
                  <a:lnTo>
                    <a:pt x="2055" y="3585"/>
                  </a:lnTo>
                  <a:lnTo>
                    <a:pt x="2009" y="3544"/>
                  </a:lnTo>
                  <a:lnTo>
                    <a:pt x="1963" y="3501"/>
                  </a:lnTo>
                  <a:lnTo>
                    <a:pt x="1963" y="3501"/>
                  </a:lnTo>
                  <a:lnTo>
                    <a:pt x="1905" y="3444"/>
                  </a:lnTo>
                  <a:lnTo>
                    <a:pt x="1748" y="3289"/>
                  </a:lnTo>
                  <a:lnTo>
                    <a:pt x="1523" y="3066"/>
                  </a:lnTo>
                  <a:lnTo>
                    <a:pt x="1395" y="2939"/>
                  </a:lnTo>
                  <a:lnTo>
                    <a:pt x="1262" y="2803"/>
                  </a:lnTo>
                  <a:lnTo>
                    <a:pt x="1127" y="2666"/>
                  </a:lnTo>
                  <a:lnTo>
                    <a:pt x="993" y="2528"/>
                  </a:lnTo>
                  <a:lnTo>
                    <a:pt x="866" y="2394"/>
                  </a:lnTo>
                  <a:lnTo>
                    <a:pt x="749" y="2268"/>
                  </a:lnTo>
                  <a:lnTo>
                    <a:pt x="696" y="2209"/>
                  </a:lnTo>
                  <a:lnTo>
                    <a:pt x="645" y="2153"/>
                  </a:lnTo>
                  <a:lnTo>
                    <a:pt x="600" y="2101"/>
                  </a:lnTo>
                  <a:lnTo>
                    <a:pt x="558" y="2052"/>
                  </a:lnTo>
                  <a:lnTo>
                    <a:pt x="522" y="2008"/>
                  </a:lnTo>
                  <a:lnTo>
                    <a:pt x="493" y="1969"/>
                  </a:lnTo>
                  <a:lnTo>
                    <a:pt x="468" y="1935"/>
                  </a:lnTo>
                  <a:lnTo>
                    <a:pt x="459" y="1921"/>
                  </a:lnTo>
                  <a:lnTo>
                    <a:pt x="451" y="1907"/>
                  </a:lnTo>
                  <a:lnTo>
                    <a:pt x="451" y="1907"/>
                  </a:lnTo>
                  <a:lnTo>
                    <a:pt x="425" y="1860"/>
                  </a:lnTo>
                  <a:lnTo>
                    <a:pt x="398" y="1809"/>
                  </a:lnTo>
                  <a:lnTo>
                    <a:pt x="369" y="1753"/>
                  </a:lnTo>
                  <a:lnTo>
                    <a:pt x="339" y="1691"/>
                  </a:lnTo>
                  <a:lnTo>
                    <a:pt x="324" y="1657"/>
                  </a:lnTo>
                  <a:lnTo>
                    <a:pt x="309" y="1621"/>
                  </a:lnTo>
                  <a:lnTo>
                    <a:pt x="293" y="1584"/>
                  </a:lnTo>
                  <a:lnTo>
                    <a:pt x="278" y="1544"/>
                  </a:lnTo>
                  <a:lnTo>
                    <a:pt x="263" y="1501"/>
                  </a:lnTo>
                  <a:lnTo>
                    <a:pt x="247" y="1455"/>
                  </a:lnTo>
                  <a:lnTo>
                    <a:pt x="231" y="1407"/>
                  </a:lnTo>
                  <a:lnTo>
                    <a:pt x="216" y="1356"/>
                  </a:lnTo>
                  <a:lnTo>
                    <a:pt x="201" y="1302"/>
                  </a:lnTo>
                  <a:lnTo>
                    <a:pt x="186" y="1244"/>
                  </a:lnTo>
                  <a:lnTo>
                    <a:pt x="171" y="1182"/>
                  </a:lnTo>
                  <a:lnTo>
                    <a:pt x="156" y="1118"/>
                  </a:lnTo>
                  <a:lnTo>
                    <a:pt x="141" y="1050"/>
                  </a:lnTo>
                  <a:lnTo>
                    <a:pt x="127" y="977"/>
                  </a:lnTo>
                  <a:lnTo>
                    <a:pt x="113" y="900"/>
                  </a:lnTo>
                  <a:lnTo>
                    <a:pt x="99" y="820"/>
                  </a:lnTo>
                  <a:lnTo>
                    <a:pt x="86" y="735"/>
                  </a:lnTo>
                  <a:lnTo>
                    <a:pt x="73" y="645"/>
                  </a:lnTo>
                  <a:lnTo>
                    <a:pt x="61" y="550"/>
                  </a:lnTo>
                  <a:lnTo>
                    <a:pt x="49" y="451"/>
                  </a:lnTo>
                  <a:lnTo>
                    <a:pt x="37" y="346"/>
                  </a:lnTo>
                  <a:lnTo>
                    <a:pt x="26" y="236"/>
                  </a:lnTo>
                  <a:lnTo>
                    <a:pt x="16" y="121"/>
                  </a:lnTo>
                  <a:lnTo>
                    <a:pt x="6" y="0"/>
                  </a:lnTo>
                  <a:lnTo>
                    <a:pt x="0" y="45"/>
                  </a:lnTo>
                  <a:lnTo>
                    <a:pt x="0" y="45"/>
                  </a:lnTo>
                  <a:lnTo>
                    <a:pt x="1" y="161"/>
                  </a:lnTo>
                  <a:lnTo>
                    <a:pt x="3" y="274"/>
                  </a:lnTo>
                  <a:lnTo>
                    <a:pt x="7" y="384"/>
                  </a:lnTo>
                  <a:lnTo>
                    <a:pt x="12" y="490"/>
                  </a:lnTo>
                  <a:lnTo>
                    <a:pt x="19" y="592"/>
                  </a:lnTo>
                  <a:lnTo>
                    <a:pt x="27" y="693"/>
                  </a:lnTo>
                  <a:lnTo>
                    <a:pt x="36" y="789"/>
                  </a:lnTo>
                  <a:lnTo>
                    <a:pt x="48" y="882"/>
                  </a:lnTo>
                  <a:lnTo>
                    <a:pt x="59" y="973"/>
                  </a:lnTo>
                  <a:lnTo>
                    <a:pt x="73" y="1061"/>
                  </a:lnTo>
                  <a:lnTo>
                    <a:pt x="87" y="1145"/>
                  </a:lnTo>
                  <a:lnTo>
                    <a:pt x="102" y="1227"/>
                  </a:lnTo>
                  <a:lnTo>
                    <a:pt x="119" y="1306"/>
                  </a:lnTo>
                  <a:lnTo>
                    <a:pt x="136" y="1382"/>
                  </a:lnTo>
                  <a:lnTo>
                    <a:pt x="156" y="1455"/>
                  </a:lnTo>
                  <a:lnTo>
                    <a:pt x="175" y="1527"/>
                  </a:lnTo>
                  <a:lnTo>
                    <a:pt x="195" y="1594"/>
                  </a:lnTo>
                  <a:lnTo>
                    <a:pt x="217" y="1660"/>
                  </a:lnTo>
                  <a:lnTo>
                    <a:pt x="239" y="1722"/>
                  </a:lnTo>
                  <a:lnTo>
                    <a:pt x="263" y="1784"/>
                  </a:lnTo>
                  <a:lnTo>
                    <a:pt x="286" y="1842"/>
                  </a:lnTo>
                  <a:lnTo>
                    <a:pt x="311" y="1897"/>
                  </a:lnTo>
                  <a:lnTo>
                    <a:pt x="336" y="1950"/>
                  </a:lnTo>
                  <a:lnTo>
                    <a:pt x="361" y="2001"/>
                  </a:lnTo>
                  <a:lnTo>
                    <a:pt x="389" y="2051"/>
                  </a:lnTo>
                  <a:lnTo>
                    <a:pt x="415" y="2097"/>
                  </a:lnTo>
                  <a:lnTo>
                    <a:pt x="443" y="2142"/>
                  </a:lnTo>
                  <a:lnTo>
                    <a:pt x="470" y="2184"/>
                  </a:lnTo>
                  <a:lnTo>
                    <a:pt x="500" y="2224"/>
                  </a:lnTo>
                  <a:lnTo>
                    <a:pt x="528" y="2263"/>
                  </a:lnTo>
                  <a:lnTo>
                    <a:pt x="557" y="2299"/>
                  </a:lnTo>
                  <a:lnTo>
                    <a:pt x="587" y="2334"/>
                  </a:lnTo>
                  <a:lnTo>
                    <a:pt x="587" y="2334"/>
                  </a:lnTo>
                  <a:close/>
                </a:path>
              </a:pathLst>
            </a:custGeom>
            <a:solidFill>
              <a:sysClr val="window" lastClr="FFFFFF">
                <a:lumMod val="85000"/>
              </a:sysClr>
            </a:solidFill>
            <a:ln w="9525">
              <a:noFill/>
              <a:round/>
              <a:headEnd/>
              <a:tailEnd/>
            </a:ln>
          </p:spPr>
          <p:txBody>
            <a:bodyPr vert="horz" wrap="square" lIns="96435" tIns="48218" rIns="96435" bIns="48218"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fr-FR" sz="1200" b="0" i="0" u="none" strike="noStrike" kern="0" cap="none" spc="0" normalizeH="0" baseline="0" noProof="0">
                <a:ln>
                  <a:noFill/>
                </a:ln>
                <a:solidFill>
                  <a:sysClr val="windowText" lastClr="000000"/>
                </a:solidFill>
                <a:effectLst/>
                <a:uLnTx/>
                <a:uFillTx/>
              </a:endParaRPr>
            </a:p>
          </p:txBody>
        </p:sp>
        <p:sp>
          <p:nvSpPr>
            <p:cNvPr id="31" name="Freeform 14"/>
            <p:cNvSpPr>
              <a:spLocks/>
            </p:cNvSpPr>
            <p:nvPr/>
          </p:nvSpPr>
          <p:spPr bwMode="auto">
            <a:xfrm rot="20191043">
              <a:off x="3619974" y="2468604"/>
              <a:ext cx="897451" cy="1281413"/>
            </a:xfrm>
            <a:custGeom>
              <a:avLst/>
              <a:gdLst/>
              <a:ahLst/>
              <a:cxnLst>
                <a:cxn ang="0">
                  <a:pos x="5070" y="2"/>
                </a:cxn>
                <a:cxn ang="0">
                  <a:pos x="4722" y="17"/>
                </a:cxn>
                <a:cxn ang="0">
                  <a:pos x="4308" y="55"/>
                </a:cxn>
                <a:cxn ang="0">
                  <a:pos x="3853" y="124"/>
                </a:cxn>
                <a:cxn ang="0">
                  <a:pos x="3556" y="188"/>
                </a:cxn>
                <a:cxn ang="0">
                  <a:pos x="3317" y="252"/>
                </a:cxn>
                <a:cxn ang="0">
                  <a:pos x="3079" y="329"/>
                </a:cxn>
                <a:cxn ang="0">
                  <a:pos x="2845" y="419"/>
                </a:cxn>
                <a:cxn ang="0">
                  <a:pos x="2616" y="525"/>
                </a:cxn>
                <a:cxn ang="0">
                  <a:pos x="2398" y="647"/>
                </a:cxn>
                <a:cxn ang="0">
                  <a:pos x="2193" y="787"/>
                </a:cxn>
                <a:cxn ang="0">
                  <a:pos x="2003" y="944"/>
                </a:cxn>
                <a:cxn ang="0">
                  <a:pos x="1741" y="1199"/>
                </a:cxn>
                <a:cxn ang="0">
                  <a:pos x="1121" y="1822"/>
                </a:cxn>
                <a:cxn ang="0">
                  <a:pos x="689" y="2279"/>
                </a:cxn>
                <a:cxn ang="0">
                  <a:pos x="516" y="2480"/>
                </a:cxn>
                <a:cxn ang="0">
                  <a:pos x="445" y="2580"/>
                </a:cxn>
                <a:cxn ang="0">
                  <a:pos x="366" y="2728"/>
                </a:cxn>
                <a:cxn ang="0">
                  <a:pos x="293" y="2890"/>
                </a:cxn>
                <a:cxn ang="0">
                  <a:pos x="233" y="3056"/>
                </a:cxn>
                <a:cxn ang="0">
                  <a:pos x="174" y="3265"/>
                </a:cxn>
                <a:cxn ang="0">
                  <a:pos x="117" y="3527"/>
                </a:cxn>
                <a:cxn ang="0">
                  <a:pos x="66" y="3851"/>
                </a:cxn>
                <a:cxn ang="0">
                  <a:pos x="20" y="4247"/>
                </a:cxn>
                <a:cxn ang="0">
                  <a:pos x="4" y="4493"/>
                </a:cxn>
                <a:cxn ang="0">
                  <a:pos x="10" y="4749"/>
                </a:cxn>
                <a:cxn ang="0">
                  <a:pos x="56" y="5176"/>
                </a:cxn>
                <a:cxn ang="0">
                  <a:pos x="107" y="5525"/>
                </a:cxn>
                <a:cxn ang="0">
                  <a:pos x="165" y="5806"/>
                </a:cxn>
                <a:cxn ang="0">
                  <a:pos x="226" y="6030"/>
                </a:cxn>
                <a:cxn ang="0">
                  <a:pos x="288" y="6206"/>
                </a:cxn>
                <a:cxn ang="0">
                  <a:pos x="363" y="6376"/>
                </a:cxn>
                <a:cxn ang="0">
                  <a:pos x="445" y="6529"/>
                </a:cxn>
                <a:cxn ang="0">
                  <a:pos x="516" y="6630"/>
                </a:cxn>
                <a:cxn ang="0">
                  <a:pos x="690" y="6831"/>
                </a:cxn>
                <a:cxn ang="0">
                  <a:pos x="1121" y="7288"/>
                </a:cxn>
                <a:cxn ang="0">
                  <a:pos x="1742" y="7911"/>
                </a:cxn>
                <a:cxn ang="0">
                  <a:pos x="2003" y="8166"/>
                </a:cxn>
                <a:cxn ang="0">
                  <a:pos x="2193" y="8323"/>
                </a:cxn>
                <a:cxn ang="0">
                  <a:pos x="2399" y="8463"/>
                </a:cxn>
                <a:cxn ang="0">
                  <a:pos x="2617" y="8584"/>
                </a:cxn>
                <a:cxn ang="0">
                  <a:pos x="2845" y="8691"/>
                </a:cxn>
                <a:cxn ang="0">
                  <a:pos x="3079" y="8781"/>
                </a:cxn>
                <a:cxn ang="0">
                  <a:pos x="3317" y="8857"/>
                </a:cxn>
                <a:cxn ang="0">
                  <a:pos x="3556" y="8922"/>
                </a:cxn>
                <a:cxn ang="0">
                  <a:pos x="3853" y="8985"/>
                </a:cxn>
                <a:cxn ang="0">
                  <a:pos x="4308" y="9054"/>
                </a:cxn>
                <a:cxn ang="0">
                  <a:pos x="4722" y="9092"/>
                </a:cxn>
                <a:cxn ang="0">
                  <a:pos x="5070" y="9108"/>
                </a:cxn>
                <a:cxn ang="0">
                  <a:pos x="7183" y="9110"/>
                </a:cxn>
                <a:cxn ang="0">
                  <a:pos x="5275" y="0"/>
                </a:cxn>
              </a:cxnLst>
              <a:rect l="0" t="0" r="r" b="b"/>
              <a:pathLst>
                <a:path w="7183" h="9110">
                  <a:moveTo>
                    <a:pt x="5275" y="0"/>
                  </a:moveTo>
                  <a:lnTo>
                    <a:pt x="5275" y="0"/>
                  </a:lnTo>
                  <a:lnTo>
                    <a:pt x="5144" y="1"/>
                  </a:lnTo>
                  <a:lnTo>
                    <a:pt x="5070" y="2"/>
                  </a:lnTo>
                  <a:lnTo>
                    <a:pt x="4990" y="4"/>
                  </a:lnTo>
                  <a:lnTo>
                    <a:pt x="4906" y="8"/>
                  </a:lnTo>
                  <a:lnTo>
                    <a:pt x="4816" y="12"/>
                  </a:lnTo>
                  <a:lnTo>
                    <a:pt x="4722" y="17"/>
                  </a:lnTo>
                  <a:lnTo>
                    <a:pt x="4623" y="24"/>
                  </a:lnTo>
                  <a:lnTo>
                    <a:pt x="4522" y="33"/>
                  </a:lnTo>
                  <a:lnTo>
                    <a:pt x="4416" y="43"/>
                  </a:lnTo>
                  <a:lnTo>
                    <a:pt x="4308" y="55"/>
                  </a:lnTo>
                  <a:lnTo>
                    <a:pt x="4198" y="69"/>
                  </a:lnTo>
                  <a:lnTo>
                    <a:pt x="4084" y="85"/>
                  </a:lnTo>
                  <a:lnTo>
                    <a:pt x="3969" y="104"/>
                  </a:lnTo>
                  <a:lnTo>
                    <a:pt x="3853" y="124"/>
                  </a:lnTo>
                  <a:lnTo>
                    <a:pt x="3735" y="148"/>
                  </a:lnTo>
                  <a:lnTo>
                    <a:pt x="3675" y="160"/>
                  </a:lnTo>
                  <a:lnTo>
                    <a:pt x="3616" y="174"/>
                  </a:lnTo>
                  <a:lnTo>
                    <a:pt x="3556" y="188"/>
                  </a:lnTo>
                  <a:lnTo>
                    <a:pt x="3497" y="203"/>
                  </a:lnTo>
                  <a:lnTo>
                    <a:pt x="3436" y="218"/>
                  </a:lnTo>
                  <a:lnTo>
                    <a:pt x="3376" y="235"/>
                  </a:lnTo>
                  <a:lnTo>
                    <a:pt x="3317" y="252"/>
                  </a:lnTo>
                  <a:lnTo>
                    <a:pt x="3257" y="270"/>
                  </a:lnTo>
                  <a:lnTo>
                    <a:pt x="3198" y="289"/>
                  </a:lnTo>
                  <a:lnTo>
                    <a:pt x="3138" y="308"/>
                  </a:lnTo>
                  <a:lnTo>
                    <a:pt x="3079" y="329"/>
                  </a:lnTo>
                  <a:lnTo>
                    <a:pt x="3019" y="350"/>
                  </a:lnTo>
                  <a:lnTo>
                    <a:pt x="2961" y="372"/>
                  </a:lnTo>
                  <a:lnTo>
                    <a:pt x="2902" y="395"/>
                  </a:lnTo>
                  <a:lnTo>
                    <a:pt x="2845" y="419"/>
                  </a:lnTo>
                  <a:lnTo>
                    <a:pt x="2787" y="444"/>
                  </a:lnTo>
                  <a:lnTo>
                    <a:pt x="2729" y="470"/>
                  </a:lnTo>
                  <a:lnTo>
                    <a:pt x="2673" y="497"/>
                  </a:lnTo>
                  <a:lnTo>
                    <a:pt x="2616" y="525"/>
                  </a:lnTo>
                  <a:lnTo>
                    <a:pt x="2561" y="554"/>
                  </a:lnTo>
                  <a:lnTo>
                    <a:pt x="2506" y="584"/>
                  </a:lnTo>
                  <a:lnTo>
                    <a:pt x="2452" y="615"/>
                  </a:lnTo>
                  <a:lnTo>
                    <a:pt x="2398" y="647"/>
                  </a:lnTo>
                  <a:lnTo>
                    <a:pt x="2346" y="680"/>
                  </a:lnTo>
                  <a:lnTo>
                    <a:pt x="2294" y="714"/>
                  </a:lnTo>
                  <a:lnTo>
                    <a:pt x="2243" y="750"/>
                  </a:lnTo>
                  <a:lnTo>
                    <a:pt x="2193" y="787"/>
                  </a:lnTo>
                  <a:lnTo>
                    <a:pt x="2144" y="824"/>
                  </a:lnTo>
                  <a:lnTo>
                    <a:pt x="2096" y="863"/>
                  </a:lnTo>
                  <a:lnTo>
                    <a:pt x="2048" y="903"/>
                  </a:lnTo>
                  <a:lnTo>
                    <a:pt x="2003" y="944"/>
                  </a:lnTo>
                  <a:lnTo>
                    <a:pt x="1957" y="987"/>
                  </a:lnTo>
                  <a:lnTo>
                    <a:pt x="1957" y="987"/>
                  </a:lnTo>
                  <a:lnTo>
                    <a:pt x="1899" y="1044"/>
                  </a:lnTo>
                  <a:lnTo>
                    <a:pt x="1741" y="1199"/>
                  </a:lnTo>
                  <a:lnTo>
                    <a:pt x="1517" y="1422"/>
                  </a:lnTo>
                  <a:lnTo>
                    <a:pt x="1389" y="1549"/>
                  </a:lnTo>
                  <a:lnTo>
                    <a:pt x="1256" y="1685"/>
                  </a:lnTo>
                  <a:lnTo>
                    <a:pt x="1121" y="1822"/>
                  </a:lnTo>
                  <a:lnTo>
                    <a:pt x="987" y="1960"/>
                  </a:lnTo>
                  <a:lnTo>
                    <a:pt x="860" y="2093"/>
                  </a:lnTo>
                  <a:lnTo>
                    <a:pt x="743" y="2220"/>
                  </a:lnTo>
                  <a:lnTo>
                    <a:pt x="689" y="2279"/>
                  </a:lnTo>
                  <a:lnTo>
                    <a:pt x="639" y="2335"/>
                  </a:lnTo>
                  <a:lnTo>
                    <a:pt x="593" y="2387"/>
                  </a:lnTo>
                  <a:lnTo>
                    <a:pt x="552" y="2435"/>
                  </a:lnTo>
                  <a:lnTo>
                    <a:pt x="516" y="2480"/>
                  </a:lnTo>
                  <a:lnTo>
                    <a:pt x="486" y="2519"/>
                  </a:lnTo>
                  <a:lnTo>
                    <a:pt x="462" y="2552"/>
                  </a:lnTo>
                  <a:lnTo>
                    <a:pt x="452" y="2567"/>
                  </a:lnTo>
                  <a:lnTo>
                    <a:pt x="445" y="2580"/>
                  </a:lnTo>
                  <a:lnTo>
                    <a:pt x="445" y="2580"/>
                  </a:lnTo>
                  <a:lnTo>
                    <a:pt x="420" y="2626"/>
                  </a:lnTo>
                  <a:lnTo>
                    <a:pt x="393" y="2675"/>
                  </a:lnTo>
                  <a:lnTo>
                    <a:pt x="366" y="2728"/>
                  </a:lnTo>
                  <a:lnTo>
                    <a:pt x="336" y="2788"/>
                  </a:lnTo>
                  <a:lnTo>
                    <a:pt x="322" y="2820"/>
                  </a:lnTo>
                  <a:lnTo>
                    <a:pt x="307" y="2854"/>
                  </a:lnTo>
                  <a:lnTo>
                    <a:pt x="293" y="2890"/>
                  </a:lnTo>
                  <a:lnTo>
                    <a:pt x="278" y="2928"/>
                  </a:lnTo>
                  <a:lnTo>
                    <a:pt x="263" y="2968"/>
                  </a:lnTo>
                  <a:lnTo>
                    <a:pt x="247" y="3010"/>
                  </a:lnTo>
                  <a:lnTo>
                    <a:pt x="233" y="3056"/>
                  </a:lnTo>
                  <a:lnTo>
                    <a:pt x="218" y="3104"/>
                  </a:lnTo>
                  <a:lnTo>
                    <a:pt x="203" y="3155"/>
                  </a:lnTo>
                  <a:lnTo>
                    <a:pt x="189" y="3208"/>
                  </a:lnTo>
                  <a:lnTo>
                    <a:pt x="174" y="3265"/>
                  </a:lnTo>
                  <a:lnTo>
                    <a:pt x="160" y="3326"/>
                  </a:lnTo>
                  <a:lnTo>
                    <a:pt x="146" y="3390"/>
                  </a:lnTo>
                  <a:lnTo>
                    <a:pt x="131" y="3457"/>
                  </a:lnTo>
                  <a:lnTo>
                    <a:pt x="117" y="3527"/>
                  </a:lnTo>
                  <a:lnTo>
                    <a:pt x="104" y="3603"/>
                  </a:lnTo>
                  <a:lnTo>
                    <a:pt x="91" y="3681"/>
                  </a:lnTo>
                  <a:lnTo>
                    <a:pt x="78" y="3764"/>
                  </a:lnTo>
                  <a:lnTo>
                    <a:pt x="66" y="3851"/>
                  </a:lnTo>
                  <a:lnTo>
                    <a:pt x="54" y="3943"/>
                  </a:lnTo>
                  <a:lnTo>
                    <a:pt x="43" y="4040"/>
                  </a:lnTo>
                  <a:lnTo>
                    <a:pt x="30" y="4141"/>
                  </a:lnTo>
                  <a:lnTo>
                    <a:pt x="20" y="4247"/>
                  </a:lnTo>
                  <a:lnTo>
                    <a:pt x="10" y="4358"/>
                  </a:lnTo>
                  <a:lnTo>
                    <a:pt x="10" y="4358"/>
                  </a:lnTo>
                  <a:lnTo>
                    <a:pt x="6" y="4426"/>
                  </a:lnTo>
                  <a:lnTo>
                    <a:pt x="4" y="4493"/>
                  </a:lnTo>
                  <a:lnTo>
                    <a:pt x="2" y="4561"/>
                  </a:lnTo>
                  <a:lnTo>
                    <a:pt x="0" y="4628"/>
                  </a:lnTo>
                  <a:lnTo>
                    <a:pt x="0" y="4628"/>
                  </a:lnTo>
                  <a:lnTo>
                    <a:pt x="10" y="4749"/>
                  </a:lnTo>
                  <a:lnTo>
                    <a:pt x="20" y="4863"/>
                  </a:lnTo>
                  <a:lnTo>
                    <a:pt x="31" y="4973"/>
                  </a:lnTo>
                  <a:lnTo>
                    <a:pt x="44" y="5077"/>
                  </a:lnTo>
                  <a:lnTo>
                    <a:pt x="56" y="5176"/>
                  </a:lnTo>
                  <a:lnTo>
                    <a:pt x="68" y="5271"/>
                  </a:lnTo>
                  <a:lnTo>
                    <a:pt x="81" y="5360"/>
                  </a:lnTo>
                  <a:lnTo>
                    <a:pt x="94" y="5444"/>
                  </a:lnTo>
                  <a:lnTo>
                    <a:pt x="107" y="5525"/>
                  </a:lnTo>
                  <a:lnTo>
                    <a:pt x="121" y="5602"/>
                  </a:lnTo>
                  <a:lnTo>
                    <a:pt x="135" y="5674"/>
                  </a:lnTo>
                  <a:lnTo>
                    <a:pt x="151" y="5742"/>
                  </a:lnTo>
                  <a:lnTo>
                    <a:pt x="165" y="5806"/>
                  </a:lnTo>
                  <a:lnTo>
                    <a:pt x="180" y="5868"/>
                  </a:lnTo>
                  <a:lnTo>
                    <a:pt x="195" y="5925"/>
                  </a:lnTo>
                  <a:lnTo>
                    <a:pt x="210" y="5979"/>
                  </a:lnTo>
                  <a:lnTo>
                    <a:pt x="226" y="6030"/>
                  </a:lnTo>
                  <a:lnTo>
                    <a:pt x="241" y="6078"/>
                  </a:lnTo>
                  <a:lnTo>
                    <a:pt x="257" y="6124"/>
                  </a:lnTo>
                  <a:lnTo>
                    <a:pt x="272" y="6166"/>
                  </a:lnTo>
                  <a:lnTo>
                    <a:pt x="288" y="6206"/>
                  </a:lnTo>
                  <a:lnTo>
                    <a:pt x="303" y="6244"/>
                  </a:lnTo>
                  <a:lnTo>
                    <a:pt x="318" y="6279"/>
                  </a:lnTo>
                  <a:lnTo>
                    <a:pt x="333" y="6313"/>
                  </a:lnTo>
                  <a:lnTo>
                    <a:pt x="363" y="6376"/>
                  </a:lnTo>
                  <a:lnTo>
                    <a:pt x="392" y="6431"/>
                  </a:lnTo>
                  <a:lnTo>
                    <a:pt x="419" y="6482"/>
                  </a:lnTo>
                  <a:lnTo>
                    <a:pt x="445" y="6529"/>
                  </a:lnTo>
                  <a:lnTo>
                    <a:pt x="445" y="6529"/>
                  </a:lnTo>
                  <a:lnTo>
                    <a:pt x="453" y="6543"/>
                  </a:lnTo>
                  <a:lnTo>
                    <a:pt x="462" y="6557"/>
                  </a:lnTo>
                  <a:lnTo>
                    <a:pt x="487" y="6591"/>
                  </a:lnTo>
                  <a:lnTo>
                    <a:pt x="516" y="6630"/>
                  </a:lnTo>
                  <a:lnTo>
                    <a:pt x="552" y="6674"/>
                  </a:lnTo>
                  <a:lnTo>
                    <a:pt x="594" y="6723"/>
                  </a:lnTo>
                  <a:lnTo>
                    <a:pt x="639" y="6775"/>
                  </a:lnTo>
                  <a:lnTo>
                    <a:pt x="690" y="6831"/>
                  </a:lnTo>
                  <a:lnTo>
                    <a:pt x="743" y="6890"/>
                  </a:lnTo>
                  <a:lnTo>
                    <a:pt x="860" y="7016"/>
                  </a:lnTo>
                  <a:lnTo>
                    <a:pt x="987" y="7150"/>
                  </a:lnTo>
                  <a:lnTo>
                    <a:pt x="1121" y="7288"/>
                  </a:lnTo>
                  <a:lnTo>
                    <a:pt x="1256" y="7425"/>
                  </a:lnTo>
                  <a:lnTo>
                    <a:pt x="1389" y="7561"/>
                  </a:lnTo>
                  <a:lnTo>
                    <a:pt x="1517" y="7688"/>
                  </a:lnTo>
                  <a:lnTo>
                    <a:pt x="1742" y="7911"/>
                  </a:lnTo>
                  <a:lnTo>
                    <a:pt x="1899" y="8066"/>
                  </a:lnTo>
                  <a:lnTo>
                    <a:pt x="1957" y="8123"/>
                  </a:lnTo>
                  <a:lnTo>
                    <a:pt x="1957" y="8123"/>
                  </a:lnTo>
                  <a:lnTo>
                    <a:pt x="2003" y="8166"/>
                  </a:lnTo>
                  <a:lnTo>
                    <a:pt x="2049" y="8207"/>
                  </a:lnTo>
                  <a:lnTo>
                    <a:pt x="2096" y="8247"/>
                  </a:lnTo>
                  <a:lnTo>
                    <a:pt x="2144" y="8285"/>
                  </a:lnTo>
                  <a:lnTo>
                    <a:pt x="2193" y="8323"/>
                  </a:lnTo>
                  <a:lnTo>
                    <a:pt x="2244" y="8360"/>
                  </a:lnTo>
                  <a:lnTo>
                    <a:pt x="2294" y="8396"/>
                  </a:lnTo>
                  <a:lnTo>
                    <a:pt x="2347" y="8430"/>
                  </a:lnTo>
                  <a:lnTo>
                    <a:pt x="2399" y="8463"/>
                  </a:lnTo>
                  <a:lnTo>
                    <a:pt x="2453" y="8495"/>
                  </a:lnTo>
                  <a:lnTo>
                    <a:pt x="2506" y="8526"/>
                  </a:lnTo>
                  <a:lnTo>
                    <a:pt x="2562" y="8555"/>
                  </a:lnTo>
                  <a:lnTo>
                    <a:pt x="2617" y="8584"/>
                  </a:lnTo>
                  <a:lnTo>
                    <a:pt x="2673" y="8613"/>
                  </a:lnTo>
                  <a:lnTo>
                    <a:pt x="2730" y="8640"/>
                  </a:lnTo>
                  <a:lnTo>
                    <a:pt x="2787" y="8666"/>
                  </a:lnTo>
                  <a:lnTo>
                    <a:pt x="2845" y="8691"/>
                  </a:lnTo>
                  <a:lnTo>
                    <a:pt x="2903" y="8715"/>
                  </a:lnTo>
                  <a:lnTo>
                    <a:pt x="2962" y="8738"/>
                  </a:lnTo>
                  <a:lnTo>
                    <a:pt x="3020" y="8760"/>
                  </a:lnTo>
                  <a:lnTo>
                    <a:pt x="3079" y="8781"/>
                  </a:lnTo>
                  <a:lnTo>
                    <a:pt x="3138" y="8801"/>
                  </a:lnTo>
                  <a:lnTo>
                    <a:pt x="3198" y="8821"/>
                  </a:lnTo>
                  <a:lnTo>
                    <a:pt x="3257" y="8839"/>
                  </a:lnTo>
                  <a:lnTo>
                    <a:pt x="3317" y="8857"/>
                  </a:lnTo>
                  <a:lnTo>
                    <a:pt x="3376" y="8874"/>
                  </a:lnTo>
                  <a:lnTo>
                    <a:pt x="3437" y="8892"/>
                  </a:lnTo>
                  <a:lnTo>
                    <a:pt x="3497" y="8907"/>
                  </a:lnTo>
                  <a:lnTo>
                    <a:pt x="3556" y="8922"/>
                  </a:lnTo>
                  <a:lnTo>
                    <a:pt x="3616" y="8936"/>
                  </a:lnTo>
                  <a:lnTo>
                    <a:pt x="3675" y="8949"/>
                  </a:lnTo>
                  <a:lnTo>
                    <a:pt x="3735" y="8962"/>
                  </a:lnTo>
                  <a:lnTo>
                    <a:pt x="3853" y="8985"/>
                  </a:lnTo>
                  <a:lnTo>
                    <a:pt x="3970" y="9006"/>
                  </a:lnTo>
                  <a:lnTo>
                    <a:pt x="4085" y="9024"/>
                  </a:lnTo>
                  <a:lnTo>
                    <a:pt x="4198" y="9040"/>
                  </a:lnTo>
                  <a:lnTo>
                    <a:pt x="4308" y="9054"/>
                  </a:lnTo>
                  <a:lnTo>
                    <a:pt x="4417" y="9066"/>
                  </a:lnTo>
                  <a:lnTo>
                    <a:pt x="4522" y="9077"/>
                  </a:lnTo>
                  <a:lnTo>
                    <a:pt x="4624" y="9085"/>
                  </a:lnTo>
                  <a:lnTo>
                    <a:pt x="4722" y="9092"/>
                  </a:lnTo>
                  <a:lnTo>
                    <a:pt x="4816" y="9098"/>
                  </a:lnTo>
                  <a:lnTo>
                    <a:pt x="4906" y="9102"/>
                  </a:lnTo>
                  <a:lnTo>
                    <a:pt x="4990" y="9105"/>
                  </a:lnTo>
                  <a:lnTo>
                    <a:pt x="5070" y="9108"/>
                  </a:lnTo>
                  <a:lnTo>
                    <a:pt x="5144" y="9109"/>
                  </a:lnTo>
                  <a:lnTo>
                    <a:pt x="5275" y="9110"/>
                  </a:lnTo>
                  <a:lnTo>
                    <a:pt x="5275" y="9110"/>
                  </a:lnTo>
                  <a:lnTo>
                    <a:pt x="7183" y="9110"/>
                  </a:lnTo>
                  <a:lnTo>
                    <a:pt x="7183" y="0"/>
                  </a:lnTo>
                  <a:lnTo>
                    <a:pt x="7183" y="0"/>
                  </a:lnTo>
                  <a:lnTo>
                    <a:pt x="5275" y="0"/>
                  </a:lnTo>
                  <a:lnTo>
                    <a:pt x="5275" y="0"/>
                  </a:lnTo>
                  <a:close/>
                </a:path>
              </a:pathLst>
            </a:custGeom>
            <a:solidFill>
              <a:srgbClr val="7F7F7F"/>
            </a:solidFill>
            <a:ln w="9525">
              <a:noFill/>
              <a:round/>
              <a:headEnd/>
              <a:tailEnd/>
            </a:ln>
          </p:spPr>
          <p:txBody>
            <a:bodyPr vert="horz" wrap="square" lIns="96435" tIns="48218" rIns="96435" bIns="48218"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fr-FR" sz="1200" b="0" i="0" u="none" strike="noStrike" kern="0" cap="none" spc="0" normalizeH="0" baseline="0" noProof="0">
                <a:ln>
                  <a:noFill/>
                </a:ln>
                <a:solidFill>
                  <a:sysClr val="windowText" lastClr="000000"/>
                </a:solidFill>
                <a:effectLst/>
                <a:uLnTx/>
                <a:uFillTx/>
              </a:endParaRPr>
            </a:p>
          </p:txBody>
        </p:sp>
      </p:grpSp>
      <p:sp>
        <p:nvSpPr>
          <p:cNvPr id="32" name="TextBox 31"/>
          <p:cNvSpPr txBox="1"/>
          <p:nvPr/>
        </p:nvSpPr>
        <p:spPr>
          <a:xfrm rot="20191043">
            <a:off x="2383202" y="2681836"/>
            <a:ext cx="561372" cy="769441"/>
          </a:xfrm>
          <a:prstGeom prst="rect">
            <a:avLst/>
          </a:prstGeom>
          <a:noFill/>
        </p:spPr>
        <p:txBody>
          <a:bodyPr wrap="none" rtlCol="0">
            <a:spAutoFit/>
          </a:bodyPr>
          <a:lstStyle/>
          <a:p>
            <a:pPr algn="ctr">
              <a:defRPr/>
            </a:pPr>
            <a:r>
              <a:rPr lang="fr-FR" sz="4400" b="1" kern="0" dirty="0">
                <a:solidFill>
                  <a:sysClr val="window" lastClr="FFFFFF"/>
                </a:solidFill>
                <a:effectLst>
                  <a:outerShdw blurRad="38100" dist="38100" dir="2700000" algn="tl">
                    <a:srgbClr val="000000">
                      <a:alpha val="43137"/>
                    </a:srgbClr>
                  </a:outerShdw>
                </a:effectLst>
                <a:latin typeface="Arial Black" pitchFamily="34" charset="0"/>
              </a:rPr>
              <a:t>1</a:t>
            </a:r>
          </a:p>
        </p:txBody>
      </p:sp>
      <p:sp>
        <p:nvSpPr>
          <p:cNvPr id="33" name="TextBox 32"/>
          <p:cNvSpPr txBox="1"/>
          <p:nvPr/>
        </p:nvSpPr>
        <p:spPr>
          <a:xfrm rot="20191043">
            <a:off x="3728505" y="2449950"/>
            <a:ext cx="561372" cy="769441"/>
          </a:xfrm>
          <a:prstGeom prst="rect">
            <a:avLst/>
          </a:prstGeom>
          <a:noFill/>
        </p:spPr>
        <p:txBody>
          <a:bodyPr wrap="none" rtlCol="0">
            <a:spAutoFit/>
          </a:bodyPr>
          <a:lstStyle/>
          <a:p>
            <a:pPr algn="ctr">
              <a:defRPr/>
            </a:pPr>
            <a:r>
              <a:rPr lang="fr-FR" sz="4400" b="1" kern="0" dirty="0">
                <a:solidFill>
                  <a:sysClr val="window" lastClr="FFFFFF"/>
                </a:solidFill>
                <a:effectLst>
                  <a:outerShdw blurRad="38100" dist="38100" dir="2700000" algn="tl">
                    <a:srgbClr val="000000">
                      <a:alpha val="43137"/>
                    </a:srgbClr>
                  </a:outerShdw>
                </a:effectLst>
                <a:latin typeface="Arial Black" pitchFamily="34" charset="0"/>
              </a:rPr>
              <a:t>2</a:t>
            </a:r>
          </a:p>
        </p:txBody>
      </p:sp>
      <p:sp>
        <p:nvSpPr>
          <p:cNvPr id="34" name="TextBox 33"/>
          <p:cNvSpPr txBox="1"/>
          <p:nvPr/>
        </p:nvSpPr>
        <p:spPr>
          <a:xfrm rot="20191043">
            <a:off x="4872372" y="3976615"/>
            <a:ext cx="561372" cy="769441"/>
          </a:xfrm>
          <a:prstGeom prst="rect">
            <a:avLst/>
          </a:prstGeom>
          <a:noFill/>
        </p:spPr>
        <p:txBody>
          <a:bodyPr wrap="none" rtlCol="0">
            <a:spAutoFit/>
          </a:bodyPr>
          <a:lstStyle/>
          <a:p>
            <a:pPr algn="ctr">
              <a:defRPr/>
            </a:pPr>
            <a:r>
              <a:rPr lang="fr-FR" sz="4400" b="1" kern="0" dirty="0">
                <a:solidFill>
                  <a:sysClr val="window" lastClr="FFFFFF"/>
                </a:solidFill>
                <a:effectLst>
                  <a:outerShdw blurRad="38100" dist="38100" dir="2700000" algn="tl">
                    <a:srgbClr val="000000">
                      <a:alpha val="43137"/>
                    </a:srgbClr>
                  </a:outerShdw>
                </a:effectLst>
                <a:latin typeface="Arial Black" pitchFamily="34" charset="0"/>
              </a:rPr>
              <a:t>3</a:t>
            </a:r>
          </a:p>
        </p:txBody>
      </p:sp>
      <p:sp>
        <p:nvSpPr>
          <p:cNvPr id="35" name="TextBox 34"/>
          <p:cNvSpPr txBox="1"/>
          <p:nvPr/>
        </p:nvSpPr>
        <p:spPr>
          <a:xfrm rot="20191043">
            <a:off x="6060913" y="3460251"/>
            <a:ext cx="561372" cy="769441"/>
          </a:xfrm>
          <a:prstGeom prst="rect">
            <a:avLst/>
          </a:prstGeom>
          <a:noFill/>
        </p:spPr>
        <p:txBody>
          <a:bodyPr wrap="none" rtlCol="0">
            <a:spAutoFit/>
          </a:bodyPr>
          <a:lstStyle/>
          <a:p>
            <a:pPr algn="ctr">
              <a:defRPr/>
            </a:pPr>
            <a:r>
              <a:rPr lang="fr-FR" sz="4400" b="1" kern="0" dirty="0">
                <a:solidFill>
                  <a:sysClr val="window" lastClr="FFFFFF"/>
                </a:solidFill>
                <a:effectLst>
                  <a:outerShdw blurRad="38100" dist="38100" dir="2700000" algn="tl">
                    <a:srgbClr val="000000">
                      <a:alpha val="43137"/>
                    </a:srgbClr>
                  </a:outerShdw>
                </a:effectLst>
                <a:latin typeface="Arial Black" pitchFamily="34" charset="0"/>
              </a:rPr>
              <a:t>4</a:t>
            </a:r>
          </a:p>
        </p:txBody>
      </p:sp>
      <p:sp>
        <p:nvSpPr>
          <p:cNvPr id="36" name="TextBox 41"/>
          <p:cNvSpPr txBox="1"/>
          <p:nvPr/>
        </p:nvSpPr>
        <p:spPr>
          <a:xfrm>
            <a:off x="213717" y="3322193"/>
            <a:ext cx="2233166" cy="317337"/>
          </a:xfrm>
          <a:prstGeom prst="rect">
            <a:avLst/>
          </a:prstGeom>
          <a:noFill/>
        </p:spPr>
        <p:txBody>
          <a:bodyPr wrap="square" lIns="85667" tIns="42834" rIns="85667" bIns="42834" rtlCol="0">
            <a:spAutoFit/>
          </a:bodyPr>
          <a:lstStyle/>
          <a:p>
            <a:pPr marL="0" marR="0" lvl="0" indent="0" defTabSz="914400" eaLnBrk="1" fontAlgn="auto" latinLnBrk="0" hangingPunct="1">
              <a:lnSpc>
                <a:spcPct val="150000"/>
              </a:lnSpc>
              <a:spcBef>
                <a:spcPts val="0"/>
              </a:spcBef>
              <a:spcAft>
                <a:spcPts val="0"/>
              </a:spcAft>
              <a:buClrTx/>
              <a:buSzTx/>
              <a:buFontTx/>
              <a:buNone/>
              <a:tabLst/>
              <a:defRPr/>
            </a:pPr>
            <a:r>
              <a:rPr kumimoji="0" lang="zh-CN" altLang="en-US" sz="500" b="0" i="0" u="none" strike="noStrike" kern="0" cap="none" spc="0" normalizeH="0" baseline="0" noProof="0" dirty="0">
                <a:ln>
                  <a:noFill/>
                </a:ln>
                <a:solidFill>
                  <a:sysClr val="window" lastClr="FFFFFF">
                    <a:lumMod val="65000"/>
                  </a:sysClr>
                </a:solidFill>
                <a:effectLst/>
                <a:uLnTx/>
                <a:uFillTx/>
                <a:latin typeface="微软雅黑" panose="020B0503020204020204" pitchFamily="34" charset="-122"/>
                <a:ea typeface="微软雅黑" panose="020B0503020204020204" pitchFamily="34" charset="-122"/>
                <a:cs typeface="+mn-ea"/>
                <a:sym typeface="+mn-lt"/>
              </a:rPr>
              <a:t>点击添加相关标题文字，点击添加相关标题文字，点击添加相关标题文字，点击添加相关标题文字，点击添加相关标题文字。</a:t>
            </a:r>
            <a:endParaRPr kumimoji="0" lang="en-GB" altLang="zh-CN" sz="500" b="0" i="0" u="none" strike="noStrike" kern="0" cap="none" spc="0" normalizeH="0" baseline="0" noProof="0" dirty="0">
              <a:ln>
                <a:noFill/>
              </a:ln>
              <a:solidFill>
                <a:sysClr val="window" lastClr="FFFFFF">
                  <a:lumMod val="65000"/>
                </a:sysClr>
              </a:solidFill>
              <a:effectLst/>
              <a:uLnTx/>
              <a:uFillTx/>
              <a:latin typeface="微软雅黑" panose="020B0503020204020204" pitchFamily="34" charset="-122"/>
              <a:ea typeface="微软雅黑" panose="020B0503020204020204" pitchFamily="34" charset="-122"/>
              <a:cs typeface="+mn-ea"/>
              <a:sym typeface="+mn-lt"/>
            </a:endParaRPr>
          </a:p>
        </p:txBody>
      </p:sp>
      <p:sp>
        <p:nvSpPr>
          <p:cNvPr id="37" name="TextBox 170"/>
          <p:cNvSpPr txBox="1"/>
          <p:nvPr/>
        </p:nvSpPr>
        <p:spPr>
          <a:xfrm>
            <a:off x="213717" y="3062292"/>
            <a:ext cx="1900003" cy="300504"/>
          </a:xfrm>
          <a:prstGeom prst="rect">
            <a:avLst/>
          </a:prstGeom>
          <a:noFill/>
        </p:spPr>
        <p:txBody>
          <a:bodyPr wrap="square" lIns="96431" tIns="48215" rIns="96431" bIns="48215" rtlCol="0">
            <a:spAutoFit/>
          </a:bodyPr>
          <a:lstStyle/>
          <a:p>
            <a:pPr marL="0" marR="0" lvl="0" indent="0" defTabSz="914400" eaLnBrk="1" fontAlgn="auto" latinLnBrk="0" hangingPunct="1">
              <a:lnSpc>
                <a:spcPct val="120000"/>
              </a:lnSpc>
              <a:spcBef>
                <a:spcPts val="0"/>
              </a:spcBef>
              <a:spcAft>
                <a:spcPts val="0"/>
              </a:spcAft>
              <a:buClrTx/>
              <a:buSzTx/>
              <a:buFontTx/>
              <a:buNone/>
              <a:tabLst/>
              <a:defRPr/>
            </a:pPr>
            <a:r>
              <a:rPr kumimoji="0" lang="zh-CN" altLang="en-US" sz="1050" b="0" i="0" u="none" strike="noStrike" kern="0" cap="none" spc="0" normalizeH="0" baseline="0" noProof="0" dirty="0">
                <a:ln>
                  <a:noFill/>
                </a:ln>
                <a:solidFill>
                  <a:sysClr val="window" lastClr="FFFFFF">
                    <a:lumMod val="65000"/>
                  </a:sysClr>
                </a:solidFill>
                <a:effectLst/>
                <a:uLnTx/>
                <a:uFillTx/>
                <a:latin typeface="Arial" panose="020B0604020202020204" pitchFamily="34" charset="0"/>
                <a:ea typeface="微软雅黑" panose="020B0503020204020204" pitchFamily="34" charset="-122"/>
                <a:cs typeface="+mn-ea"/>
                <a:sym typeface="Arial" panose="020B0604020202020204" pitchFamily="34" charset="0"/>
              </a:rPr>
              <a:t>请替换文字内容</a:t>
            </a:r>
            <a:endParaRPr kumimoji="0" lang="en-US" altLang="zh-CN" sz="1050" b="0" i="0" u="none" strike="noStrike" kern="0" cap="none" spc="0" normalizeH="0" baseline="0" noProof="0" dirty="0">
              <a:ln>
                <a:noFill/>
              </a:ln>
              <a:solidFill>
                <a:sysClr val="window" lastClr="FFFFFF">
                  <a:lumMod val="65000"/>
                </a:sysClr>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8" name="TextBox 41"/>
          <p:cNvSpPr txBox="1"/>
          <p:nvPr/>
        </p:nvSpPr>
        <p:spPr>
          <a:xfrm>
            <a:off x="4552998" y="2351324"/>
            <a:ext cx="2233166" cy="317337"/>
          </a:xfrm>
          <a:prstGeom prst="rect">
            <a:avLst/>
          </a:prstGeom>
          <a:noFill/>
        </p:spPr>
        <p:txBody>
          <a:bodyPr wrap="square" lIns="85667" tIns="42834" rIns="85667" bIns="42834" rtlCol="0">
            <a:spAutoFit/>
          </a:bodyPr>
          <a:lstStyle/>
          <a:p>
            <a:pPr marL="0" marR="0" lvl="0" indent="0" defTabSz="914400" eaLnBrk="1" fontAlgn="auto" latinLnBrk="0" hangingPunct="1">
              <a:lnSpc>
                <a:spcPct val="150000"/>
              </a:lnSpc>
              <a:spcBef>
                <a:spcPts val="0"/>
              </a:spcBef>
              <a:spcAft>
                <a:spcPts val="0"/>
              </a:spcAft>
              <a:buClrTx/>
              <a:buSzTx/>
              <a:buFontTx/>
              <a:buNone/>
              <a:tabLst/>
              <a:defRPr/>
            </a:pPr>
            <a:r>
              <a:rPr kumimoji="0" lang="zh-CN" altLang="en-US" sz="500" b="0" i="0" u="none" strike="noStrike" kern="0" cap="none" spc="0" normalizeH="0" baseline="0" noProof="0" dirty="0">
                <a:ln>
                  <a:noFill/>
                </a:ln>
                <a:solidFill>
                  <a:sysClr val="window" lastClr="FFFFFF">
                    <a:lumMod val="65000"/>
                  </a:sysClr>
                </a:solidFill>
                <a:effectLst/>
                <a:uLnTx/>
                <a:uFillTx/>
                <a:latin typeface="微软雅黑" panose="020B0503020204020204" pitchFamily="34" charset="-122"/>
                <a:ea typeface="微软雅黑" panose="020B0503020204020204" pitchFamily="34" charset="-122"/>
                <a:cs typeface="+mn-ea"/>
                <a:sym typeface="+mn-lt"/>
              </a:rPr>
              <a:t>点击添加相关标题文字，点击添加相关标题文字，点击添加相关标题文字，点击添加相关标题文字，点击添加相关标题文字。</a:t>
            </a:r>
            <a:endParaRPr kumimoji="0" lang="en-GB" altLang="zh-CN" sz="500" b="0" i="0" u="none" strike="noStrike" kern="0" cap="none" spc="0" normalizeH="0" baseline="0" noProof="0" dirty="0">
              <a:ln>
                <a:noFill/>
              </a:ln>
              <a:solidFill>
                <a:sysClr val="window" lastClr="FFFFFF">
                  <a:lumMod val="65000"/>
                </a:sysClr>
              </a:solidFill>
              <a:effectLst/>
              <a:uLnTx/>
              <a:uFillTx/>
              <a:latin typeface="微软雅黑" panose="020B0503020204020204" pitchFamily="34" charset="-122"/>
              <a:ea typeface="微软雅黑" panose="020B0503020204020204" pitchFamily="34" charset="-122"/>
              <a:cs typeface="+mn-ea"/>
              <a:sym typeface="+mn-lt"/>
            </a:endParaRPr>
          </a:p>
        </p:txBody>
      </p:sp>
      <p:sp>
        <p:nvSpPr>
          <p:cNvPr id="39" name="TextBox 170"/>
          <p:cNvSpPr txBox="1"/>
          <p:nvPr/>
        </p:nvSpPr>
        <p:spPr>
          <a:xfrm>
            <a:off x="4552998" y="2091422"/>
            <a:ext cx="1900003" cy="300504"/>
          </a:xfrm>
          <a:prstGeom prst="rect">
            <a:avLst/>
          </a:prstGeom>
          <a:noFill/>
        </p:spPr>
        <p:txBody>
          <a:bodyPr wrap="square" lIns="96431" tIns="48215" rIns="96431" bIns="48215" rtlCol="0">
            <a:spAutoFit/>
          </a:bodyPr>
          <a:lstStyle/>
          <a:p>
            <a:pPr marL="0" marR="0" lvl="0" indent="0" defTabSz="914400" eaLnBrk="1" fontAlgn="auto" latinLnBrk="0" hangingPunct="1">
              <a:lnSpc>
                <a:spcPct val="120000"/>
              </a:lnSpc>
              <a:spcBef>
                <a:spcPts val="0"/>
              </a:spcBef>
              <a:spcAft>
                <a:spcPts val="0"/>
              </a:spcAft>
              <a:buClrTx/>
              <a:buSzTx/>
              <a:buFontTx/>
              <a:buNone/>
              <a:tabLst/>
              <a:defRPr/>
            </a:pPr>
            <a:r>
              <a:rPr kumimoji="0" lang="zh-CN" altLang="en-US" sz="1050" b="0" i="0" u="none" strike="noStrike" kern="0" cap="none" spc="0" normalizeH="0" baseline="0" noProof="0" dirty="0">
                <a:ln>
                  <a:noFill/>
                </a:ln>
                <a:solidFill>
                  <a:sysClr val="window" lastClr="FFFFFF">
                    <a:lumMod val="65000"/>
                  </a:sysClr>
                </a:solidFill>
                <a:effectLst/>
                <a:uLnTx/>
                <a:uFillTx/>
                <a:latin typeface="Arial" panose="020B0604020202020204" pitchFamily="34" charset="0"/>
                <a:ea typeface="微软雅黑" panose="020B0503020204020204" pitchFamily="34" charset="-122"/>
                <a:cs typeface="+mn-ea"/>
                <a:sym typeface="Arial" panose="020B0604020202020204" pitchFamily="34" charset="0"/>
              </a:rPr>
              <a:t>请替换文字内容</a:t>
            </a:r>
            <a:endParaRPr kumimoji="0" lang="en-US" altLang="zh-CN" sz="1050" b="0" i="0" u="none" strike="noStrike" kern="0" cap="none" spc="0" normalizeH="0" baseline="0" noProof="0" dirty="0">
              <a:ln>
                <a:noFill/>
              </a:ln>
              <a:solidFill>
                <a:sysClr val="window" lastClr="FFFFFF">
                  <a:lumMod val="65000"/>
                </a:sysClr>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0" name="TextBox 41"/>
          <p:cNvSpPr txBox="1"/>
          <p:nvPr/>
        </p:nvSpPr>
        <p:spPr>
          <a:xfrm>
            <a:off x="2547431" y="4649228"/>
            <a:ext cx="2233166" cy="317337"/>
          </a:xfrm>
          <a:prstGeom prst="rect">
            <a:avLst/>
          </a:prstGeom>
          <a:noFill/>
        </p:spPr>
        <p:txBody>
          <a:bodyPr wrap="square" lIns="85667" tIns="42834" rIns="85667" bIns="42834" rtlCol="0">
            <a:spAutoFit/>
          </a:bodyPr>
          <a:lstStyle/>
          <a:p>
            <a:pPr marL="0" marR="0" lvl="0" indent="0" defTabSz="914400" eaLnBrk="1" fontAlgn="auto" latinLnBrk="0" hangingPunct="1">
              <a:lnSpc>
                <a:spcPct val="150000"/>
              </a:lnSpc>
              <a:spcBef>
                <a:spcPts val="0"/>
              </a:spcBef>
              <a:spcAft>
                <a:spcPts val="0"/>
              </a:spcAft>
              <a:buClrTx/>
              <a:buSzTx/>
              <a:buFontTx/>
              <a:buNone/>
              <a:tabLst/>
              <a:defRPr/>
            </a:pPr>
            <a:r>
              <a:rPr kumimoji="0" lang="zh-CN" altLang="en-US" sz="500" b="0" i="0" u="none" strike="noStrike" kern="0" cap="none" spc="0" normalizeH="0" baseline="0" noProof="0" dirty="0">
                <a:ln>
                  <a:noFill/>
                </a:ln>
                <a:solidFill>
                  <a:sysClr val="window" lastClr="FFFFFF">
                    <a:lumMod val="65000"/>
                  </a:sysClr>
                </a:solidFill>
                <a:effectLst/>
                <a:uLnTx/>
                <a:uFillTx/>
                <a:latin typeface="微软雅黑" panose="020B0503020204020204" pitchFamily="34" charset="-122"/>
                <a:ea typeface="微软雅黑" panose="020B0503020204020204" pitchFamily="34" charset="-122"/>
                <a:cs typeface="+mn-ea"/>
                <a:sym typeface="+mn-lt"/>
              </a:rPr>
              <a:t>点击添加相关标题文字，点击添加相关标题文字，点击添加相关标题文字，点击添加相关标题文字，点击添加相关标题文字。</a:t>
            </a:r>
            <a:endParaRPr kumimoji="0" lang="en-GB" altLang="zh-CN" sz="500" b="0" i="0" u="none" strike="noStrike" kern="0" cap="none" spc="0" normalizeH="0" baseline="0" noProof="0" dirty="0">
              <a:ln>
                <a:noFill/>
              </a:ln>
              <a:solidFill>
                <a:sysClr val="window" lastClr="FFFFFF">
                  <a:lumMod val="65000"/>
                </a:sysClr>
              </a:solidFill>
              <a:effectLst/>
              <a:uLnTx/>
              <a:uFillTx/>
              <a:latin typeface="微软雅黑" panose="020B0503020204020204" pitchFamily="34" charset="-122"/>
              <a:ea typeface="微软雅黑" panose="020B0503020204020204" pitchFamily="34" charset="-122"/>
              <a:cs typeface="+mn-ea"/>
              <a:sym typeface="+mn-lt"/>
            </a:endParaRPr>
          </a:p>
        </p:txBody>
      </p:sp>
      <p:sp>
        <p:nvSpPr>
          <p:cNvPr id="41" name="TextBox 170"/>
          <p:cNvSpPr txBox="1"/>
          <p:nvPr/>
        </p:nvSpPr>
        <p:spPr>
          <a:xfrm>
            <a:off x="2547431" y="4389326"/>
            <a:ext cx="1900003" cy="300504"/>
          </a:xfrm>
          <a:prstGeom prst="rect">
            <a:avLst/>
          </a:prstGeom>
          <a:noFill/>
        </p:spPr>
        <p:txBody>
          <a:bodyPr wrap="square" lIns="96431" tIns="48215" rIns="96431" bIns="48215" rtlCol="0">
            <a:spAutoFit/>
          </a:bodyPr>
          <a:lstStyle/>
          <a:p>
            <a:pPr marL="0" marR="0" lvl="0" indent="0" defTabSz="914400" eaLnBrk="1" fontAlgn="auto" latinLnBrk="0" hangingPunct="1">
              <a:lnSpc>
                <a:spcPct val="120000"/>
              </a:lnSpc>
              <a:spcBef>
                <a:spcPts val="0"/>
              </a:spcBef>
              <a:spcAft>
                <a:spcPts val="0"/>
              </a:spcAft>
              <a:buClrTx/>
              <a:buSzTx/>
              <a:buFontTx/>
              <a:buNone/>
              <a:tabLst/>
              <a:defRPr/>
            </a:pPr>
            <a:r>
              <a:rPr kumimoji="0" lang="zh-CN" altLang="en-US" sz="1050" b="0" i="0" u="none" strike="noStrike" kern="0" cap="none" spc="0" normalizeH="0" baseline="0" noProof="0" dirty="0">
                <a:ln>
                  <a:noFill/>
                </a:ln>
                <a:solidFill>
                  <a:sysClr val="window" lastClr="FFFFFF">
                    <a:lumMod val="65000"/>
                  </a:sysClr>
                </a:solidFill>
                <a:effectLst/>
                <a:uLnTx/>
                <a:uFillTx/>
                <a:latin typeface="Arial" panose="020B0604020202020204" pitchFamily="34" charset="0"/>
                <a:ea typeface="微软雅黑" panose="020B0503020204020204" pitchFamily="34" charset="-122"/>
                <a:cs typeface="+mn-ea"/>
                <a:sym typeface="Arial" panose="020B0604020202020204" pitchFamily="34" charset="0"/>
              </a:rPr>
              <a:t>请替换文字内容</a:t>
            </a:r>
            <a:endParaRPr kumimoji="0" lang="en-US" altLang="zh-CN" sz="1050" b="0" i="0" u="none" strike="noStrike" kern="0" cap="none" spc="0" normalizeH="0" baseline="0" noProof="0" dirty="0">
              <a:ln>
                <a:noFill/>
              </a:ln>
              <a:solidFill>
                <a:sysClr val="window" lastClr="FFFFFF">
                  <a:lumMod val="65000"/>
                </a:sysClr>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2" name="TextBox 41"/>
          <p:cNvSpPr txBox="1"/>
          <p:nvPr/>
        </p:nvSpPr>
        <p:spPr>
          <a:xfrm>
            <a:off x="6731322" y="4649228"/>
            <a:ext cx="2233166" cy="317337"/>
          </a:xfrm>
          <a:prstGeom prst="rect">
            <a:avLst/>
          </a:prstGeom>
          <a:noFill/>
        </p:spPr>
        <p:txBody>
          <a:bodyPr wrap="square" lIns="85667" tIns="42834" rIns="85667" bIns="42834" rtlCol="0">
            <a:spAutoFit/>
          </a:bodyPr>
          <a:lstStyle/>
          <a:p>
            <a:pPr marL="0" marR="0" lvl="0" indent="0" defTabSz="914400" eaLnBrk="1" fontAlgn="auto" latinLnBrk="0" hangingPunct="1">
              <a:lnSpc>
                <a:spcPct val="150000"/>
              </a:lnSpc>
              <a:spcBef>
                <a:spcPts val="0"/>
              </a:spcBef>
              <a:spcAft>
                <a:spcPts val="0"/>
              </a:spcAft>
              <a:buClrTx/>
              <a:buSzTx/>
              <a:buFontTx/>
              <a:buNone/>
              <a:tabLst/>
              <a:defRPr/>
            </a:pPr>
            <a:r>
              <a:rPr kumimoji="0" lang="zh-CN" altLang="en-US" sz="500" b="0" i="0" u="none" strike="noStrike" kern="0" cap="none" spc="0" normalizeH="0" baseline="0" noProof="0" dirty="0">
                <a:ln>
                  <a:noFill/>
                </a:ln>
                <a:solidFill>
                  <a:sysClr val="window" lastClr="FFFFFF">
                    <a:lumMod val="65000"/>
                  </a:sysClr>
                </a:solidFill>
                <a:effectLst/>
                <a:uLnTx/>
                <a:uFillTx/>
                <a:latin typeface="微软雅黑" panose="020B0503020204020204" pitchFamily="34" charset="-122"/>
                <a:ea typeface="微软雅黑" panose="020B0503020204020204" pitchFamily="34" charset="-122"/>
                <a:cs typeface="+mn-ea"/>
                <a:sym typeface="+mn-lt"/>
              </a:rPr>
              <a:t>点击添加相关标题文字，点击添加相关标题文字，点击添加相关标题文字，点击添加相关标题文字，点击添加相关标题文字。</a:t>
            </a:r>
            <a:endParaRPr kumimoji="0" lang="en-GB" altLang="zh-CN" sz="500" b="0" i="0" u="none" strike="noStrike" kern="0" cap="none" spc="0" normalizeH="0" baseline="0" noProof="0" dirty="0">
              <a:ln>
                <a:noFill/>
              </a:ln>
              <a:solidFill>
                <a:sysClr val="window" lastClr="FFFFFF">
                  <a:lumMod val="65000"/>
                </a:sysClr>
              </a:solidFill>
              <a:effectLst/>
              <a:uLnTx/>
              <a:uFillTx/>
              <a:latin typeface="微软雅黑" panose="020B0503020204020204" pitchFamily="34" charset="-122"/>
              <a:ea typeface="微软雅黑" panose="020B0503020204020204" pitchFamily="34" charset="-122"/>
              <a:cs typeface="+mn-ea"/>
              <a:sym typeface="+mn-lt"/>
            </a:endParaRPr>
          </a:p>
        </p:txBody>
      </p:sp>
      <p:sp>
        <p:nvSpPr>
          <p:cNvPr id="43" name="TextBox 170"/>
          <p:cNvSpPr txBox="1"/>
          <p:nvPr/>
        </p:nvSpPr>
        <p:spPr>
          <a:xfrm>
            <a:off x="6731322" y="4389326"/>
            <a:ext cx="1900003" cy="300504"/>
          </a:xfrm>
          <a:prstGeom prst="rect">
            <a:avLst/>
          </a:prstGeom>
          <a:noFill/>
        </p:spPr>
        <p:txBody>
          <a:bodyPr wrap="square" lIns="96431" tIns="48215" rIns="96431" bIns="48215" rtlCol="0">
            <a:spAutoFit/>
          </a:bodyPr>
          <a:lstStyle/>
          <a:p>
            <a:pPr marL="0" marR="0" lvl="0" indent="0" defTabSz="914400" eaLnBrk="1" fontAlgn="auto" latinLnBrk="0" hangingPunct="1">
              <a:lnSpc>
                <a:spcPct val="120000"/>
              </a:lnSpc>
              <a:spcBef>
                <a:spcPts val="0"/>
              </a:spcBef>
              <a:spcAft>
                <a:spcPts val="0"/>
              </a:spcAft>
              <a:buClrTx/>
              <a:buSzTx/>
              <a:buFontTx/>
              <a:buNone/>
              <a:tabLst/>
              <a:defRPr/>
            </a:pPr>
            <a:r>
              <a:rPr kumimoji="0" lang="zh-CN" altLang="en-US" sz="1050" b="0" i="0" u="none" strike="noStrike" kern="0" cap="none" spc="0" normalizeH="0" baseline="0" noProof="0" dirty="0">
                <a:ln>
                  <a:noFill/>
                </a:ln>
                <a:solidFill>
                  <a:sysClr val="window" lastClr="FFFFFF">
                    <a:lumMod val="65000"/>
                  </a:sysClr>
                </a:solidFill>
                <a:effectLst/>
                <a:uLnTx/>
                <a:uFillTx/>
                <a:latin typeface="Arial" panose="020B0604020202020204" pitchFamily="34" charset="0"/>
                <a:ea typeface="微软雅黑" panose="020B0503020204020204" pitchFamily="34" charset="-122"/>
                <a:cs typeface="+mn-ea"/>
                <a:sym typeface="Arial" panose="020B0604020202020204" pitchFamily="34" charset="0"/>
              </a:rPr>
              <a:t>请替换文字内容</a:t>
            </a:r>
            <a:endParaRPr kumimoji="0" lang="en-US" altLang="zh-CN" sz="1050" b="0" i="0" u="none" strike="noStrike" kern="0" cap="none" spc="0" normalizeH="0" baseline="0" noProof="0" dirty="0">
              <a:ln>
                <a:noFill/>
              </a:ln>
              <a:solidFill>
                <a:sysClr val="window" lastClr="FFFFFF">
                  <a:lumMod val="65000"/>
                </a:sysClr>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spTree>
    <p:extLst>
      <p:ext uri="{BB962C8B-B14F-4D97-AF65-F5344CB8AC3E}">
        <p14:creationId xmlns:p14="http://schemas.microsoft.com/office/powerpoint/2010/main" xmlns="" val="82142511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11"/>
          <p:cNvSpPr>
            <a:spLocks/>
          </p:cNvSpPr>
          <p:nvPr/>
        </p:nvSpPr>
        <p:spPr bwMode="auto">
          <a:xfrm>
            <a:off x="4762624" y="752004"/>
            <a:ext cx="4419635" cy="5434530"/>
          </a:xfrm>
          <a:custGeom>
            <a:avLst/>
            <a:gdLst>
              <a:gd name="T0" fmla="*/ 1998 w 4661"/>
              <a:gd name="T1" fmla="*/ 0 h 5613"/>
              <a:gd name="T2" fmla="*/ 4661 w 4661"/>
              <a:gd name="T3" fmla="*/ 0 h 5613"/>
              <a:gd name="T4" fmla="*/ 2660 w 4661"/>
              <a:gd name="T5" fmla="*/ 5613 h 5613"/>
              <a:gd name="T6" fmla="*/ 0 w 4661"/>
              <a:gd name="T7" fmla="*/ 5613 h 5613"/>
              <a:gd name="T8" fmla="*/ 1998 w 4661"/>
              <a:gd name="T9" fmla="*/ 0 h 5613"/>
            </a:gdLst>
            <a:ahLst/>
            <a:cxnLst>
              <a:cxn ang="0">
                <a:pos x="T0" y="T1"/>
              </a:cxn>
              <a:cxn ang="0">
                <a:pos x="T2" y="T3"/>
              </a:cxn>
              <a:cxn ang="0">
                <a:pos x="T4" y="T5"/>
              </a:cxn>
              <a:cxn ang="0">
                <a:pos x="T6" y="T7"/>
              </a:cxn>
              <a:cxn ang="0">
                <a:pos x="T8" y="T9"/>
              </a:cxn>
            </a:cxnLst>
            <a:rect l="0" t="0" r="r" b="b"/>
            <a:pathLst>
              <a:path w="4661" h="5613">
                <a:moveTo>
                  <a:pt x="1998" y="0"/>
                </a:moveTo>
                <a:lnTo>
                  <a:pt x="4661" y="0"/>
                </a:lnTo>
                <a:lnTo>
                  <a:pt x="2660" y="5613"/>
                </a:lnTo>
                <a:lnTo>
                  <a:pt x="0" y="5613"/>
                </a:lnTo>
                <a:lnTo>
                  <a:pt x="1998" y="0"/>
                </a:lnTo>
                <a:close/>
              </a:path>
            </a:pathLst>
          </a:custGeom>
          <a:solidFill>
            <a:sysClr val="windowText" lastClr="000000">
              <a:alpha val="60000"/>
            </a:sysClr>
          </a:solidFill>
          <a:ln>
            <a:noFill/>
          </a:ln>
          <a:effectLst/>
          <a:extLst/>
        </p:spPr>
        <p:txBody>
          <a:bodyPr vert="horz" wrap="square" lIns="45317" tIns="22659" rIns="45317" bIns="22659"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solidFill>
                <a:sysClr val="windowText" lastClr="000000"/>
              </a:solidFill>
              <a:effectLst/>
              <a:uLnTx/>
              <a:uFillTx/>
              <a:ea typeface="微软雅黑" panose="020B0503020204020204" pitchFamily="34" charset="-122"/>
            </a:endParaRPr>
          </a:p>
        </p:txBody>
      </p:sp>
      <p:sp>
        <p:nvSpPr>
          <p:cNvPr id="7" name="TextBox 6"/>
          <p:cNvSpPr txBox="1"/>
          <p:nvPr/>
        </p:nvSpPr>
        <p:spPr>
          <a:xfrm>
            <a:off x="6418308" y="2389973"/>
            <a:ext cx="1883487" cy="261204"/>
          </a:xfrm>
          <a:prstGeom prst="rect">
            <a:avLst/>
          </a:prstGeom>
          <a:noFill/>
        </p:spPr>
        <p:txBody>
          <a:bodyPr wrap="square" lIns="45317" tIns="22659" rIns="45317" bIns="22659" rtlCol="0">
            <a:spAutoFit/>
          </a:bodyPr>
          <a:lstStyle/>
          <a:p>
            <a:pPr marL="0" marR="0" lvl="0" indent="0" defTabSz="914400" eaLnBrk="1" fontAlgn="auto" latinLnBrk="0" hangingPunct="1">
              <a:lnSpc>
                <a:spcPct val="100000"/>
              </a:lnSpc>
              <a:spcBef>
                <a:spcPts val="0"/>
              </a:spcBef>
              <a:spcAft>
                <a:spcPts val="0"/>
              </a:spcAft>
              <a:buClrTx/>
              <a:buSzTx/>
              <a:buFontTx/>
              <a:buNone/>
              <a:tabLst>
                <a:tab pos="990600" algn="l"/>
              </a:tabLst>
              <a:defRPr/>
            </a:pPr>
            <a:r>
              <a:rPr kumimoji="0" lang="zh-CN" altLang="en-US" sz="1400" b="1" i="0" u="none" strike="noStrike" kern="0" cap="none" spc="0" normalizeH="0" baseline="0" noProof="0" dirty="0" smtClean="0">
                <a:ln w="12700" cmpd="sng">
                  <a:noFill/>
                  <a:prstDash val="solid"/>
                </a:ln>
                <a:solidFill>
                  <a:sysClr val="window" lastClr="FFFFFF"/>
                </a:solidFill>
                <a:effectLst/>
                <a:uLnTx/>
                <a:uFillTx/>
                <a:latin typeface="微软雅黑" panose="020B0503020204020204" pitchFamily="34" charset="-122"/>
                <a:ea typeface="微软雅黑" panose="020B0503020204020204" pitchFamily="34" charset="-122"/>
                <a:cs typeface="华文黑体"/>
              </a:rPr>
              <a:t>添加相关标题文字</a:t>
            </a:r>
            <a:endParaRPr kumimoji="0" lang="en-SG" altLang="zh-CN" sz="1400" b="1" i="0" u="none" strike="noStrike" kern="0" cap="none" spc="0" normalizeH="0" baseline="0" noProof="0" dirty="0">
              <a:ln w="12700" cmpd="sng">
                <a:noFill/>
                <a:prstDash val="solid"/>
              </a:ln>
              <a:solidFill>
                <a:sysClr val="window" lastClr="FFFFFF"/>
              </a:solidFill>
              <a:effectLst/>
              <a:uLnTx/>
              <a:uFillTx/>
              <a:latin typeface="微软雅黑" panose="020B0503020204020204" pitchFamily="34" charset="-122"/>
              <a:ea typeface="微软雅黑" panose="020B0503020204020204" pitchFamily="34" charset="-122"/>
              <a:cs typeface="华文黑体"/>
            </a:endParaRPr>
          </a:p>
        </p:txBody>
      </p:sp>
      <p:sp>
        <p:nvSpPr>
          <p:cNvPr id="8" name="TextBox 7"/>
          <p:cNvSpPr txBox="1"/>
          <p:nvPr/>
        </p:nvSpPr>
        <p:spPr>
          <a:xfrm>
            <a:off x="6418308" y="2183518"/>
            <a:ext cx="1989623" cy="215038"/>
          </a:xfrm>
          <a:prstGeom prst="rect">
            <a:avLst/>
          </a:prstGeom>
          <a:noFill/>
        </p:spPr>
        <p:txBody>
          <a:bodyPr wrap="square" lIns="45317" tIns="22659" rIns="45317" bIns="22659"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50" b="0" i="0" u="none" strike="noStrike" kern="0" cap="none" spc="0" normalizeH="0" baseline="0" noProof="0" dirty="0" smtClean="0">
                <a:ln>
                  <a:noFill/>
                </a:ln>
                <a:solidFill>
                  <a:sysClr val="window" lastClr="FFFFFF"/>
                </a:solidFill>
                <a:effectLst/>
                <a:uLnTx/>
                <a:uFillTx/>
                <a:latin typeface="Calibri Light"/>
                <a:ea typeface="微软雅黑" panose="020B0503020204020204" pitchFamily="34" charset="-122"/>
                <a:cs typeface="Microsoft Himalaya" panose="01010100010101010101" pitchFamily="2" charset="0"/>
              </a:rPr>
              <a:t>ADD RELATED TITLE WORDS</a:t>
            </a:r>
            <a:endParaRPr kumimoji="0" lang="zh-CN" altLang="en-US" sz="1050" b="0" i="0" u="none" strike="noStrike" kern="0" cap="none" spc="0" normalizeH="0" baseline="0" noProof="0" dirty="0">
              <a:ln>
                <a:noFill/>
              </a:ln>
              <a:solidFill>
                <a:sysClr val="window" lastClr="FFFFFF"/>
              </a:solidFill>
              <a:effectLst/>
              <a:uLnTx/>
              <a:uFillTx/>
              <a:latin typeface="Calibri Light"/>
              <a:ea typeface="微软雅黑" panose="020B0503020204020204" pitchFamily="34" charset="-122"/>
              <a:cs typeface="Microsoft Himalaya" panose="01010100010101010101" pitchFamily="2" charset="0"/>
            </a:endParaRPr>
          </a:p>
        </p:txBody>
      </p:sp>
      <p:sp>
        <p:nvSpPr>
          <p:cNvPr id="9" name="TextBox 8"/>
          <p:cNvSpPr txBox="1"/>
          <p:nvPr/>
        </p:nvSpPr>
        <p:spPr>
          <a:xfrm>
            <a:off x="5677450" y="3457228"/>
            <a:ext cx="1358148" cy="1553866"/>
          </a:xfrm>
          <a:prstGeom prst="rect">
            <a:avLst/>
          </a:prstGeom>
          <a:noFill/>
        </p:spPr>
        <p:txBody>
          <a:bodyPr wrap="none" lIns="45317" tIns="22659" rIns="45317" bIns="22659"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9600" b="0" i="0" u="none" strike="noStrike" kern="0" cap="none" spc="-149" normalizeH="0" baseline="0" noProof="0" dirty="0" smtClean="0">
                <a:ln>
                  <a:noFill/>
                </a:ln>
                <a:solidFill>
                  <a:sysClr val="window" lastClr="FFFFFF"/>
                </a:solidFill>
                <a:effectLst/>
                <a:uLnTx/>
                <a:uFillTx/>
                <a:latin typeface="Impact" panose="020B0806030902050204" pitchFamily="34" charset="0"/>
                <a:ea typeface="微软雅黑" panose="020B0503020204020204" pitchFamily="34" charset="-122"/>
                <a:cs typeface="Raavi" pitchFamily="34" charset="0"/>
              </a:rPr>
              <a:t>02</a:t>
            </a:r>
            <a:endParaRPr kumimoji="0" lang="zh-CN" altLang="en-US" sz="9600" b="0" i="0" u="none" strike="noStrike" kern="0" cap="none" spc="-149" normalizeH="0" baseline="0" noProof="0" dirty="0">
              <a:ln>
                <a:noFill/>
              </a:ln>
              <a:solidFill>
                <a:sysClr val="window" lastClr="FFFFFF"/>
              </a:solidFill>
              <a:effectLst/>
              <a:uLnTx/>
              <a:uFillTx/>
              <a:latin typeface="Impact" panose="020B0806030902050204" pitchFamily="34" charset="0"/>
              <a:ea typeface="微软雅黑" panose="020B0503020204020204" pitchFamily="34" charset="-122"/>
              <a:cs typeface="Raavi" pitchFamily="34" charset="0"/>
            </a:endParaRPr>
          </a:p>
        </p:txBody>
      </p:sp>
    </p:spTree>
    <p:extLst>
      <p:ext uri="{BB962C8B-B14F-4D97-AF65-F5344CB8AC3E}">
        <p14:creationId xmlns:p14="http://schemas.microsoft.com/office/powerpoint/2010/main" xmlns="" val="150153412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21"/>
          <p:cNvSpPr/>
          <p:nvPr/>
        </p:nvSpPr>
        <p:spPr>
          <a:xfrm>
            <a:off x="1043608" y="2693936"/>
            <a:ext cx="2591931" cy="2463256"/>
          </a:xfrm>
          <a:prstGeom prst="rect">
            <a:avLst/>
          </a:prstGeom>
          <a:solidFill>
            <a:srgbClr val="000000"/>
          </a:solidFill>
          <a:ln w="12700" cap="flat" cmpd="sng" algn="ctr">
            <a:noFill/>
            <a:prstDash val="solid"/>
            <a:miter lim="800000"/>
          </a:ln>
          <a:effectLst>
            <a:outerShdw blurRad="368300" dist="38100" dir="8100000" algn="tr" rotWithShape="0">
              <a:prstClr val="black">
                <a:alpha val="90000"/>
              </a:prstClr>
            </a:outerShdw>
          </a:effectLst>
          <a:scene3d>
            <a:camera prst="orthographicFront">
              <a:rot lat="17916175" lon="2729084" rev="18779825"/>
            </a:camera>
            <a:lightRig rig="balanced" dir="t">
              <a:rot lat="0" lon="0" rev="600000"/>
            </a:lightRig>
          </a:scene3d>
          <a:sp3d prstMaterial="flat">
            <a:bevelT w="444500" h="1041400" prst="angle"/>
            <a:extrusionClr>
              <a:srgbClr val="0070C0"/>
            </a:extrusionClr>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solidFill>
                <a:sysClr val="window" lastClr="FFFFFF"/>
              </a:solidFill>
              <a:effectLst/>
              <a:uLnTx/>
              <a:uFillTx/>
              <a:latin typeface="Calibri"/>
              <a:ea typeface="宋体"/>
              <a:cs typeface="+mn-cs"/>
            </a:endParaRPr>
          </a:p>
        </p:txBody>
      </p:sp>
      <p:sp>
        <p:nvSpPr>
          <p:cNvPr id="23" name="矩形 22"/>
          <p:cNvSpPr/>
          <p:nvPr/>
        </p:nvSpPr>
        <p:spPr>
          <a:xfrm>
            <a:off x="1423126" y="2447767"/>
            <a:ext cx="1811150" cy="1717567"/>
          </a:xfrm>
          <a:prstGeom prst="rect">
            <a:avLst/>
          </a:prstGeom>
          <a:solidFill>
            <a:srgbClr val="7F7F7F"/>
          </a:solidFill>
          <a:ln w="12700" cap="flat" cmpd="sng" algn="ctr">
            <a:noFill/>
            <a:prstDash val="solid"/>
            <a:miter lim="800000"/>
          </a:ln>
          <a:effectLst/>
          <a:scene3d>
            <a:camera prst="orthographicFront">
              <a:rot lat="17916175" lon="2729084" rev="18779825"/>
            </a:camera>
            <a:lightRig rig="balanced" dir="t">
              <a:rot lat="0" lon="0" rev="600000"/>
            </a:lightRig>
          </a:scene3d>
          <a:sp3d prstMaterial="flat">
            <a:bevelT w="311150" h="730250" prst="angle"/>
            <a:extrusionClr>
              <a:srgbClr val="00B050"/>
            </a:extrusionClr>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solidFill>
                <a:sysClr val="window" lastClr="FFFFFF"/>
              </a:solidFill>
              <a:effectLst/>
              <a:uLnTx/>
              <a:uFillTx/>
              <a:latin typeface="Calibri"/>
              <a:ea typeface="宋体"/>
              <a:cs typeface="+mn-cs"/>
            </a:endParaRPr>
          </a:p>
        </p:txBody>
      </p:sp>
      <p:sp>
        <p:nvSpPr>
          <p:cNvPr id="24" name="矩形 23"/>
          <p:cNvSpPr/>
          <p:nvPr/>
        </p:nvSpPr>
        <p:spPr>
          <a:xfrm>
            <a:off x="1688357" y="2278378"/>
            <a:ext cx="1278986" cy="1219497"/>
          </a:xfrm>
          <a:prstGeom prst="rect">
            <a:avLst/>
          </a:prstGeom>
          <a:solidFill>
            <a:srgbClr val="000000"/>
          </a:solidFill>
          <a:ln w="12700" cap="flat" cmpd="sng" algn="ctr">
            <a:noFill/>
            <a:prstDash val="solid"/>
            <a:miter lim="800000"/>
          </a:ln>
          <a:effectLst/>
          <a:scene3d>
            <a:camera prst="orthographicFront">
              <a:rot lat="17916175" lon="2729084" rev="18779825"/>
            </a:camera>
            <a:lightRig rig="balanced" dir="t">
              <a:rot lat="0" lon="0" rev="600000"/>
            </a:lightRig>
          </a:scene3d>
          <a:sp3d prstMaterial="flat">
            <a:bevelT w="215900" h="501650" prst="angle"/>
            <a:extrusionClr>
              <a:srgbClr val="FFC000"/>
            </a:extrusionClr>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solidFill>
                <a:sysClr val="window" lastClr="FFFFFF"/>
              </a:solidFill>
              <a:effectLst/>
              <a:uLnTx/>
              <a:uFillTx/>
              <a:latin typeface="Calibri"/>
              <a:ea typeface="宋体"/>
              <a:cs typeface="+mn-cs"/>
            </a:endParaRPr>
          </a:p>
        </p:txBody>
      </p:sp>
      <p:sp>
        <p:nvSpPr>
          <p:cNvPr id="25" name="矩形 24"/>
          <p:cNvSpPr/>
          <p:nvPr/>
        </p:nvSpPr>
        <p:spPr>
          <a:xfrm>
            <a:off x="1884586" y="2014280"/>
            <a:ext cx="869470" cy="855748"/>
          </a:xfrm>
          <a:prstGeom prst="rect">
            <a:avLst/>
          </a:prstGeom>
          <a:solidFill>
            <a:srgbClr val="7F7F7F"/>
          </a:solidFill>
          <a:ln w="12700" cap="flat" cmpd="sng" algn="ctr">
            <a:noFill/>
            <a:prstDash val="solid"/>
            <a:miter lim="800000"/>
          </a:ln>
          <a:effectLst/>
          <a:scene3d>
            <a:camera prst="orthographicFront">
              <a:rot lat="17709539" lon="2246828" rev="19210350"/>
            </a:camera>
            <a:lightRig rig="balanced" dir="t">
              <a:rot lat="0" lon="0" rev="600000"/>
            </a:lightRig>
          </a:scene3d>
          <a:sp3d prstMaterial="flat">
            <a:bevelT w="234950" h="520700" prst="angle"/>
            <a:extrusionClr>
              <a:srgbClr val="7030A0"/>
            </a:extrusionClr>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solidFill>
                <a:sysClr val="window" lastClr="FFFFFF"/>
              </a:solidFill>
              <a:effectLst/>
              <a:uLnTx/>
              <a:uFillTx/>
              <a:latin typeface="Calibri"/>
              <a:ea typeface="宋体"/>
              <a:cs typeface="+mn-cs"/>
            </a:endParaRPr>
          </a:p>
        </p:txBody>
      </p:sp>
      <p:sp>
        <p:nvSpPr>
          <p:cNvPr id="26" name="矩形 25"/>
          <p:cNvSpPr/>
          <p:nvPr/>
        </p:nvSpPr>
        <p:spPr>
          <a:xfrm>
            <a:off x="2101700" y="1605124"/>
            <a:ext cx="427874" cy="427874"/>
          </a:xfrm>
          <a:prstGeom prst="rect">
            <a:avLst/>
          </a:prstGeom>
          <a:solidFill>
            <a:srgbClr val="000000"/>
          </a:solidFill>
          <a:ln w="12700" cap="flat" cmpd="sng" algn="ctr">
            <a:noFill/>
            <a:prstDash val="solid"/>
            <a:miter lim="800000"/>
          </a:ln>
          <a:effectLst/>
          <a:scene3d>
            <a:camera prst="orthographicFront">
              <a:rot lat="17916175" lon="2729084" rev="18779825"/>
            </a:camera>
            <a:lightRig rig="balanced" dir="t">
              <a:rot lat="0" lon="0" rev="600000"/>
            </a:lightRig>
          </a:scene3d>
          <a:sp3d prstMaterial="flat">
            <a:bevelT w="336550" h="755650" prst="angle"/>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solidFill>
                <a:sysClr val="window" lastClr="FFFFFF"/>
              </a:solidFill>
              <a:effectLst/>
              <a:uLnTx/>
              <a:uFillTx/>
              <a:latin typeface="Calibri"/>
              <a:ea typeface="宋体"/>
              <a:cs typeface="+mn-cs"/>
            </a:endParaRPr>
          </a:p>
        </p:txBody>
      </p:sp>
      <p:cxnSp>
        <p:nvCxnSpPr>
          <p:cNvPr id="27" name="直接连接符 26"/>
          <p:cNvCxnSpPr/>
          <p:nvPr/>
        </p:nvCxnSpPr>
        <p:spPr>
          <a:xfrm>
            <a:off x="2413985" y="2129091"/>
            <a:ext cx="3005345" cy="0"/>
          </a:xfrm>
          <a:prstGeom prst="line">
            <a:avLst/>
          </a:prstGeom>
          <a:noFill/>
          <a:ln w="9525" cap="flat" cmpd="sng" algn="ctr">
            <a:solidFill>
              <a:srgbClr val="414455"/>
            </a:solidFill>
            <a:prstDash val="sysDot"/>
            <a:miter lim="800000"/>
            <a:headEnd type="oval"/>
            <a:tailEnd type="oval"/>
          </a:ln>
          <a:effectLst/>
        </p:spPr>
      </p:cxnSp>
      <p:cxnSp>
        <p:nvCxnSpPr>
          <p:cNvPr id="28" name="直接连接符 27"/>
          <p:cNvCxnSpPr/>
          <p:nvPr/>
        </p:nvCxnSpPr>
        <p:spPr>
          <a:xfrm>
            <a:off x="2565263" y="2630075"/>
            <a:ext cx="2854066" cy="0"/>
          </a:xfrm>
          <a:prstGeom prst="line">
            <a:avLst/>
          </a:prstGeom>
          <a:noFill/>
          <a:ln w="9525" cap="flat" cmpd="sng" algn="ctr">
            <a:solidFill>
              <a:srgbClr val="414455"/>
            </a:solidFill>
            <a:prstDash val="sysDot"/>
            <a:miter lim="800000"/>
            <a:headEnd type="oval"/>
            <a:tailEnd type="oval"/>
          </a:ln>
          <a:effectLst/>
        </p:spPr>
      </p:cxnSp>
      <p:cxnSp>
        <p:nvCxnSpPr>
          <p:cNvPr id="29" name="直接连接符 28"/>
          <p:cNvCxnSpPr/>
          <p:nvPr/>
        </p:nvCxnSpPr>
        <p:spPr>
          <a:xfrm>
            <a:off x="2813377" y="3149847"/>
            <a:ext cx="2605952" cy="0"/>
          </a:xfrm>
          <a:prstGeom prst="line">
            <a:avLst/>
          </a:prstGeom>
          <a:noFill/>
          <a:ln w="9525" cap="flat" cmpd="sng" algn="ctr">
            <a:solidFill>
              <a:srgbClr val="414455"/>
            </a:solidFill>
            <a:prstDash val="sysDot"/>
            <a:miter lim="800000"/>
            <a:headEnd type="oval"/>
            <a:tailEnd type="oval"/>
          </a:ln>
          <a:effectLst/>
        </p:spPr>
      </p:cxnSp>
      <p:cxnSp>
        <p:nvCxnSpPr>
          <p:cNvPr id="30" name="直接连接符 29"/>
          <p:cNvCxnSpPr/>
          <p:nvPr/>
        </p:nvCxnSpPr>
        <p:spPr>
          <a:xfrm>
            <a:off x="3212772" y="3910499"/>
            <a:ext cx="2206558" cy="0"/>
          </a:xfrm>
          <a:prstGeom prst="line">
            <a:avLst/>
          </a:prstGeom>
          <a:noFill/>
          <a:ln w="9525" cap="flat" cmpd="sng" algn="ctr">
            <a:solidFill>
              <a:srgbClr val="414455"/>
            </a:solidFill>
            <a:prstDash val="sysDot"/>
            <a:miter lim="800000"/>
            <a:headEnd type="oval"/>
            <a:tailEnd type="oval"/>
          </a:ln>
          <a:effectLst/>
        </p:spPr>
      </p:cxnSp>
      <p:cxnSp>
        <p:nvCxnSpPr>
          <p:cNvPr id="31" name="直接连接符 30"/>
          <p:cNvCxnSpPr/>
          <p:nvPr/>
        </p:nvCxnSpPr>
        <p:spPr>
          <a:xfrm>
            <a:off x="3498052" y="4663574"/>
            <a:ext cx="1921278" cy="0"/>
          </a:xfrm>
          <a:prstGeom prst="line">
            <a:avLst/>
          </a:prstGeom>
          <a:noFill/>
          <a:ln w="9525" cap="flat" cmpd="sng" algn="ctr">
            <a:solidFill>
              <a:srgbClr val="414455"/>
            </a:solidFill>
            <a:prstDash val="sysDot"/>
            <a:miter lim="800000"/>
            <a:headEnd type="oval"/>
            <a:tailEnd type="oval"/>
          </a:ln>
          <a:effectLst/>
        </p:spPr>
      </p:cxnSp>
      <p:sp>
        <p:nvSpPr>
          <p:cNvPr id="32" name="TextBox 31"/>
          <p:cNvSpPr txBox="1"/>
          <p:nvPr/>
        </p:nvSpPr>
        <p:spPr>
          <a:xfrm>
            <a:off x="5757629" y="4526299"/>
            <a:ext cx="2458102" cy="323165"/>
          </a:xfrm>
          <a:prstGeom prst="rect">
            <a:avLst/>
          </a:prstGeom>
          <a:noFill/>
        </p:spPr>
        <p:txBody>
          <a:bodyPr wrap="square" rtlCol="0">
            <a:spAutoFit/>
          </a:bodyPr>
          <a:lstStyle/>
          <a:p>
            <a:pPr marL="0" marR="0" lvl="0" indent="0" defTabSz="914400" eaLnBrk="1" fontAlgn="auto" latinLnBrk="0" hangingPunct="1">
              <a:lnSpc>
                <a:spcPct val="150000"/>
              </a:lnSpc>
              <a:spcBef>
                <a:spcPts val="0"/>
              </a:spcBef>
              <a:spcAft>
                <a:spcPts val="0"/>
              </a:spcAft>
              <a:buClrTx/>
              <a:buSzTx/>
              <a:buFontTx/>
              <a:buNone/>
              <a:tabLst/>
              <a:defRPr/>
            </a:pPr>
            <a:r>
              <a:rPr kumimoji="0" lang="zh-CN" altLang="en-US" sz="500" b="0" i="0" u="none" strike="noStrike" kern="0" cap="none" spc="0" normalizeH="0" baseline="0" noProof="0" dirty="0">
                <a:ln>
                  <a:noFill/>
                </a:ln>
                <a:solidFill>
                  <a:sysClr val="window" lastClr="FFFFFF">
                    <a:lumMod val="65000"/>
                  </a:sysClr>
                </a:solidFill>
                <a:effectLst/>
                <a:uLnTx/>
                <a:uFillTx/>
                <a:latin typeface="微软雅黑" panose="020B0503020204020204" pitchFamily="34" charset="-122"/>
                <a:ea typeface="微软雅黑" panose="020B0503020204020204" pitchFamily="34" charset="-122"/>
                <a:cs typeface="+mn-ea"/>
                <a:sym typeface="+mn-lt"/>
              </a:rPr>
              <a:t>点击添加相关标题文字，点击添加相关标题文字，点击添加相关标题文字，点击添加相关标题文字，点击添加相关标题文字。</a:t>
            </a:r>
            <a:endParaRPr kumimoji="0" lang="en-GB" altLang="zh-CN" sz="500" b="0" i="0" u="none" strike="noStrike" kern="0" cap="none" spc="0" normalizeH="0" baseline="0" noProof="0" dirty="0">
              <a:ln>
                <a:noFill/>
              </a:ln>
              <a:solidFill>
                <a:sysClr val="window" lastClr="FFFFFF">
                  <a:lumMod val="65000"/>
                </a:sysClr>
              </a:solidFill>
              <a:effectLst/>
              <a:uLnTx/>
              <a:uFillTx/>
              <a:latin typeface="微软雅黑" panose="020B0503020204020204" pitchFamily="34" charset="-122"/>
              <a:ea typeface="微软雅黑" panose="020B0503020204020204" pitchFamily="34" charset="-122"/>
              <a:cs typeface="+mn-ea"/>
              <a:sym typeface="+mn-lt"/>
            </a:endParaRPr>
          </a:p>
        </p:txBody>
      </p:sp>
      <p:sp>
        <p:nvSpPr>
          <p:cNvPr id="33" name="TextBox 32"/>
          <p:cNvSpPr txBox="1"/>
          <p:nvPr/>
        </p:nvSpPr>
        <p:spPr>
          <a:xfrm>
            <a:off x="4133336" y="4414526"/>
            <a:ext cx="1172116" cy="295466"/>
          </a:xfrm>
          <a:prstGeom prst="rect">
            <a:avLst/>
          </a:prstGeom>
          <a:noFill/>
        </p:spPr>
        <p:txBody>
          <a:bodyPr wrap="none" rtlCol="0">
            <a:spAutoFit/>
          </a:bodyPr>
          <a:lstStyle/>
          <a:p>
            <a:pPr marL="0" marR="0" lvl="0" indent="0" algn="r" defTabSz="914400" eaLnBrk="1" fontAlgn="auto" latinLnBrk="0" hangingPunct="1">
              <a:lnSpc>
                <a:spcPct val="120000"/>
              </a:lnSpc>
              <a:spcBef>
                <a:spcPts val="0"/>
              </a:spcBef>
              <a:spcAft>
                <a:spcPts val="0"/>
              </a:spcAft>
              <a:buClrTx/>
              <a:buSzTx/>
              <a:buFontTx/>
              <a:buNone/>
              <a:tabLst/>
              <a:defRPr/>
            </a:pPr>
            <a:r>
              <a:rPr kumimoji="0" lang="zh-CN" altLang="en-US" sz="1050" b="0" i="0" u="none" strike="noStrike" kern="0" cap="none" spc="0" normalizeH="0" baseline="0" noProof="0" dirty="0">
                <a:ln>
                  <a:noFill/>
                </a:ln>
                <a:solidFill>
                  <a:sysClr val="window" lastClr="FFFFFF">
                    <a:lumMod val="65000"/>
                  </a:sysClr>
                </a:solidFill>
                <a:effectLst/>
                <a:uLnTx/>
                <a:uFillTx/>
                <a:latin typeface="Arial" panose="020B0604020202020204" pitchFamily="34" charset="0"/>
                <a:ea typeface="微软雅黑" panose="020B0503020204020204" pitchFamily="34" charset="-122"/>
                <a:cs typeface="+mn-ea"/>
                <a:sym typeface="Arial" panose="020B0604020202020204" pitchFamily="34" charset="0"/>
              </a:rPr>
              <a:t>请替换文字内容</a:t>
            </a:r>
            <a:endParaRPr kumimoji="0" lang="en-US" altLang="zh-CN" sz="1050" b="0" i="0" u="none" strike="noStrike" kern="0" cap="none" spc="0" normalizeH="0" baseline="0" noProof="0" dirty="0">
              <a:ln>
                <a:noFill/>
              </a:ln>
              <a:solidFill>
                <a:sysClr val="window" lastClr="FFFFFF">
                  <a:lumMod val="65000"/>
                </a:sysClr>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4" name="TextBox 33"/>
          <p:cNvSpPr txBox="1"/>
          <p:nvPr/>
        </p:nvSpPr>
        <p:spPr>
          <a:xfrm>
            <a:off x="5757629" y="3777792"/>
            <a:ext cx="2458102" cy="323165"/>
          </a:xfrm>
          <a:prstGeom prst="rect">
            <a:avLst/>
          </a:prstGeom>
          <a:noFill/>
        </p:spPr>
        <p:txBody>
          <a:bodyPr wrap="square" rtlCol="0">
            <a:spAutoFit/>
          </a:bodyPr>
          <a:lstStyle/>
          <a:p>
            <a:pPr marL="0" marR="0" lvl="0" indent="0" defTabSz="914400" eaLnBrk="1" fontAlgn="auto" latinLnBrk="0" hangingPunct="1">
              <a:lnSpc>
                <a:spcPct val="150000"/>
              </a:lnSpc>
              <a:spcBef>
                <a:spcPts val="0"/>
              </a:spcBef>
              <a:spcAft>
                <a:spcPts val="0"/>
              </a:spcAft>
              <a:buClrTx/>
              <a:buSzTx/>
              <a:buFontTx/>
              <a:buNone/>
              <a:tabLst/>
              <a:defRPr/>
            </a:pPr>
            <a:r>
              <a:rPr kumimoji="0" lang="zh-CN" altLang="en-US" sz="500" b="0" i="0" u="none" strike="noStrike" kern="0" cap="none" spc="0" normalizeH="0" baseline="0" noProof="0" dirty="0">
                <a:ln>
                  <a:noFill/>
                </a:ln>
                <a:solidFill>
                  <a:sysClr val="window" lastClr="FFFFFF">
                    <a:lumMod val="65000"/>
                  </a:sysClr>
                </a:solidFill>
                <a:effectLst/>
                <a:uLnTx/>
                <a:uFillTx/>
                <a:latin typeface="微软雅黑" panose="020B0503020204020204" pitchFamily="34" charset="-122"/>
                <a:ea typeface="微软雅黑" panose="020B0503020204020204" pitchFamily="34" charset="-122"/>
                <a:cs typeface="+mn-ea"/>
                <a:sym typeface="+mn-lt"/>
              </a:rPr>
              <a:t>点击添加相关标题文字，点击添加相关标题文字，点击添加相关标题文字，点击添加相关标题文字，点击添加相关标题文字。</a:t>
            </a:r>
            <a:endParaRPr kumimoji="0" lang="en-GB" altLang="zh-CN" sz="500" b="0" i="0" u="none" strike="noStrike" kern="0" cap="none" spc="0" normalizeH="0" baseline="0" noProof="0" dirty="0">
              <a:ln>
                <a:noFill/>
              </a:ln>
              <a:solidFill>
                <a:sysClr val="window" lastClr="FFFFFF">
                  <a:lumMod val="65000"/>
                </a:sysClr>
              </a:solidFill>
              <a:effectLst/>
              <a:uLnTx/>
              <a:uFillTx/>
              <a:latin typeface="微软雅黑" panose="020B0503020204020204" pitchFamily="34" charset="-122"/>
              <a:ea typeface="微软雅黑" panose="020B0503020204020204" pitchFamily="34" charset="-122"/>
              <a:cs typeface="+mn-ea"/>
              <a:sym typeface="+mn-lt"/>
            </a:endParaRPr>
          </a:p>
        </p:txBody>
      </p:sp>
      <p:sp>
        <p:nvSpPr>
          <p:cNvPr id="35" name="TextBox 34"/>
          <p:cNvSpPr txBox="1"/>
          <p:nvPr/>
        </p:nvSpPr>
        <p:spPr>
          <a:xfrm>
            <a:off x="4133336" y="3672795"/>
            <a:ext cx="1172116" cy="295466"/>
          </a:xfrm>
          <a:prstGeom prst="rect">
            <a:avLst/>
          </a:prstGeom>
          <a:noFill/>
        </p:spPr>
        <p:txBody>
          <a:bodyPr wrap="none" rtlCol="0">
            <a:spAutoFit/>
          </a:bodyPr>
          <a:lstStyle/>
          <a:p>
            <a:pPr marL="0" marR="0" lvl="0" indent="0" algn="r" defTabSz="914400" eaLnBrk="1" fontAlgn="auto" latinLnBrk="0" hangingPunct="1">
              <a:lnSpc>
                <a:spcPct val="120000"/>
              </a:lnSpc>
              <a:spcBef>
                <a:spcPts val="0"/>
              </a:spcBef>
              <a:spcAft>
                <a:spcPts val="0"/>
              </a:spcAft>
              <a:buClrTx/>
              <a:buSzTx/>
              <a:buFontTx/>
              <a:buNone/>
              <a:tabLst/>
              <a:defRPr/>
            </a:pPr>
            <a:r>
              <a:rPr kumimoji="0" lang="zh-CN" altLang="en-US" sz="1050" b="0" i="0" u="none" strike="noStrike" kern="0" cap="none" spc="0" normalizeH="0" baseline="0" noProof="0" dirty="0">
                <a:ln>
                  <a:noFill/>
                </a:ln>
                <a:solidFill>
                  <a:sysClr val="window" lastClr="FFFFFF">
                    <a:lumMod val="65000"/>
                  </a:sysClr>
                </a:solidFill>
                <a:effectLst/>
                <a:uLnTx/>
                <a:uFillTx/>
                <a:latin typeface="Arial" panose="020B0604020202020204" pitchFamily="34" charset="0"/>
                <a:ea typeface="微软雅黑" panose="020B0503020204020204" pitchFamily="34" charset="-122"/>
                <a:cs typeface="+mn-ea"/>
                <a:sym typeface="Arial" panose="020B0604020202020204" pitchFamily="34" charset="0"/>
              </a:rPr>
              <a:t>请替换文字内容</a:t>
            </a:r>
            <a:endParaRPr kumimoji="0" lang="en-US" altLang="zh-CN" sz="1050" b="0" i="0" u="none" strike="noStrike" kern="0" cap="none" spc="0" normalizeH="0" baseline="0" noProof="0" dirty="0">
              <a:ln>
                <a:noFill/>
              </a:ln>
              <a:solidFill>
                <a:sysClr val="window" lastClr="FFFFFF">
                  <a:lumMod val="65000"/>
                </a:sysClr>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6" name="TextBox 35"/>
          <p:cNvSpPr txBox="1"/>
          <p:nvPr/>
        </p:nvSpPr>
        <p:spPr>
          <a:xfrm>
            <a:off x="5757629" y="3047247"/>
            <a:ext cx="2458102" cy="323165"/>
          </a:xfrm>
          <a:prstGeom prst="rect">
            <a:avLst/>
          </a:prstGeom>
          <a:noFill/>
        </p:spPr>
        <p:txBody>
          <a:bodyPr wrap="square" rtlCol="0">
            <a:spAutoFit/>
          </a:bodyPr>
          <a:lstStyle/>
          <a:p>
            <a:pPr marL="0" marR="0" lvl="0" indent="0" defTabSz="914400" eaLnBrk="1" fontAlgn="auto" latinLnBrk="0" hangingPunct="1">
              <a:lnSpc>
                <a:spcPct val="150000"/>
              </a:lnSpc>
              <a:spcBef>
                <a:spcPts val="0"/>
              </a:spcBef>
              <a:spcAft>
                <a:spcPts val="0"/>
              </a:spcAft>
              <a:buClrTx/>
              <a:buSzTx/>
              <a:buFontTx/>
              <a:buNone/>
              <a:tabLst/>
              <a:defRPr/>
            </a:pPr>
            <a:r>
              <a:rPr kumimoji="0" lang="zh-CN" altLang="en-US" sz="500" b="0" i="0" u="none" strike="noStrike" kern="0" cap="none" spc="0" normalizeH="0" baseline="0" noProof="0" dirty="0">
                <a:ln>
                  <a:noFill/>
                </a:ln>
                <a:solidFill>
                  <a:sysClr val="window" lastClr="FFFFFF">
                    <a:lumMod val="65000"/>
                  </a:sysClr>
                </a:solidFill>
                <a:effectLst/>
                <a:uLnTx/>
                <a:uFillTx/>
                <a:latin typeface="微软雅黑" panose="020B0503020204020204" pitchFamily="34" charset="-122"/>
                <a:ea typeface="微软雅黑" panose="020B0503020204020204" pitchFamily="34" charset="-122"/>
                <a:cs typeface="+mn-ea"/>
                <a:sym typeface="+mn-lt"/>
              </a:rPr>
              <a:t>点击添加相关标题文字，点击添加相关标题文字，点击添加相关标题文字，点击添加相关标题文字，点击添加相关标题文字。</a:t>
            </a:r>
            <a:endParaRPr kumimoji="0" lang="en-GB" altLang="zh-CN" sz="500" b="0" i="0" u="none" strike="noStrike" kern="0" cap="none" spc="0" normalizeH="0" baseline="0" noProof="0" dirty="0">
              <a:ln>
                <a:noFill/>
              </a:ln>
              <a:solidFill>
                <a:sysClr val="window" lastClr="FFFFFF">
                  <a:lumMod val="65000"/>
                </a:sysClr>
              </a:solidFill>
              <a:effectLst/>
              <a:uLnTx/>
              <a:uFillTx/>
              <a:latin typeface="微软雅黑" panose="020B0503020204020204" pitchFamily="34" charset="-122"/>
              <a:ea typeface="微软雅黑" panose="020B0503020204020204" pitchFamily="34" charset="-122"/>
              <a:cs typeface="+mn-ea"/>
              <a:sym typeface="+mn-lt"/>
            </a:endParaRPr>
          </a:p>
        </p:txBody>
      </p:sp>
      <p:sp>
        <p:nvSpPr>
          <p:cNvPr id="37" name="TextBox 36"/>
          <p:cNvSpPr txBox="1"/>
          <p:nvPr/>
        </p:nvSpPr>
        <p:spPr>
          <a:xfrm>
            <a:off x="4133336" y="2919605"/>
            <a:ext cx="1172116" cy="295466"/>
          </a:xfrm>
          <a:prstGeom prst="rect">
            <a:avLst/>
          </a:prstGeom>
          <a:noFill/>
        </p:spPr>
        <p:txBody>
          <a:bodyPr wrap="none" rtlCol="0">
            <a:spAutoFit/>
          </a:bodyPr>
          <a:lstStyle/>
          <a:p>
            <a:pPr marL="0" marR="0" lvl="0" indent="0" algn="r" defTabSz="914400" eaLnBrk="1" fontAlgn="auto" latinLnBrk="0" hangingPunct="1">
              <a:lnSpc>
                <a:spcPct val="120000"/>
              </a:lnSpc>
              <a:spcBef>
                <a:spcPts val="0"/>
              </a:spcBef>
              <a:spcAft>
                <a:spcPts val="0"/>
              </a:spcAft>
              <a:buClrTx/>
              <a:buSzTx/>
              <a:buFontTx/>
              <a:buNone/>
              <a:tabLst/>
              <a:defRPr/>
            </a:pPr>
            <a:r>
              <a:rPr kumimoji="0" lang="zh-CN" altLang="en-US" sz="1050" b="0" i="0" u="none" strike="noStrike" kern="0" cap="none" spc="0" normalizeH="0" baseline="0" noProof="0" dirty="0">
                <a:ln>
                  <a:noFill/>
                </a:ln>
                <a:solidFill>
                  <a:sysClr val="window" lastClr="FFFFFF">
                    <a:lumMod val="65000"/>
                  </a:sysClr>
                </a:solidFill>
                <a:effectLst/>
                <a:uLnTx/>
                <a:uFillTx/>
                <a:latin typeface="Arial" panose="020B0604020202020204" pitchFamily="34" charset="0"/>
                <a:ea typeface="微软雅黑" panose="020B0503020204020204" pitchFamily="34" charset="-122"/>
                <a:cs typeface="+mn-ea"/>
                <a:sym typeface="Arial" panose="020B0604020202020204" pitchFamily="34" charset="0"/>
              </a:rPr>
              <a:t>请替换文字内容</a:t>
            </a:r>
            <a:endParaRPr kumimoji="0" lang="en-US" altLang="zh-CN" sz="1050" b="0" i="0" u="none" strike="noStrike" kern="0" cap="none" spc="0" normalizeH="0" baseline="0" noProof="0" dirty="0">
              <a:ln>
                <a:noFill/>
              </a:ln>
              <a:solidFill>
                <a:sysClr val="window" lastClr="FFFFFF">
                  <a:lumMod val="65000"/>
                </a:sysClr>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8" name="TextBox 37"/>
          <p:cNvSpPr txBox="1"/>
          <p:nvPr/>
        </p:nvSpPr>
        <p:spPr>
          <a:xfrm>
            <a:off x="5757629" y="2493835"/>
            <a:ext cx="2458102" cy="323165"/>
          </a:xfrm>
          <a:prstGeom prst="rect">
            <a:avLst/>
          </a:prstGeom>
          <a:noFill/>
        </p:spPr>
        <p:txBody>
          <a:bodyPr wrap="square" rtlCol="0">
            <a:spAutoFit/>
          </a:bodyPr>
          <a:lstStyle/>
          <a:p>
            <a:pPr marL="0" marR="0" lvl="0" indent="0" defTabSz="914400" eaLnBrk="1" fontAlgn="auto" latinLnBrk="0" hangingPunct="1">
              <a:lnSpc>
                <a:spcPct val="150000"/>
              </a:lnSpc>
              <a:spcBef>
                <a:spcPts val="0"/>
              </a:spcBef>
              <a:spcAft>
                <a:spcPts val="0"/>
              </a:spcAft>
              <a:buClrTx/>
              <a:buSzTx/>
              <a:buFontTx/>
              <a:buNone/>
              <a:tabLst/>
              <a:defRPr/>
            </a:pPr>
            <a:r>
              <a:rPr kumimoji="0" lang="zh-CN" altLang="en-US" sz="500" b="0" i="0" u="none" strike="noStrike" kern="0" cap="none" spc="0" normalizeH="0" baseline="0" noProof="0" dirty="0">
                <a:ln>
                  <a:noFill/>
                </a:ln>
                <a:solidFill>
                  <a:sysClr val="window" lastClr="FFFFFF">
                    <a:lumMod val="65000"/>
                  </a:sysClr>
                </a:solidFill>
                <a:effectLst/>
                <a:uLnTx/>
                <a:uFillTx/>
                <a:latin typeface="微软雅黑" panose="020B0503020204020204" pitchFamily="34" charset="-122"/>
                <a:ea typeface="微软雅黑" panose="020B0503020204020204" pitchFamily="34" charset="-122"/>
                <a:cs typeface="+mn-ea"/>
                <a:sym typeface="+mn-lt"/>
              </a:rPr>
              <a:t>点击添加相关标题文字，点击添加相关标题文字，点击添加相关标题文字，点击添加相关标题文字，点击添加相关标题文字。</a:t>
            </a:r>
            <a:endParaRPr kumimoji="0" lang="en-GB" altLang="zh-CN" sz="500" b="0" i="0" u="none" strike="noStrike" kern="0" cap="none" spc="0" normalizeH="0" baseline="0" noProof="0" dirty="0">
              <a:ln>
                <a:noFill/>
              </a:ln>
              <a:solidFill>
                <a:sysClr val="window" lastClr="FFFFFF">
                  <a:lumMod val="65000"/>
                </a:sysClr>
              </a:solidFill>
              <a:effectLst/>
              <a:uLnTx/>
              <a:uFillTx/>
              <a:latin typeface="微软雅黑" panose="020B0503020204020204" pitchFamily="34" charset="-122"/>
              <a:ea typeface="微软雅黑" panose="020B0503020204020204" pitchFamily="34" charset="-122"/>
              <a:cs typeface="+mn-ea"/>
              <a:sym typeface="+mn-lt"/>
            </a:endParaRPr>
          </a:p>
        </p:txBody>
      </p:sp>
      <p:sp>
        <p:nvSpPr>
          <p:cNvPr id="39" name="TextBox 38"/>
          <p:cNvSpPr txBox="1"/>
          <p:nvPr/>
        </p:nvSpPr>
        <p:spPr>
          <a:xfrm>
            <a:off x="4133336" y="2407861"/>
            <a:ext cx="1172116" cy="295466"/>
          </a:xfrm>
          <a:prstGeom prst="rect">
            <a:avLst/>
          </a:prstGeom>
          <a:noFill/>
        </p:spPr>
        <p:txBody>
          <a:bodyPr wrap="none" rtlCol="0">
            <a:spAutoFit/>
          </a:bodyPr>
          <a:lstStyle/>
          <a:p>
            <a:pPr marL="0" marR="0" lvl="0" indent="0" algn="r" defTabSz="914400" eaLnBrk="1" fontAlgn="auto" latinLnBrk="0" hangingPunct="1">
              <a:lnSpc>
                <a:spcPct val="120000"/>
              </a:lnSpc>
              <a:spcBef>
                <a:spcPts val="0"/>
              </a:spcBef>
              <a:spcAft>
                <a:spcPts val="0"/>
              </a:spcAft>
              <a:buClrTx/>
              <a:buSzTx/>
              <a:buFontTx/>
              <a:buNone/>
              <a:tabLst/>
              <a:defRPr/>
            </a:pPr>
            <a:r>
              <a:rPr kumimoji="0" lang="zh-CN" altLang="en-US" sz="1050" b="0" i="0" u="none" strike="noStrike" kern="0" cap="none" spc="0" normalizeH="0" baseline="0" noProof="0" dirty="0">
                <a:ln>
                  <a:noFill/>
                </a:ln>
                <a:solidFill>
                  <a:sysClr val="window" lastClr="FFFFFF">
                    <a:lumMod val="65000"/>
                  </a:sysClr>
                </a:solidFill>
                <a:effectLst/>
                <a:uLnTx/>
                <a:uFillTx/>
                <a:latin typeface="Arial" panose="020B0604020202020204" pitchFamily="34" charset="0"/>
                <a:ea typeface="微软雅黑" panose="020B0503020204020204" pitchFamily="34" charset="-122"/>
                <a:cs typeface="+mn-ea"/>
                <a:sym typeface="Arial" panose="020B0604020202020204" pitchFamily="34" charset="0"/>
              </a:rPr>
              <a:t>请替换文字内容</a:t>
            </a:r>
            <a:endParaRPr kumimoji="0" lang="en-US" altLang="zh-CN" sz="1050" b="0" i="0" u="none" strike="noStrike" kern="0" cap="none" spc="0" normalizeH="0" baseline="0" noProof="0" dirty="0">
              <a:ln>
                <a:noFill/>
              </a:ln>
              <a:solidFill>
                <a:sysClr val="window" lastClr="FFFFFF">
                  <a:lumMod val="65000"/>
                </a:sysClr>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0" name="TextBox 39"/>
          <p:cNvSpPr txBox="1"/>
          <p:nvPr/>
        </p:nvSpPr>
        <p:spPr>
          <a:xfrm>
            <a:off x="5757629" y="1976832"/>
            <a:ext cx="2458102" cy="323165"/>
          </a:xfrm>
          <a:prstGeom prst="rect">
            <a:avLst/>
          </a:prstGeom>
          <a:noFill/>
        </p:spPr>
        <p:txBody>
          <a:bodyPr wrap="square" rtlCol="0">
            <a:spAutoFit/>
          </a:bodyPr>
          <a:lstStyle/>
          <a:p>
            <a:pPr marL="0" marR="0" lvl="0" indent="0" defTabSz="914400" eaLnBrk="1" fontAlgn="auto" latinLnBrk="0" hangingPunct="1">
              <a:lnSpc>
                <a:spcPct val="150000"/>
              </a:lnSpc>
              <a:spcBef>
                <a:spcPts val="0"/>
              </a:spcBef>
              <a:spcAft>
                <a:spcPts val="0"/>
              </a:spcAft>
              <a:buClrTx/>
              <a:buSzTx/>
              <a:buFontTx/>
              <a:buNone/>
              <a:tabLst/>
              <a:defRPr/>
            </a:pPr>
            <a:r>
              <a:rPr kumimoji="0" lang="zh-CN" altLang="en-US" sz="500" b="0" i="0" u="none" strike="noStrike" kern="0" cap="none" spc="0" normalizeH="0" baseline="0" noProof="0" dirty="0">
                <a:ln>
                  <a:noFill/>
                </a:ln>
                <a:solidFill>
                  <a:sysClr val="window" lastClr="FFFFFF">
                    <a:lumMod val="65000"/>
                  </a:sysClr>
                </a:solidFill>
                <a:effectLst/>
                <a:uLnTx/>
                <a:uFillTx/>
                <a:latin typeface="微软雅黑" panose="020B0503020204020204" pitchFamily="34" charset="-122"/>
                <a:ea typeface="微软雅黑" panose="020B0503020204020204" pitchFamily="34" charset="-122"/>
                <a:cs typeface="+mn-ea"/>
                <a:sym typeface="+mn-lt"/>
              </a:rPr>
              <a:t>点击添加相关标题文字，点击添加相关标题文字，点击添加相关标题文字，点击添加相关标题文字，点击添加相关标题文字。</a:t>
            </a:r>
            <a:endParaRPr kumimoji="0" lang="en-GB" altLang="zh-CN" sz="500" b="0" i="0" u="none" strike="noStrike" kern="0" cap="none" spc="0" normalizeH="0" baseline="0" noProof="0" dirty="0">
              <a:ln>
                <a:noFill/>
              </a:ln>
              <a:solidFill>
                <a:sysClr val="window" lastClr="FFFFFF">
                  <a:lumMod val="65000"/>
                </a:sysClr>
              </a:solidFill>
              <a:effectLst/>
              <a:uLnTx/>
              <a:uFillTx/>
              <a:latin typeface="微软雅黑" panose="020B0503020204020204" pitchFamily="34" charset="-122"/>
              <a:ea typeface="微软雅黑" panose="020B0503020204020204" pitchFamily="34" charset="-122"/>
              <a:cs typeface="+mn-ea"/>
              <a:sym typeface="+mn-lt"/>
            </a:endParaRPr>
          </a:p>
        </p:txBody>
      </p:sp>
      <p:sp>
        <p:nvSpPr>
          <p:cNvPr id="41" name="TextBox 40"/>
          <p:cNvSpPr txBox="1"/>
          <p:nvPr/>
        </p:nvSpPr>
        <p:spPr>
          <a:xfrm>
            <a:off x="4133336" y="1890858"/>
            <a:ext cx="1172116" cy="295466"/>
          </a:xfrm>
          <a:prstGeom prst="rect">
            <a:avLst/>
          </a:prstGeom>
          <a:noFill/>
        </p:spPr>
        <p:txBody>
          <a:bodyPr wrap="none" rtlCol="0">
            <a:spAutoFit/>
          </a:bodyPr>
          <a:lstStyle/>
          <a:p>
            <a:pPr marL="0" marR="0" lvl="0" indent="0" algn="r" defTabSz="914400" eaLnBrk="1" fontAlgn="auto" latinLnBrk="0" hangingPunct="1">
              <a:lnSpc>
                <a:spcPct val="120000"/>
              </a:lnSpc>
              <a:spcBef>
                <a:spcPts val="0"/>
              </a:spcBef>
              <a:spcAft>
                <a:spcPts val="0"/>
              </a:spcAft>
              <a:buClrTx/>
              <a:buSzTx/>
              <a:buFontTx/>
              <a:buNone/>
              <a:tabLst/>
              <a:defRPr/>
            </a:pPr>
            <a:r>
              <a:rPr kumimoji="0" lang="zh-CN" altLang="en-US" sz="1050" b="0" i="0" u="none" strike="noStrike" kern="0" cap="none" spc="0" normalizeH="0" baseline="0" noProof="0" dirty="0">
                <a:ln>
                  <a:noFill/>
                </a:ln>
                <a:solidFill>
                  <a:sysClr val="window" lastClr="FFFFFF">
                    <a:lumMod val="65000"/>
                  </a:sysClr>
                </a:solidFill>
                <a:effectLst/>
                <a:uLnTx/>
                <a:uFillTx/>
                <a:latin typeface="Arial" panose="020B0604020202020204" pitchFamily="34" charset="0"/>
                <a:ea typeface="微软雅黑" panose="020B0503020204020204" pitchFamily="34" charset="-122"/>
                <a:cs typeface="+mn-ea"/>
                <a:sym typeface="Arial" panose="020B0604020202020204" pitchFamily="34" charset="0"/>
              </a:rPr>
              <a:t>请替换文字内容</a:t>
            </a:r>
            <a:endParaRPr kumimoji="0" lang="en-US" altLang="zh-CN" sz="1050" b="0" i="0" u="none" strike="noStrike" kern="0" cap="none" spc="0" normalizeH="0" baseline="0" noProof="0" dirty="0">
              <a:ln>
                <a:noFill/>
              </a:ln>
              <a:solidFill>
                <a:sysClr val="window" lastClr="FFFFFF">
                  <a:lumMod val="65000"/>
                </a:sysClr>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spTree>
    <p:extLst>
      <p:ext uri="{BB962C8B-B14F-4D97-AF65-F5344CB8AC3E}">
        <p14:creationId xmlns:p14="http://schemas.microsoft.com/office/powerpoint/2010/main" xmlns="" val="2671877229"/>
      </p:ext>
    </p:extLst>
  </p:cSld>
  <p:clrMapOvr>
    <a:masterClrMapping/>
  </p:clrMapOvr>
  <p:timing>
    <p:tnLst>
      <p:par>
        <p:cTn id="1" dur="indefinite" restart="never" nodeType="tmRoot"/>
      </p:par>
    </p:tnLst>
  </p:timing>
</p:sld>
</file>

<file path=ppt/theme/theme1.xml><?xml version="1.0" encoding="utf-8"?>
<a:theme xmlns:a="http://schemas.openxmlformats.org/drawingml/2006/main" name="第一PPT模板网：www.1ppt.com">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25400">
          <a:solidFill>
            <a:schemeClr val="bg1">
              <a:lumMod val="75000"/>
            </a:schemeClr>
          </a:solidFill>
        </a:ln>
        <a:effectLst/>
        <a:scene3d>
          <a:camera prst="orthographicFront"/>
          <a:lightRig rig="flat" dir="t"/>
        </a:scene3d>
        <a:sp3d>
          <a:extrusionClr>
            <a:schemeClr val="bg1"/>
          </a:extrusionClr>
          <a:contourClr>
            <a:schemeClr val="bg1"/>
          </a:contourClr>
        </a:sp3d>
      </a:spPr>
      <a:bodyPr rtlCol="0" anchor="ctr"/>
      <a:lstStyle>
        <a:defPPr marL="0" algn="ctr" eaLnBrk="0" fontAlgn="ctr" hangingPunct="0">
          <a:spcBef>
            <a:spcPts val="0"/>
          </a:spcBef>
          <a:spcAft>
            <a:spcPts val="0"/>
          </a:spcAft>
          <a:buClr>
            <a:srgbClr val="FF0000"/>
          </a:buClr>
          <a:buSzPct val="70000"/>
          <a:tabLst>
            <a:tab pos="136525" algn="l"/>
          </a:tabLst>
          <a:defRPr sz="1400">
            <a:latin typeface="微软雅黑" pitchFamily="34" charset="-122"/>
            <a:ea typeface="微软雅黑" pitchFamily="34" charset="-122"/>
          </a:defRPr>
        </a:defPPr>
      </a:lstStyle>
      <a:style>
        <a:lnRef idx="1">
          <a:schemeClr val="accent2"/>
        </a:lnRef>
        <a:fillRef idx="3">
          <a:schemeClr val="accent2"/>
        </a:fillRef>
        <a:effectRef idx="2">
          <a:schemeClr val="accent2"/>
        </a:effectRef>
        <a:fontRef idx="minor">
          <a:schemeClr val="lt1"/>
        </a:fontRef>
      </a:style>
    </a:sp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23477</TotalTime>
  <Words>2729</Words>
  <Application>Microsoft Office PowerPoint</Application>
  <PresentationFormat>全屏显示(4:3)</PresentationFormat>
  <Paragraphs>179</Paragraphs>
  <Slides>23</Slides>
  <Notes>0</Notes>
  <HiddenSlides>0</HiddenSlides>
  <MMClips>0</MMClips>
  <ScaleCrop>false</ScaleCrop>
  <HeadingPairs>
    <vt:vector size="4" baseType="variant">
      <vt:variant>
        <vt:lpstr>主题</vt:lpstr>
      </vt:variant>
      <vt:variant>
        <vt:i4>1</vt:i4>
      </vt:variant>
      <vt:variant>
        <vt:lpstr>幻灯片标题</vt:lpstr>
      </vt:variant>
      <vt:variant>
        <vt:i4>23</vt:i4>
      </vt:variant>
    </vt:vector>
  </HeadingPairs>
  <TitlesOfParts>
    <vt:vector size="24" baseType="lpstr">
      <vt:lpstr>第一PPT模板网：www.1ppt.com</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第一PPT</dc:title>
  <dc:creator>www.1ppt.com</dc:creator>
  <cp:keywords>第一PPT www.1ppt.com</cp:keywords>
  <dc:description>http://www.1ppt.com</dc:description>
  <cp:lastModifiedBy>Zhu Fengfeng</cp:lastModifiedBy>
  <cp:revision>1389</cp:revision>
  <dcterms:created xsi:type="dcterms:W3CDTF">2009-02-11T05:37:22Z</dcterms:created>
  <dcterms:modified xsi:type="dcterms:W3CDTF">2018-11-05T09:36:25Z</dcterms:modified>
  <cp:category>http://www.1ppt.com</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
    <vt:lpwstr>锐普图表</vt:lpwstr>
  </property>
  <property fmtid="{D5CDD505-2E9C-101B-9397-08002B2CF9AE}" pid="3" name="SlideDescription">
    <vt:lpwstr/>
  </property>
</Properties>
</file>