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4" r:id="rId2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9" d="100"/>
          <a:sy n="139" d="100"/>
        </p:scale>
        <p:origin x="840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5953805E-AE53-43B6-86CA-AC79EFAC43EA}" type="datetime1">
              <a:rPr lang="zh-CN" altLang="en-US"/>
              <a:pPr>
                <a:defRPr/>
              </a:pPr>
              <a:t>2022/6/28</a:t>
            </a:fld>
            <a:endParaRPr lang="zh-CN" altLang="en-US" sz="1200"/>
          </a:p>
        </p:txBody>
      </p:sp>
      <p:sp>
        <p:nvSpPr>
          <p:cNvPr id="1028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/>
              <a:t>单击此处编辑母版文本样式</a:t>
            </a:r>
          </a:p>
          <a:p>
            <a:pPr>
              <a:defRPr/>
            </a:pPr>
            <a:r>
              <a:rPr lang="zh-CN" altLang="en-US"/>
              <a:t>第二级</a:t>
            </a:r>
          </a:p>
          <a:p>
            <a:pPr>
              <a:defRPr/>
            </a:pPr>
            <a:r>
              <a:rPr lang="zh-CN" altLang="en-US"/>
              <a:t>第三级</a:t>
            </a:r>
          </a:p>
          <a:p>
            <a:pPr>
              <a:defRPr/>
            </a:pPr>
            <a:r>
              <a:rPr lang="zh-CN" altLang="en-US"/>
              <a:t>第四级</a:t>
            </a:r>
          </a:p>
          <a:p>
            <a:pPr>
              <a:defRPr/>
            </a:pPr>
            <a:r>
              <a:rPr lang="zh-CN" altLang="en-US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BBD0B325-9A12-4906-8FFA-B9F2E070951A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56753939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920388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8800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09413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37501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24892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069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4075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54604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36985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1519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2785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78440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直接连接符 12"/>
          <p:cNvSpPr>
            <a:spLocks noChangeShapeType="1"/>
          </p:cNvSpPr>
          <p:nvPr/>
        </p:nvSpPr>
        <p:spPr bwMode="auto">
          <a:xfrm>
            <a:off x="2132013" y="1709738"/>
            <a:ext cx="1890712" cy="1587"/>
          </a:xfrm>
          <a:prstGeom prst="line">
            <a:avLst/>
          </a:prstGeom>
          <a:noFill/>
          <a:ln w="9525">
            <a:solidFill>
              <a:srgbClr val="00000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3" name="菱形 13"/>
          <p:cNvSpPr>
            <a:spLocks noChangeArrowheads="1"/>
          </p:cNvSpPr>
          <p:nvPr/>
        </p:nvSpPr>
        <p:spPr bwMode="auto">
          <a:xfrm>
            <a:off x="3370263" y="1479550"/>
            <a:ext cx="941387" cy="939800"/>
          </a:xfrm>
          <a:prstGeom prst="diamond">
            <a:avLst/>
          </a:prstGeom>
          <a:solidFill>
            <a:srgbClr val="41445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724" name="菱形 14"/>
          <p:cNvSpPr>
            <a:spLocks noChangeArrowheads="1"/>
          </p:cNvSpPr>
          <p:nvPr/>
        </p:nvSpPr>
        <p:spPr bwMode="auto">
          <a:xfrm>
            <a:off x="3605213" y="2430463"/>
            <a:ext cx="941387" cy="939800"/>
          </a:xfrm>
          <a:prstGeom prst="diamond">
            <a:avLst/>
          </a:prstGeom>
          <a:solidFill>
            <a:srgbClr val="E0932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725" name="菱形 15"/>
          <p:cNvSpPr>
            <a:spLocks noChangeArrowheads="1"/>
          </p:cNvSpPr>
          <p:nvPr/>
        </p:nvSpPr>
        <p:spPr bwMode="auto">
          <a:xfrm>
            <a:off x="4075113" y="2409825"/>
            <a:ext cx="941387" cy="939800"/>
          </a:xfrm>
          <a:prstGeom prst="diamond">
            <a:avLst/>
          </a:prstGeom>
          <a:solidFill>
            <a:srgbClr val="0E90BE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726" name="菱形 16"/>
          <p:cNvSpPr>
            <a:spLocks noChangeArrowheads="1"/>
          </p:cNvSpPr>
          <p:nvPr/>
        </p:nvSpPr>
        <p:spPr bwMode="auto">
          <a:xfrm>
            <a:off x="4075113" y="1239838"/>
            <a:ext cx="941387" cy="939800"/>
          </a:xfrm>
          <a:prstGeom prst="diamond">
            <a:avLst/>
          </a:prstGeom>
          <a:solidFill>
            <a:srgbClr val="53C3B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727" name="直接连接符 20"/>
          <p:cNvSpPr>
            <a:spLocks noChangeShapeType="1"/>
          </p:cNvSpPr>
          <p:nvPr/>
        </p:nvSpPr>
        <p:spPr bwMode="auto">
          <a:xfrm>
            <a:off x="4724400" y="1479550"/>
            <a:ext cx="1889125" cy="0"/>
          </a:xfrm>
          <a:prstGeom prst="line">
            <a:avLst/>
          </a:prstGeom>
          <a:noFill/>
          <a:ln w="9525">
            <a:solidFill>
              <a:srgbClr val="00B05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8" name="直接连接符 21"/>
          <p:cNvSpPr>
            <a:spLocks noChangeShapeType="1"/>
          </p:cNvSpPr>
          <p:nvPr/>
        </p:nvSpPr>
        <p:spPr bwMode="auto">
          <a:xfrm>
            <a:off x="4670425" y="3184525"/>
            <a:ext cx="1889125" cy="0"/>
          </a:xfrm>
          <a:prstGeom prst="line">
            <a:avLst/>
          </a:prstGeom>
          <a:noFill/>
          <a:ln w="9525">
            <a:solidFill>
              <a:srgbClr val="0E90BE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9" name="直接连接符 22"/>
          <p:cNvSpPr>
            <a:spLocks noChangeShapeType="1"/>
          </p:cNvSpPr>
          <p:nvPr/>
        </p:nvSpPr>
        <p:spPr bwMode="auto">
          <a:xfrm>
            <a:off x="2085975" y="3184525"/>
            <a:ext cx="1890713" cy="0"/>
          </a:xfrm>
          <a:prstGeom prst="line">
            <a:avLst/>
          </a:prstGeom>
          <a:noFill/>
          <a:ln w="9525">
            <a:solidFill>
              <a:srgbClr val="E0932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0" name="流程图: 联系 23"/>
          <p:cNvSpPr>
            <a:spLocks noChangeArrowheads="1"/>
          </p:cNvSpPr>
          <p:nvPr/>
        </p:nvSpPr>
        <p:spPr bwMode="auto">
          <a:xfrm>
            <a:off x="6397625" y="1131888"/>
            <a:ext cx="377825" cy="377825"/>
          </a:xfrm>
          <a:prstGeom prst="flowChartConnector">
            <a:avLst/>
          </a:prstGeom>
          <a:solidFill>
            <a:srgbClr val="53C3B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731" name="流程图: 联系 24"/>
          <p:cNvSpPr>
            <a:spLocks noChangeArrowheads="1"/>
          </p:cNvSpPr>
          <p:nvPr/>
        </p:nvSpPr>
        <p:spPr bwMode="auto">
          <a:xfrm>
            <a:off x="6343650" y="2832100"/>
            <a:ext cx="377825" cy="377825"/>
          </a:xfrm>
          <a:prstGeom prst="flowChartConnector">
            <a:avLst/>
          </a:prstGeom>
          <a:solidFill>
            <a:srgbClr val="0E90BE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732" name="流程图: 联系 25"/>
          <p:cNvSpPr>
            <a:spLocks noChangeArrowheads="1"/>
          </p:cNvSpPr>
          <p:nvPr/>
        </p:nvSpPr>
        <p:spPr bwMode="auto">
          <a:xfrm>
            <a:off x="2008188" y="2832100"/>
            <a:ext cx="377825" cy="377825"/>
          </a:xfrm>
          <a:prstGeom prst="flowChartConnector">
            <a:avLst/>
          </a:prstGeom>
          <a:solidFill>
            <a:srgbClr val="E0932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733" name="流程图: 联系 26"/>
          <p:cNvSpPr>
            <a:spLocks noChangeArrowheads="1"/>
          </p:cNvSpPr>
          <p:nvPr/>
        </p:nvSpPr>
        <p:spPr bwMode="auto">
          <a:xfrm>
            <a:off x="2008188" y="1347788"/>
            <a:ext cx="377825" cy="377825"/>
          </a:xfrm>
          <a:prstGeom prst="flowChartConnector">
            <a:avLst/>
          </a:prstGeom>
          <a:solidFill>
            <a:srgbClr val="41445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734" name="文本框 20"/>
          <p:cNvSpPr>
            <a:spLocks noChangeArrowheads="1"/>
          </p:cNvSpPr>
          <p:nvPr/>
        </p:nvSpPr>
        <p:spPr bwMode="auto">
          <a:xfrm>
            <a:off x="5618163" y="1236663"/>
            <a:ext cx="75406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添加标题</a:t>
            </a:r>
          </a:p>
        </p:txBody>
      </p:sp>
      <p:sp>
        <p:nvSpPr>
          <p:cNvPr id="30735" name="文本框 21"/>
          <p:cNvSpPr>
            <a:spLocks noChangeArrowheads="1"/>
          </p:cNvSpPr>
          <p:nvPr/>
        </p:nvSpPr>
        <p:spPr bwMode="auto">
          <a:xfrm>
            <a:off x="5546725" y="2905125"/>
            <a:ext cx="7524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添加标题</a:t>
            </a:r>
          </a:p>
        </p:txBody>
      </p:sp>
      <p:sp>
        <p:nvSpPr>
          <p:cNvPr id="30736" name="文本框 22"/>
          <p:cNvSpPr>
            <a:spLocks noChangeArrowheads="1"/>
          </p:cNvSpPr>
          <p:nvPr/>
        </p:nvSpPr>
        <p:spPr bwMode="auto">
          <a:xfrm>
            <a:off x="2379663" y="2905125"/>
            <a:ext cx="75406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添加标题</a:t>
            </a:r>
          </a:p>
        </p:txBody>
      </p:sp>
      <p:sp>
        <p:nvSpPr>
          <p:cNvPr id="30737" name="文本框 23"/>
          <p:cNvSpPr>
            <a:spLocks noChangeArrowheads="1"/>
          </p:cNvSpPr>
          <p:nvPr/>
        </p:nvSpPr>
        <p:spPr bwMode="auto">
          <a:xfrm>
            <a:off x="2379663" y="1436688"/>
            <a:ext cx="75406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添加标题</a:t>
            </a:r>
          </a:p>
        </p:txBody>
      </p:sp>
      <p:sp>
        <p:nvSpPr>
          <p:cNvPr id="30738" name="矩形 31"/>
          <p:cNvSpPr>
            <a:spLocks noChangeArrowheads="1"/>
          </p:cNvSpPr>
          <p:nvPr/>
        </p:nvSpPr>
        <p:spPr bwMode="auto">
          <a:xfrm>
            <a:off x="5514975" y="1504950"/>
            <a:ext cx="17049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您的内容打在这里，或者通过复制您的文本后。</a:t>
            </a:r>
            <a:endParaRPr lang="zh-CN" altLang="en-US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39" name="矩形 32"/>
          <p:cNvSpPr>
            <a:spLocks noChangeArrowheads="1"/>
          </p:cNvSpPr>
          <p:nvPr/>
        </p:nvSpPr>
        <p:spPr bwMode="auto">
          <a:xfrm>
            <a:off x="5394325" y="3184525"/>
            <a:ext cx="1706563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您的内容打在这里，或者通过复制您的文本后。</a:t>
            </a:r>
            <a:endParaRPr lang="zh-CN" altLang="en-US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40" name="矩形 33"/>
          <p:cNvSpPr>
            <a:spLocks noChangeArrowheads="1"/>
          </p:cNvSpPr>
          <p:nvPr/>
        </p:nvSpPr>
        <p:spPr bwMode="auto">
          <a:xfrm>
            <a:off x="1619250" y="3184525"/>
            <a:ext cx="1722438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您的内容打在这里，或者通过复制您的文本后。</a:t>
            </a:r>
            <a:endParaRPr lang="zh-CN" altLang="en-US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41" name="矩形 34"/>
          <p:cNvSpPr>
            <a:spLocks noChangeArrowheads="1"/>
          </p:cNvSpPr>
          <p:nvPr/>
        </p:nvSpPr>
        <p:spPr bwMode="auto">
          <a:xfrm>
            <a:off x="1619250" y="1727200"/>
            <a:ext cx="1722438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您的内容打在这里，或者通过复制您的文本后。</a:t>
            </a:r>
            <a:endParaRPr lang="zh-CN" altLang="en-US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0742" name="组合 35"/>
          <p:cNvGrpSpPr>
            <a:grpSpLocks/>
          </p:cNvGrpSpPr>
          <p:nvPr/>
        </p:nvGrpSpPr>
        <p:grpSpPr bwMode="auto">
          <a:xfrm>
            <a:off x="3211513" y="1239838"/>
            <a:ext cx="2160587" cy="2160587"/>
            <a:chOff x="0" y="0"/>
            <a:chExt cx="2880320" cy="2880320"/>
          </a:xfrm>
        </p:grpSpPr>
        <p:sp>
          <p:nvSpPr>
            <p:cNvPr id="29726" name="菱形 36"/>
            <p:cNvSpPr>
              <a:spLocks noChangeArrowheads="1"/>
            </p:cNvSpPr>
            <p:nvPr/>
          </p:nvSpPr>
          <p:spPr bwMode="auto">
            <a:xfrm>
              <a:off x="0" y="0"/>
              <a:ext cx="2880320" cy="2880320"/>
            </a:xfrm>
            <a:prstGeom prst="diamond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9727" name="文本框 31"/>
            <p:cNvSpPr>
              <a:spLocks noChangeArrowheads="1"/>
            </p:cNvSpPr>
            <p:nvPr/>
          </p:nvSpPr>
          <p:spPr bwMode="auto">
            <a:xfrm>
              <a:off x="757704" y="1142355"/>
              <a:ext cx="1448944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SWOT</a:t>
              </a:r>
              <a:endPara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0745" name="组合 38"/>
          <p:cNvGrpSpPr>
            <a:grpSpLocks/>
          </p:cNvGrpSpPr>
          <p:nvPr/>
        </p:nvGrpSpPr>
        <p:grpSpPr bwMode="auto">
          <a:xfrm>
            <a:off x="955675" y="3930650"/>
            <a:ext cx="7823200" cy="849313"/>
            <a:chOff x="0" y="0"/>
            <a:chExt cx="5292388" cy="1132618"/>
          </a:xfrm>
        </p:grpSpPr>
        <p:sp>
          <p:nvSpPr>
            <p:cNvPr id="29724" name="矩形 39"/>
            <p:cNvSpPr>
              <a:spLocks noChangeArrowheads="1"/>
            </p:cNvSpPr>
            <p:nvPr/>
          </p:nvSpPr>
          <p:spPr bwMode="auto">
            <a:xfrm>
              <a:off x="0" y="369332"/>
              <a:ext cx="5292388" cy="763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buFont typeface="Arial" panose="020B0604020202020204" pitchFamily="34" charset="0"/>
                <a:buNone/>
              </a:pPr>
              <a:r>
                <a:rPr lang="zh-CN" altLang="en-US" sz="1200">
                  <a:solidFill>
                    <a:srgbClr val="0C0C0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您的内容打在这里，或者通过复制您的文本后，在此框中选择粘贴，并选择只保留文字。您的内容打在这里，或者通过复制您的文本后，在此框中选择粘贴。</a:t>
              </a:r>
              <a:r>
                <a:rPr lang="zh-CN" altLang="en-US" sz="1100">
                  <a:solidFill>
                    <a:srgbClr val="0C0C0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您的内容打在这里，或者通过复制您的文本后，在此框中选择粘贴</a:t>
              </a:r>
              <a:r>
                <a:rPr lang="en-US" altLang="zh-CN" sz="1100">
                  <a:solidFill>
                    <a:srgbClr val="0C0C0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.</a:t>
              </a:r>
            </a:p>
          </p:txBody>
        </p:sp>
        <p:sp>
          <p:nvSpPr>
            <p:cNvPr id="29725" name="文本框 34"/>
            <p:cNvSpPr>
              <a:spLocks noChangeArrowheads="1"/>
            </p:cNvSpPr>
            <p:nvPr/>
          </p:nvSpPr>
          <p:spPr bwMode="auto">
            <a:xfrm>
              <a:off x="0" y="0"/>
              <a:ext cx="178510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15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点击添加标题</a:t>
              </a:r>
            </a:p>
          </p:txBody>
        </p:sp>
      </p:grpSp>
      <p:sp>
        <p:nvSpPr>
          <p:cNvPr id="30748" name="TextBox 108"/>
          <p:cNvSpPr>
            <a:spLocks noChangeArrowheads="1"/>
          </p:cNvSpPr>
          <p:nvPr/>
        </p:nvSpPr>
        <p:spPr bwMode="auto">
          <a:xfrm>
            <a:off x="539750" y="266700"/>
            <a:ext cx="1323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SWOT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分析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0749" name="组合 43"/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29722" name="矩形 44"/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723" name="矩形 45"/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07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07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35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30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30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07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07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6" dur="400" tmFilter="0,0; .5, 1; 1, 1"/>
                                        <p:tgtEl>
                                          <p:spTgt spid="30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950"/>
                            </p:stCondLst>
                            <p:childTnLst>
                              <p:par>
                                <p:cTn id="18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>
                                      <p:cBhvr>
                                        <p:cTn id="22" dur="1000"/>
                                        <p:tgtEl>
                                          <p:spTgt spid="3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950"/>
                            </p:stCondLst>
                            <p:childTnLst>
                              <p:par>
                                <p:cTn id="2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3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70" decel="1000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" accel="100000" fill="hold">
                                          <p:stCondLst>
                                            <p:cond delay="27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250"/>
                            </p:stCondLst>
                            <p:childTnLst>
                              <p:par>
                                <p:cTn id="3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3" dur="3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70" decel="1000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" accel="100000" fill="hold">
                                          <p:stCondLst>
                                            <p:cond delay="27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550"/>
                            </p:stCondLst>
                            <p:childTnLst>
                              <p:par>
                                <p:cTn id="38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0" dur="3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70" decel="1000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" accel="100000" fill="hold">
                                          <p:stCondLst>
                                            <p:cond delay="27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850"/>
                            </p:stCondLst>
                            <p:childTnLst>
                              <p:par>
                                <p:cTn id="4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7" dur="3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70" decel="1000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" accel="100000" fill="hold">
                                          <p:stCondLst>
                                            <p:cond delay="27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1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4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1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8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0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0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5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0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0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365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3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6" dur="500"/>
                                        <p:tgtEl>
                                          <p:spTgt spid="3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9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2" dur="500"/>
                                        <p:tgtEl>
                                          <p:spTgt spid="3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5" dur="5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8" dur="500"/>
                                        <p:tgtEl>
                                          <p:spTgt spid="3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1" dur="5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4" dur="500"/>
                                        <p:tgtEl>
                                          <p:spTgt spid="3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4150"/>
                            </p:stCondLst>
                            <p:childTnLst>
                              <p:par>
                                <p:cTn id="10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8" dur="750"/>
                                        <p:tgtEl>
                                          <p:spTgt spid="3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animBg="1"/>
      <p:bldP spid="30723" grpId="0" bldLvl="0" animBg="1" autoUpdateAnimBg="0"/>
      <p:bldP spid="30724" grpId="0" bldLvl="0" animBg="1" autoUpdateAnimBg="0"/>
      <p:bldP spid="30725" grpId="0" bldLvl="0" animBg="1" autoUpdateAnimBg="0"/>
      <p:bldP spid="30726" grpId="0" bldLvl="0" animBg="1" autoUpdateAnimBg="0"/>
      <p:bldP spid="30727" grpId="0" animBg="1"/>
      <p:bldP spid="30728" grpId="0" animBg="1"/>
      <p:bldP spid="30729" grpId="0" animBg="1"/>
      <p:bldP spid="30730" grpId="0" bldLvl="0" animBg="1" autoUpdateAnimBg="0"/>
      <p:bldP spid="30731" grpId="0" bldLvl="0" animBg="1" autoUpdateAnimBg="0"/>
      <p:bldP spid="30732" grpId="0" bldLvl="0" animBg="1" autoUpdateAnimBg="0"/>
      <p:bldP spid="30733" grpId="0" bldLvl="0" animBg="1" autoUpdateAnimBg="0"/>
      <p:bldP spid="30734" grpId="0" bldLvl="0" autoUpdateAnimBg="0"/>
      <p:bldP spid="30735" grpId="0" bldLvl="0" autoUpdateAnimBg="0"/>
      <p:bldP spid="30736" grpId="0" bldLvl="0" autoUpdateAnimBg="0"/>
      <p:bldP spid="30737" grpId="0" bldLvl="0" autoUpdateAnimBg="0"/>
      <p:bldP spid="30738" grpId="0" bldLvl="0" autoUpdateAnimBg="0"/>
      <p:bldP spid="30739" grpId="0" bldLvl="0" autoUpdateAnimBg="0"/>
      <p:bldP spid="30740" grpId="0" bldLvl="0" autoUpdateAnimBg="0"/>
      <p:bldP spid="30741" grpId="0" bldLvl="0" autoUpdateAnimBg="0"/>
      <p:bldP spid="30748" grpId="0" bldLvl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Pages>0</Pages>
  <Words>147</Words>
  <Characters>0</Characters>
  <Application>Microsoft Office PowerPoint</Application>
  <DocSecurity>0</DocSecurity>
  <PresentationFormat>全屏显示(16:9)</PresentationFormat>
  <Lines>0</Lines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微软雅黑</vt:lpstr>
      <vt:lpstr>Arial</vt:lpstr>
      <vt:lpstr>Calibri</vt:lpstr>
      <vt:lpstr>Office 主题​​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Qingri-7</cp:lastModifiedBy>
  <cp:revision>1</cp:revision>
  <dcterms:created xsi:type="dcterms:W3CDTF">2014-09-01T11:16:00Z</dcterms:created>
  <dcterms:modified xsi:type="dcterms:W3CDTF">2022-06-28T05:54:19Z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2052-9.1.0.5218</vt:lpwstr>
  </property>
</Properties>
</file>