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61" r:id="rId2"/>
    <p:sldId id="462" r:id="rId3"/>
    <p:sldId id="463" r:id="rId4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1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360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432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504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576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5672" autoAdjust="0"/>
  </p:normalViewPr>
  <p:slideViewPr>
    <p:cSldViewPr>
      <p:cViewPr varScale="1">
        <p:scale>
          <a:sx n="87" d="100"/>
          <a:sy n="87" d="100"/>
        </p:scale>
        <p:origin x="1890" y="96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2020/7/21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2020/7/21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680918" y="419131"/>
            <a:ext cx="6831250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392886" y="419131"/>
            <a:ext cx="7119282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7874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3744814" y="419131"/>
            <a:ext cx="7767354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576104" y="346031"/>
            <a:ext cx="10369868" cy="144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76104" y="2016179"/>
            <a:ext cx="10369868" cy="570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8"/>
            <a:ext cx="3648657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  <p:sldLayoutId id="214748371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5pPr>
      <a:lvl6pPr marL="576072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6pPr>
      <a:lvl7pPr marL="1152144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7pPr>
      <a:lvl8pPr marL="1728216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8pPr>
      <a:lvl9pPr marL="2304288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32054" indent="-43205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饼图 11"/>
          <p:cNvSpPr/>
          <p:nvPr/>
        </p:nvSpPr>
        <p:spPr>
          <a:xfrm>
            <a:off x="2450116" y="-99"/>
            <a:ext cx="7015117" cy="7015117"/>
          </a:xfrm>
          <a:prstGeom prst="pie">
            <a:avLst>
              <a:gd name="adj1" fmla="val 2552907"/>
              <a:gd name="adj2" fmla="val 8274487"/>
            </a:avLst>
          </a:prstGeom>
          <a:solidFill>
            <a:srgbClr val="565F69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49" name="饼图 41"/>
          <p:cNvSpPr/>
          <p:nvPr/>
        </p:nvSpPr>
        <p:spPr>
          <a:xfrm>
            <a:off x="3188012" y="369697"/>
            <a:ext cx="5514749" cy="5514749"/>
          </a:xfrm>
          <a:prstGeom prst="pie">
            <a:avLst>
              <a:gd name="adj1" fmla="val 2552907"/>
              <a:gd name="adj2" fmla="val 8274487"/>
            </a:avLst>
          </a:prstGeom>
          <a:solidFill>
            <a:srgbClr val="07BA98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50" name="饼图 42"/>
          <p:cNvSpPr/>
          <p:nvPr/>
        </p:nvSpPr>
        <p:spPr>
          <a:xfrm>
            <a:off x="3900021" y="843908"/>
            <a:ext cx="4067015" cy="4067015"/>
          </a:xfrm>
          <a:prstGeom prst="pie">
            <a:avLst>
              <a:gd name="adj1" fmla="val 2552907"/>
              <a:gd name="adj2" fmla="val 8274487"/>
            </a:avLst>
          </a:prstGeom>
          <a:solidFill>
            <a:srgbClr val="87C509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51" name="饼图 48"/>
          <p:cNvSpPr/>
          <p:nvPr/>
        </p:nvSpPr>
        <p:spPr>
          <a:xfrm>
            <a:off x="4478360" y="1002637"/>
            <a:ext cx="2891077" cy="2891077"/>
          </a:xfrm>
          <a:prstGeom prst="pie">
            <a:avLst>
              <a:gd name="adj1" fmla="val 2552907"/>
              <a:gd name="adj2" fmla="val 8274487"/>
            </a:avLst>
          </a:prstGeom>
          <a:solidFill>
            <a:srgbClr val="FC94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52" name="文本占位符 1"/>
          <p:cNvSpPr txBox="1">
            <a:spLocks/>
          </p:cNvSpPr>
          <p:nvPr/>
        </p:nvSpPr>
        <p:spPr>
          <a:xfrm>
            <a:off x="2671200" y="1379883"/>
            <a:ext cx="6572951" cy="552451"/>
          </a:xfrm>
          <a:prstGeom prst="rect">
            <a:avLst/>
          </a:prstGeom>
        </p:spPr>
        <p:txBody>
          <a:bodyPr vert="horz"/>
          <a:lstStyle>
            <a:lvl1pPr marL="0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667" b="1" kern="1200">
                <a:solidFill>
                  <a:srgbClr val="303B45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1" lang="en-US" altLang="zh-CN">
                <a:latin typeface="Century Gothic"/>
                <a:ea typeface="微软雅黑"/>
              </a:rPr>
              <a:t>PYRAMID</a:t>
            </a:r>
            <a:r>
              <a:rPr kumimoji="1" lang="zh-CN" altLang="en-US">
                <a:latin typeface="Century Gothic"/>
                <a:ea typeface="微软雅黑"/>
              </a:rPr>
              <a:t> </a:t>
            </a:r>
            <a:r>
              <a:rPr kumimoji="1" lang="en-US" altLang="zh-CN">
                <a:latin typeface="Century Gothic"/>
                <a:ea typeface="微软雅黑"/>
              </a:rPr>
              <a:t>WITH</a:t>
            </a:r>
            <a:r>
              <a:rPr kumimoji="1" lang="zh-CN" altLang="en-US">
                <a:latin typeface="Century Gothic"/>
                <a:ea typeface="微软雅黑"/>
              </a:rPr>
              <a:t> </a:t>
            </a:r>
            <a:r>
              <a:rPr kumimoji="1" lang="en-US" altLang="zh-CN">
                <a:latin typeface="Century Gothic"/>
                <a:ea typeface="微软雅黑"/>
              </a:rPr>
              <a:t>FOUR</a:t>
            </a:r>
            <a:r>
              <a:rPr kumimoji="1" lang="zh-CN" altLang="en-US">
                <a:latin typeface="Century Gothic"/>
                <a:ea typeface="微软雅黑"/>
              </a:rPr>
              <a:t> </a:t>
            </a:r>
            <a:r>
              <a:rPr kumimoji="1" lang="en-US" altLang="zh-CN">
                <a:latin typeface="Century Gothic"/>
                <a:ea typeface="微软雅黑"/>
              </a:rPr>
              <a:t>POINTS</a:t>
            </a:r>
            <a:endParaRPr kumimoji="1" lang="zh-CN" altLang="en-US" dirty="0">
              <a:latin typeface="Century Gothic"/>
              <a:ea typeface="微软雅黑"/>
            </a:endParaRPr>
          </a:p>
        </p:txBody>
      </p:sp>
      <p:sp>
        <p:nvSpPr>
          <p:cNvPr id="53" name="文本框 8"/>
          <p:cNvSpPr txBox="1"/>
          <p:nvPr/>
        </p:nvSpPr>
        <p:spPr>
          <a:xfrm>
            <a:off x="7217039" y="2982179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67" dirty="0">
                <a:solidFill>
                  <a:srgbClr val="303B45"/>
                </a:solidFill>
                <a:latin typeface="Century Gothic"/>
                <a:ea typeface="微软雅黑"/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  <a:latin typeface="Century Gothic"/>
              <a:ea typeface="微软雅黑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17039" y="2647095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67" b="1" dirty="0">
                <a:solidFill>
                  <a:srgbClr val="FC9400"/>
                </a:solidFill>
                <a:latin typeface="Century Gothic"/>
                <a:ea typeface="微软雅黑"/>
              </a:rPr>
              <a:t>点击此处添加标题</a:t>
            </a:r>
          </a:p>
        </p:txBody>
      </p:sp>
      <p:cxnSp>
        <p:nvCxnSpPr>
          <p:cNvPr id="55" name="直线连接符 51"/>
          <p:cNvCxnSpPr/>
          <p:nvPr/>
        </p:nvCxnSpPr>
        <p:spPr>
          <a:xfrm>
            <a:off x="6165439" y="2852280"/>
            <a:ext cx="893223" cy="0"/>
          </a:xfrm>
          <a:prstGeom prst="line">
            <a:avLst/>
          </a:prstGeom>
          <a:noFill/>
          <a:ln w="12700" cap="flat" cmpd="sng" algn="ctr">
            <a:solidFill>
              <a:srgbClr val="FC9400"/>
            </a:solidFill>
            <a:prstDash val="solid"/>
            <a:tailEnd type="oval"/>
          </a:ln>
          <a:effectLst/>
        </p:spPr>
      </p:cxnSp>
      <p:sp>
        <p:nvSpPr>
          <p:cNvPr id="56" name="文本框 8"/>
          <p:cNvSpPr txBox="1"/>
          <p:nvPr/>
        </p:nvSpPr>
        <p:spPr>
          <a:xfrm>
            <a:off x="8747931" y="4725982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67" dirty="0">
                <a:solidFill>
                  <a:srgbClr val="303B45"/>
                </a:solidFill>
                <a:latin typeface="Century Gothic"/>
                <a:ea typeface="微软雅黑"/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  <a:latin typeface="Century Gothic"/>
              <a:ea typeface="微软雅黑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747931" y="4390897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67" b="1" dirty="0">
                <a:solidFill>
                  <a:srgbClr val="2FB7A3"/>
                </a:solidFill>
                <a:latin typeface="Century Gothic"/>
                <a:ea typeface="微软雅黑"/>
              </a:rPr>
              <a:t>点击此处添加标题</a:t>
            </a:r>
          </a:p>
        </p:txBody>
      </p:sp>
      <p:cxnSp>
        <p:nvCxnSpPr>
          <p:cNvPr id="58" name="直线连接符 54"/>
          <p:cNvCxnSpPr/>
          <p:nvPr/>
        </p:nvCxnSpPr>
        <p:spPr>
          <a:xfrm>
            <a:off x="7323221" y="4596083"/>
            <a:ext cx="1266332" cy="0"/>
          </a:xfrm>
          <a:prstGeom prst="line">
            <a:avLst/>
          </a:prstGeom>
          <a:noFill/>
          <a:ln w="12700" cap="flat" cmpd="sng" algn="ctr">
            <a:solidFill>
              <a:srgbClr val="07BA98"/>
            </a:solidFill>
            <a:prstDash val="solid"/>
            <a:tailEnd type="oval"/>
          </a:ln>
          <a:effectLst/>
        </p:spPr>
      </p:cxnSp>
      <p:sp>
        <p:nvSpPr>
          <p:cNvPr id="59" name="文本框 8"/>
          <p:cNvSpPr txBox="1"/>
          <p:nvPr/>
        </p:nvSpPr>
        <p:spPr>
          <a:xfrm>
            <a:off x="1140876" y="4023614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67" dirty="0">
                <a:solidFill>
                  <a:srgbClr val="303B45"/>
                </a:solidFill>
                <a:latin typeface="Century Gothic"/>
                <a:ea typeface="微软雅黑"/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  <a:latin typeface="Century Gothic"/>
              <a:ea typeface="微软雅黑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140876" y="3688529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67" b="1" dirty="0">
                <a:solidFill>
                  <a:srgbClr val="87C509"/>
                </a:solidFill>
                <a:latin typeface="Century Gothic"/>
                <a:ea typeface="微软雅黑"/>
              </a:rPr>
              <a:t>点击此处添加标题</a:t>
            </a:r>
          </a:p>
        </p:txBody>
      </p:sp>
      <p:cxnSp>
        <p:nvCxnSpPr>
          <p:cNvPr id="61" name="直线连接符 57"/>
          <p:cNvCxnSpPr/>
          <p:nvPr/>
        </p:nvCxnSpPr>
        <p:spPr>
          <a:xfrm flipH="1">
            <a:off x="3319251" y="3922216"/>
            <a:ext cx="1549580" cy="0"/>
          </a:xfrm>
          <a:prstGeom prst="line">
            <a:avLst/>
          </a:prstGeom>
          <a:noFill/>
          <a:ln w="12700" cap="flat" cmpd="sng" algn="ctr">
            <a:solidFill>
              <a:srgbClr val="87C509"/>
            </a:solidFill>
            <a:prstDash val="solid"/>
            <a:tailEnd type="oval"/>
          </a:ln>
          <a:effectLst/>
        </p:spPr>
      </p:cxnSp>
      <p:sp>
        <p:nvSpPr>
          <p:cNvPr id="62" name="文本框 8"/>
          <p:cNvSpPr txBox="1"/>
          <p:nvPr/>
        </p:nvSpPr>
        <p:spPr>
          <a:xfrm>
            <a:off x="792485" y="5466622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67" dirty="0">
                <a:solidFill>
                  <a:srgbClr val="303B45"/>
                </a:solidFill>
                <a:latin typeface="Century Gothic"/>
                <a:ea typeface="微软雅黑"/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  <a:latin typeface="Century Gothic"/>
              <a:ea typeface="微软雅黑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92485" y="5131537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67" b="1" dirty="0">
                <a:solidFill>
                  <a:srgbClr val="565F69"/>
                </a:solidFill>
                <a:latin typeface="Century Gothic"/>
                <a:ea typeface="微软雅黑"/>
              </a:rPr>
              <a:t>点击此处添加标题</a:t>
            </a:r>
          </a:p>
        </p:txBody>
      </p:sp>
      <p:cxnSp>
        <p:nvCxnSpPr>
          <p:cNvPr id="64" name="直线连接符 60"/>
          <p:cNvCxnSpPr/>
          <p:nvPr/>
        </p:nvCxnSpPr>
        <p:spPr>
          <a:xfrm flipH="1">
            <a:off x="2970861" y="5365224"/>
            <a:ext cx="1081717" cy="0"/>
          </a:xfrm>
          <a:prstGeom prst="line">
            <a:avLst/>
          </a:prstGeom>
          <a:noFill/>
          <a:ln w="12700" cap="flat" cmpd="sng" algn="ctr">
            <a:solidFill>
              <a:srgbClr val="565F69"/>
            </a:solidFill>
            <a:prstDash val="solid"/>
            <a:tailEnd type="oval"/>
          </a:ln>
          <a:effectLst/>
        </p:spPr>
      </p:cxnSp>
      <p:sp>
        <p:nvSpPr>
          <p:cNvPr id="65" name="文本框 61"/>
          <p:cNvSpPr txBox="1"/>
          <p:nvPr/>
        </p:nvSpPr>
        <p:spPr>
          <a:xfrm>
            <a:off x="8801947" y="5123274"/>
            <a:ext cx="15969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07BA98"/>
                </a:solidFill>
                <a:latin typeface="Century Gothic"/>
                <a:ea typeface="微软雅黑"/>
              </a:rPr>
              <a:t>50</a:t>
            </a:r>
            <a:r>
              <a:rPr kumimoji="1" lang="en-US" altLang="zh-CN" sz="2400" b="1" dirty="0">
                <a:solidFill>
                  <a:srgbClr val="07BA98"/>
                </a:solidFill>
                <a:latin typeface="Century Gothic"/>
                <a:ea typeface="微软雅黑"/>
              </a:rPr>
              <a:t>%</a:t>
            </a:r>
            <a:endParaRPr kumimoji="1" lang="zh-CN" altLang="en-US" sz="2400" b="1" dirty="0">
              <a:solidFill>
                <a:srgbClr val="07BA98"/>
              </a:solidFill>
              <a:latin typeface="Century Gothic"/>
              <a:ea typeface="微软雅黑"/>
            </a:endParaRPr>
          </a:p>
        </p:txBody>
      </p:sp>
      <p:sp>
        <p:nvSpPr>
          <p:cNvPr id="66" name="文本框 63"/>
          <p:cNvSpPr txBox="1"/>
          <p:nvPr/>
        </p:nvSpPr>
        <p:spPr>
          <a:xfrm>
            <a:off x="9320674" y="2442506"/>
            <a:ext cx="15969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C9400"/>
                </a:solidFill>
                <a:latin typeface="Century Gothic"/>
                <a:ea typeface="微软雅黑"/>
              </a:rPr>
              <a:t>50</a:t>
            </a:r>
            <a:r>
              <a:rPr kumimoji="1" lang="en-US" altLang="zh-CN" sz="2400" b="1" dirty="0">
                <a:solidFill>
                  <a:srgbClr val="FC9400"/>
                </a:solidFill>
                <a:latin typeface="Century Gothic"/>
                <a:ea typeface="微软雅黑"/>
              </a:rPr>
              <a:t>%</a:t>
            </a:r>
            <a:endParaRPr kumimoji="1" lang="zh-CN" altLang="en-US" sz="2400" b="1" dirty="0">
              <a:solidFill>
                <a:srgbClr val="FC9400"/>
              </a:solidFill>
              <a:latin typeface="Century Gothic"/>
              <a:ea typeface="微软雅黑"/>
            </a:endParaRPr>
          </a:p>
        </p:txBody>
      </p:sp>
      <p:sp>
        <p:nvSpPr>
          <p:cNvPr id="67" name="文本框 64"/>
          <p:cNvSpPr txBox="1"/>
          <p:nvPr/>
        </p:nvSpPr>
        <p:spPr>
          <a:xfrm>
            <a:off x="1140875" y="2408546"/>
            <a:ext cx="1596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87C509"/>
                </a:solidFill>
                <a:latin typeface="Century Gothic"/>
                <a:ea typeface="微软雅黑"/>
              </a:rPr>
              <a:t>50</a:t>
            </a:r>
            <a:r>
              <a:rPr kumimoji="1" lang="en-US" altLang="zh-CN" sz="2400" b="1" dirty="0">
                <a:solidFill>
                  <a:srgbClr val="87C509"/>
                </a:solidFill>
                <a:latin typeface="Century Gothic"/>
                <a:ea typeface="微软雅黑"/>
              </a:rPr>
              <a:t>%</a:t>
            </a:r>
            <a:endParaRPr kumimoji="1" lang="zh-CN" altLang="en-US" sz="2400" b="1" dirty="0">
              <a:solidFill>
                <a:srgbClr val="87C509"/>
              </a:solidFill>
              <a:latin typeface="Century Gothic"/>
              <a:ea typeface="微软雅黑"/>
            </a:endParaRPr>
          </a:p>
        </p:txBody>
      </p:sp>
      <p:sp>
        <p:nvSpPr>
          <p:cNvPr id="68" name="文本框 65"/>
          <p:cNvSpPr txBox="1"/>
          <p:nvPr/>
        </p:nvSpPr>
        <p:spPr>
          <a:xfrm>
            <a:off x="792485" y="5883226"/>
            <a:ext cx="1596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565F69"/>
                </a:solidFill>
                <a:latin typeface="Century Gothic"/>
                <a:ea typeface="微软雅黑"/>
              </a:rPr>
              <a:t>50</a:t>
            </a:r>
            <a:r>
              <a:rPr kumimoji="1" lang="en-US" altLang="zh-CN" sz="2400" b="1" dirty="0">
                <a:solidFill>
                  <a:srgbClr val="565F69"/>
                </a:solidFill>
                <a:latin typeface="Century Gothic"/>
                <a:ea typeface="微软雅黑"/>
              </a:rPr>
              <a:t>%</a:t>
            </a:r>
            <a:endParaRPr kumimoji="1" lang="zh-CN" altLang="en-US" sz="2400" b="1" dirty="0">
              <a:solidFill>
                <a:srgbClr val="565F69"/>
              </a:solidFill>
              <a:latin typeface="Century Gothic"/>
              <a:ea typeface="微软雅黑"/>
            </a:endParaRPr>
          </a:p>
        </p:txBody>
      </p:sp>
      <p:sp>
        <p:nvSpPr>
          <p:cNvPr id="69" name="文本框 66"/>
          <p:cNvSpPr txBox="1"/>
          <p:nvPr/>
        </p:nvSpPr>
        <p:spPr>
          <a:xfrm>
            <a:off x="5440659" y="2982179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667" b="1" dirty="0">
                <a:solidFill>
                  <a:srgbClr val="FFFFFF"/>
                </a:solidFill>
                <a:latin typeface="Century Gothic"/>
                <a:ea typeface="微软雅黑"/>
              </a:rPr>
              <a:t>NO.1</a:t>
            </a:r>
            <a:endParaRPr kumimoji="1" lang="zh-CN" altLang="en-US" sz="2667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70" name="文本框 67"/>
          <p:cNvSpPr txBox="1"/>
          <p:nvPr/>
        </p:nvSpPr>
        <p:spPr>
          <a:xfrm>
            <a:off x="5451768" y="4124157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667" b="1" dirty="0">
                <a:solidFill>
                  <a:srgbClr val="FFFFFF"/>
                </a:solidFill>
                <a:latin typeface="Century Gothic"/>
                <a:ea typeface="微软雅黑"/>
              </a:rPr>
              <a:t>NO.2</a:t>
            </a:r>
            <a:endParaRPr kumimoji="1" lang="zh-CN" altLang="en-US" sz="2667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71" name="文本框 68"/>
          <p:cNvSpPr txBox="1"/>
          <p:nvPr/>
        </p:nvSpPr>
        <p:spPr>
          <a:xfrm>
            <a:off x="5451768" y="5098484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667" b="1" dirty="0">
                <a:solidFill>
                  <a:srgbClr val="FFFFFF"/>
                </a:solidFill>
                <a:latin typeface="Century Gothic"/>
                <a:ea typeface="微软雅黑"/>
              </a:rPr>
              <a:t>NO.3</a:t>
            </a:r>
            <a:endParaRPr kumimoji="1" lang="zh-CN" altLang="en-US" sz="2667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72" name="文本框 69"/>
          <p:cNvSpPr txBox="1"/>
          <p:nvPr/>
        </p:nvSpPr>
        <p:spPr>
          <a:xfrm>
            <a:off x="5451768" y="6121041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667" b="1" dirty="0">
                <a:solidFill>
                  <a:srgbClr val="FFFFFF"/>
                </a:solidFill>
                <a:latin typeface="Century Gothic"/>
                <a:ea typeface="微软雅黑"/>
              </a:rPr>
              <a:t>NO.4</a:t>
            </a:r>
            <a:endParaRPr kumimoji="1" lang="zh-CN" altLang="en-US" sz="2667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6720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饼图 11"/>
          <p:cNvSpPr/>
          <p:nvPr/>
        </p:nvSpPr>
        <p:spPr>
          <a:xfrm>
            <a:off x="2588442" y="-78071"/>
            <a:ext cx="7015117" cy="7015117"/>
          </a:xfrm>
          <a:prstGeom prst="pie">
            <a:avLst>
              <a:gd name="adj1" fmla="val 2552907"/>
              <a:gd name="adj2" fmla="val 8274487"/>
            </a:avLst>
          </a:prstGeom>
          <a:solidFill>
            <a:srgbClr val="565F69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28" name="饼图 41"/>
          <p:cNvSpPr/>
          <p:nvPr/>
        </p:nvSpPr>
        <p:spPr>
          <a:xfrm>
            <a:off x="3326338" y="291725"/>
            <a:ext cx="5514749" cy="5514749"/>
          </a:xfrm>
          <a:prstGeom prst="pie">
            <a:avLst>
              <a:gd name="adj1" fmla="val 2552907"/>
              <a:gd name="adj2" fmla="val 8274487"/>
            </a:avLst>
          </a:prstGeom>
          <a:solidFill>
            <a:srgbClr val="2B8BFE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29" name="饼图 42"/>
          <p:cNvSpPr/>
          <p:nvPr/>
        </p:nvSpPr>
        <p:spPr>
          <a:xfrm>
            <a:off x="4038347" y="765936"/>
            <a:ext cx="4067015" cy="4067015"/>
          </a:xfrm>
          <a:prstGeom prst="pie">
            <a:avLst>
              <a:gd name="adj1" fmla="val 2552907"/>
              <a:gd name="adj2" fmla="val 8274487"/>
            </a:avLst>
          </a:prstGeom>
          <a:solidFill>
            <a:srgbClr val="745EFA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30" name="饼图 48"/>
          <p:cNvSpPr/>
          <p:nvPr/>
        </p:nvSpPr>
        <p:spPr>
          <a:xfrm>
            <a:off x="4616686" y="924665"/>
            <a:ext cx="2891077" cy="2891077"/>
          </a:xfrm>
          <a:prstGeom prst="pie">
            <a:avLst>
              <a:gd name="adj1" fmla="val 2552907"/>
              <a:gd name="adj2" fmla="val 8274487"/>
            </a:avLst>
          </a:prstGeom>
          <a:solidFill>
            <a:srgbClr val="8E00B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31" name="文本占位符 1"/>
          <p:cNvSpPr txBox="1">
            <a:spLocks/>
          </p:cNvSpPr>
          <p:nvPr/>
        </p:nvSpPr>
        <p:spPr>
          <a:xfrm>
            <a:off x="2809526" y="1301911"/>
            <a:ext cx="6572951" cy="552451"/>
          </a:xfrm>
          <a:prstGeom prst="rect">
            <a:avLst/>
          </a:prstGeom>
        </p:spPr>
        <p:txBody>
          <a:bodyPr vert="horz"/>
          <a:lstStyle>
            <a:lvl1pPr marL="0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667" b="1" kern="1200">
                <a:solidFill>
                  <a:srgbClr val="303B45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1" lang="en-US" altLang="zh-CN">
                <a:latin typeface="Century Gothic"/>
                <a:ea typeface="微软雅黑"/>
              </a:rPr>
              <a:t>PYRAMID</a:t>
            </a:r>
            <a:r>
              <a:rPr kumimoji="1" lang="zh-CN" altLang="en-US">
                <a:latin typeface="Century Gothic"/>
                <a:ea typeface="微软雅黑"/>
              </a:rPr>
              <a:t> </a:t>
            </a:r>
            <a:r>
              <a:rPr kumimoji="1" lang="en-US" altLang="zh-CN">
                <a:latin typeface="Century Gothic"/>
                <a:ea typeface="微软雅黑"/>
              </a:rPr>
              <a:t>WITH</a:t>
            </a:r>
            <a:r>
              <a:rPr kumimoji="1" lang="zh-CN" altLang="en-US">
                <a:latin typeface="Century Gothic"/>
                <a:ea typeface="微软雅黑"/>
              </a:rPr>
              <a:t> </a:t>
            </a:r>
            <a:r>
              <a:rPr kumimoji="1" lang="en-US" altLang="zh-CN">
                <a:latin typeface="Century Gothic"/>
                <a:ea typeface="微软雅黑"/>
              </a:rPr>
              <a:t>FOUR</a:t>
            </a:r>
            <a:r>
              <a:rPr kumimoji="1" lang="zh-CN" altLang="en-US">
                <a:latin typeface="Century Gothic"/>
                <a:ea typeface="微软雅黑"/>
              </a:rPr>
              <a:t> </a:t>
            </a:r>
            <a:r>
              <a:rPr kumimoji="1" lang="en-US" altLang="zh-CN">
                <a:latin typeface="Century Gothic"/>
                <a:ea typeface="微软雅黑"/>
              </a:rPr>
              <a:t>POINTS</a:t>
            </a:r>
            <a:endParaRPr kumimoji="1" lang="zh-CN" altLang="en-US" dirty="0">
              <a:latin typeface="Century Gothic"/>
              <a:ea typeface="微软雅黑"/>
            </a:endParaRPr>
          </a:p>
        </p:txBody>
      </p:sp>
      <p:sp>
        <p:nvSpPr>
          <p:cNvPr id="32" name="文本框 8"/>
          <p:cNvSpPr txBox="1"/>
          <p:nvPr/>
        </p:nvSpPr>
        <p:spPr>
          <a:xfrm>
            <a:off x="7355365" y="2904207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67" dirty="0">
                <a:solidFill>
                  <a:srgbClr val="303B45"/>
                </a:solidFill>
                <a:latin typeface="Century Gothic"/>
                <a:ea typeface="微软雅黑"/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  <a:latin typeface="Century Gothic"/>
              <a:ea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55365" y="2569123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67" b="1" dirty="0">
                <a:solidFill>
                  <a:srgbClr val="8E00B6"/>
                </a:solidFill>
                <a:latin typeface="Century Gothic"/>
                <a:ea typeface="微软雅黑"/>
              </a:rPr>
              <a:t>点击此处添加标题</a:t>
            </a:r>
          </a:p>
        </p:txBody>
      </p:sp>
      <p:cxnSp>
        <p:nvCxnSpPr>
          <p:cNvPr id="34" name="直线连接符 51"/>
          <p:cNvCxnSpPr/>
          <p:nvPr/>
        </p:nvCxnSpPr>
        <p:spPr>
          <a:xfrm>
            <a:off x="6303765" y="2774308"/>
            <a:ext cx="893223" cy="0"/>
          </a:xfrm>
          <a:prstGeom prst="line">
            <a:avLst/>
          </a:prstGeom>
          <a:noFill/>
          <a:ln w="12700" cap="flat" cmpd="sng" algn="ctr">
            <a:solidFill>
              <a:srgbClr val="8E00B6"/>
            </a:solidFill>
            <a:prstDash val="solid"/>
            <a:tailEnd type="oval"/>
          </a:ln>
          <a:effectLst/>
        </p:spPr>
      </p:cxnSp>
      <p:sp>
        <p:nvSpPr>
          <p:cNvPr id="35" name="文本框 8"/>
          <p:cNvSpPr txBox="1"/>
          <p:nvPr/>
        </p:nvSpPr>
        <p:spPr>
          <a:xfrm>
            <a:off x="8886257" y="4648010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67" dirty="0">
                <a:solidFill>
                  <a:srgbClr val="303B45"/>
                </a:solidFill>
                <a:latin typeface="Century Gothic"/>
                <a:ea typeface="微软雅黑"/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  <a:latin typeface="Century Gothic"/>
              <a:ea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886257" y="4312925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67" b="1" dirty="0">
                <a:solidFill>
                  <a:srgbClr val="2B8BFE"/>
                </a:solidFill>
                <a:latin typeface="Century Gothic"/>
                <a:ea typeface="微软雅黑"/>
              </a:rPr>
              <a:t>点击此处添加标题</a:t>
            </a:r>
          </a:p>
        </p:txBody>
      </p:sp>
      <p:cxnSp>
        <p:nvCxnSpPr>
          <p:cNvPr id="37" name="直线连接符 54"/>
          <p:cNvCxnSpPr/>
          <p:nvPr/>
        </p:nvCxnSpPr>
        <p:spPr>
          <a:xfrm>
            <a:off x="7461547" y="4518111"/>
            <a:ext cx="1266332" cy="0"/>
          </a:xfrm>
          <a:prstGeom prst="line">
            <a:avLst/>
          </a:prstGeom>
          <a:noFill/>
          <a:ln w="12700" cap="flat" cmpd="sng" algn="ctr">
            <a:solidFill>
              <a:srgbClr val="2B8BFE"/>
            </a:solidFill>
            <a:prstDash val="solid"/>
            <a:tailEnd type="oval"/>
          </a:ln>
          <a:effectLst/>
        </p:spPr>
      </p:cxnSp>
      <p:sp>
        <p:nvSpPr>
          <p:cNvPr id="38" name="文本框 8"/>
          <p:cNvSpPr txBox="1"/>
          <p:nvPr/>
        </p:nvSpPr>
        <p:spPr>
          <a:xfrm>
            <a:off x="1279202" y="3945642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67" dirty="0">
                <a:solidFill>
                  <a:srgbClr val="303B45"/>
                </a:solidFill>
                <a:latin typeface="Century Gothic"/>
                <a:ea typeface="微软雅黑"/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  <a:latin typeface="Century Gothic"/>
              <a:ea typeface="微软雅黑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79202" y="3610557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67" b="1" dirty="0">
                <a:solidFill>
                  <a:srgbClr val="745EFA"/>
                </a:solidFill>
                <a:latin typeface="Century Gothic"/>
                <a:ea typeface="微软雅黑"/>
              </a:rPr>
              <a:t>点击此处添加标题</a:t>
            </a:r>
          </a:p>
        </p:txBody>
      </p:sp>
      <p:cxnSp>
        <p:nvCxnSpPr>
          <p:cNvPr id="40" name="直线连接符 57"/>
          <p:cNvCxnSpPr/>
          <p:nvPr/>
        </p:nvCxnSpPr>
        <p:spPr>
          <a:xfrm flipH="1">
            <a:off x="3457577" y="3844244"/>
            <a:ext cx="1549580" cy="0"/>
          </a:xfrm>
          <a:prstGeom prst="line">
            <a:avLst/>
          </a:prstGeom>
          <a:noFill/>
          <a:ln w="12700" cap="flat" cmpd="sng" algn="ctr">
            <a:solidFill>
              <a:srgbClr val="745EFA"/>
            </a:solidFill>
            <a:prstDash val="solid"/>
            <a:tailEnd type="oval"/>
          </a:ln>
          <a:effectLst/>
        </p:spPr>
      </p:cxnSp>
      <p:sp>
        <p:nvSpPr>
          <p:cNvPr id="41" name="文本框 8"/>
          <p:cNvSpPr txBox="1"/>
          <p:nvPr/>
        </p:nvSpPr>
        <p:spPr>
          <a:xfrm>
            <a:off x="930811" y="5388650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67" dirty="0">
                <a:solidFill>
                  <a:srgbClr val="303B45"/>
                </a:solidFill>
                <a:latin typeface="Century Gothic"/>
                <a:ea typeface="微软雅黑"/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  <a:latin typeface="Century Gothic"/>
              <a:ea typeface="微软雅黑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30811" y="5053565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67" b="1" dirty="0">
                <a:solidFill>
                  <a:srgbClr val="565F69"/>
                </a:solidFill>
                <a:latin typeface="Century Gothic"/>
                <a:ea typeface="微软雅黑"/>
              </a:rPr>
              <a:t>点击此处添加标题</a:t>
            </a:r>
          </a:p>
        </p:txBody>
      </p:sp>
      <p:cxnSp>
        <p:nvCxnSpPr>
          <p:cNvPr id="43" name="直线连接符 60"/>
          <p:cNvCxnSpPr/>
          <p:nvPr/>
        </p:nvCxnSpPr>
        <p:spPr>
          <a:xfrm flipH="1">
            <a:off x="3109187" y="5287252"/>
            <a:ext cx="1081717" cy="0"/>
          </a:xfrm>
          <a:prstGeom prst="line">
            <a:avLst/>
          </a:prstGeom>
          <a:noFill/>
          <a:ln w="12700" cap="flat" cmpd="sng" algn="ctr">
            <a:solidFill>
              <a:srgbClr val="565F69"/>
            </a:solidFill>
            <a:prstDash val="solid"/>
            <a:tailEnd type="oval"/>
          </a:ln>
          <a:effectLst/>
        </p:spPr>
      </p:cxnSp>
      <p:sp>
        <p:nvSpPr>
          <p:cNvPr id="44" name="文本框 61"/>
          <p:cNvSpPr txBox="1"/>
          <p:nvPr/>
        </p:nvSpPr>
        <p:spPr>
          <a:xfrm>
            <a:off x="8940273" y="5045302"/>
            <a:ext cx="15969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2B8BFE"/>
                </a:solidFill>
                <a:latin typeface="Century Gothic"/>
                <a:ea typeface="微软雅黑"/>
              </a:rPr>
              <a:t>50</a:t>
            </a:r>
            <a:r>
              <a:rPr kumimoji="1" lang="en-US" altLang="zh-CN" sz="2400" b="1" dirty="0">
                <a:solidFill>
                  <a:srgbClr val="2B8BFE"/>
                </a:solidFill>
                <a:latin typeface="Century Gothic"/>
                <a:ea typeface="微软雅黑"/>
              </a:rPr>
              <a:t>%</a:t>
            </a:r>
            <a:endParaRPr kumimoji="1" lang="zh-CN" altLang="en-US" sz="2400" b="1" dirty="0">
              <a:solidFill>
                <a:srgbClr val="2B8BFE"/>
              </a:solidFill>
              <a:latin typeface="Century Gothic"/>
              <a:ea typeface="微软雅黑"/>
            </a:endParaRPr>
          </a:p>
        </p:txBody>
      </p:sp>
      <p:sp>
        <p:nvSpPr>
          <p:cNvPr id="45" name="文本框 63"/>
          <p:cNvSpPr txBox="1"/>
          <p:nvPr/>
        </p:nvSpPr>
        <p:spPr>
          <a:xfrm>
            <a:off x="9459000" y="2364534"/>
            <a:ext cx="15969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8E00B6"/>
                </a:solidFill>
                <a:latin typeface="Century Gothic"/>
                <a:ea typeface="微软雅黑"/>
              </a:rPr>
              <a:t>50</a:t>
            </a:r>
            <a:r>
              <a:rPr kumimoji="1" lang="en-US" altLang="zh-CN" sz="2400" b="1" dirty="0">
                <a:solidFill>
                  <a:srgbClr val="8E00B6"/>
                </a:solidFill>
                <a:latin typeface="Century Gothic"/>
                <a:ea typeface="微软雅黑"/>
              </a:rPr>
              <a:t>%</a:t>
            </a:r>
            <a:endParaRPr kumimoji="1" lang="zh-CN" altLang="en-US" sz="2400" b="1" dirty="0">
              <a:solidFill>
                <a:srgbClr val="8E00B6"/>
              </a:solidFill>
              <a:latin typeface="Century Gothic"/>
              <a:ea typeface="微软雅黑"/>
            </a:endParaRPr>
          </a:p>
        </p:txBody>
      </p:sp>
      <p:sp>
        <p:nvSpPr>
          <p:cNvPr id="46" name="文本框 64"/>
          <p:cNvSpPr txBox="1"/>
          <p:nvPr/>
        </p:nvSpPr>
        <p:spPr>
          <a:xfrm>
            <a:off x="1279201" y="2330574"/>
            <a:ext cx="1596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745EFA"/>
                </a:solidFill>
                <a:latin typeface="Century Gothic"/>
                <a:ea typeface="微软雅黑"/>
              </a:rPr>
              <a:t>50</a:t>
            </a:r>
            <a:r>
              <a:rPr kumimoji="1" lang="en-US" altLang="zh-CN" sz="2400" b="1" dirty="0">
                <a:solidFill>
                  <a:srgbClr val="745EFA"/>
                </a:solidFill>
                <a:latin typeface="Century Gothic"/>
                <a:ea typeface="微软雅黑"/>
              </a:rPr>
              <a:t>%</a:t>
            </a:r>
            <a:endParaRPr kumimoji="1" lang="zh-CN" altLang="en-US" sz="2400" b="1" dirty="0">
              <a:solidFill>
                <a:srgbClr val="745EFA"/>
              </a:solidFill>
              <a:latin typeface="Century Gothic"/>
              <a:ea typeface="微软雅黑"/>
            </a:endParaRPr>
          </a:p>
        </p:txBody>
      </p:sp>
      <p:sp>
        <p:nvSpPr>
          <p:cNvPr id="47" name="文本框 65"/>
          <p:cNvSpPr txBox="1"/>
          <p:nvPr/>
        </p:nvSpPr>
        <p:spPr>
          <a:xfrm>
            <a:off x="930811" y="5805254"/>
            <a:ext cx="1596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565F69"/>
                </a:solidFill>
                <a:latin typeface="Century Gothic"/>
                <a:ea typeface="微软雅黑"/>
              </a:rPr>
              <a:t>50</a:t>
            </a:r>
            <a:r>
              <a:rPr kumimoji="1" lang="en-US" altLang="zh-CN" sz="2400" b="1" dirty="0">
                <a:solidFill>
                  <a:srgbClr val="565F69"/>
                </a:solidFill>
                <a:latin typeface="Century Gothic"/>
                <a:ea typeface="微软雅黑"/>
              </a:rPr>
              <a:t>%</a:t>
            </a:r>
            <a:endParaRPr kumimoji="1" lang="zh-CN" altLang="en-US" sz="2400" b="1" dirty="0">
              <a:solidFill>
                <a:srgbClr val="565F69"/>
              </a:solidFill>
              <a:latin typeface="Century Gothic"/>
              <a:ea typeface="微软雅黑"/>
            </a:endParaRPr>
          </a:p>
        </p:txBody>
      </p:sp>
      <p:sp>
        <p:nvSpPr>
          <p:cNvPr id="48" name="文本框 66"/>
          <p:cNvSpPr txBox="1"/>
          <p:nvPr/>
        </p:nvSpPr>
        <p:spPr>
          <a:xfrm>
            <a:off x="5578985" y="2904207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667" b="1" dirty="0">
                <a:solidFill>
                  <a:srgbClr val="FFFFFF"/>
                </a:solidFill>
                <a:latin typeface="Century Gothic"/>
                <a:ea typeface="微软雅黑"/>
              </a:rPr>
              <a:t>NO.1</a:t>
            </a:r>
            <a:endParaRPr kumimoji="1" lang="zh-CN" altLang="en-US" sz="2667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49" name="文本框 67"/>
          <p:cNvSpPr txBox="1"/>
          <p:nvPr/>
        </p:nvSpPr>
        <p:spPr>
          <a:xfrm>
            <a:off x="5590094" y="4046185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667" b="1" dirty="0">
                <a:solidFill>
                  <a:srgbClr val="FFFFFF"/>
                </a:solidFill>
                <a:latin typeface="Century Gothic"/>
                <a:ea typeface="微软雅黑"/>
              </a:rPr>
              <a:t>NO.2</a:t>
            </a:r>
            <a:endParaRPr kumimoji="1" lang="zh-CN" altLang="en-US" sz="2667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50" name="文本框 68"/>
          <p:cNvSpPr txBox="1"/>
          <p:nvPr/>
        </p:nvSpPr>
        <p:spPr>
          <a:xfrm>
            <a:off x="5590094" y="5020512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667" b="1" dirty="0">
                <a:solidFill>
                  <a:srgbClr val="FFFFFF"/>
                </a:solidFill>
                <a:latin typeface="Century Gothic"/>
                <a:ea typeface="微软雅黑"/>
              </a:rPr>
              <a:t>NO.3</a:t>
            </a:r>
            <a:endParaRPr kumimoji="1" lang="zh-CN" altLang="en-US" sz="2667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51" name="文本框 69"/>
          <p:cNvSpPr txBox="1"/>
          <p:nvPr/>
        </p:nvSpPr>
        <p:spPr>
          <a:xfrm>
            <a:off x="5590094" y="6043069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667" b="1" dirty="0">
                <a:solidFill>
                  <a:srgbClr val="FFFFFF"/>
                </a:solidFill>
                <a:latin typeface="Century Gothic"/>
                <a:ea typeface="微软雅黑"/>
              </a:rPr>
              <a:t>NO.4</a:t>
            </a:r>
            <a:endParaRPr kumimoji="1" lang="zh-CN" altLang="en-US" sz="2667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4797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饼图 11"/>
          <p:cNvSpPr/>
          <p:nvPr/>
        </p:nvSpPr>
        <p:spPr>
          <a:xfrm>
            <a:off x="2588442" y="-6063"/>
            <a:ext cx="7015117" cy="7015117"/>
          </a:xfrm>
          <a:prstGeom prst="pie">
            <a:avLst>
              <a:gd name="adj1" fmla="val 2552907"/>
              <a:gd name="adj2" fmla="val 8274487"/>
            </a:avLst>
          </a:prstGeom>
          <a:solidFill>
            <a:srgbClr val="565F69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28" name="饼图 41"/>
          <p:cNvSpPr/>
          <p:nvPr/>
        </p:nvSpPr>
        <p:spPr>
          <a:xfrm>
            <a:off x="3326338" y="363733"/>
            <a:ext cx="5514749" cy="5514749"/>
          </a:xfrm>
          <a:prstGeom prst="pie">
            <a:avLst>
              <a:gd name="adj1" fmla="val 2552907"/>
              <a:gd name="adj2" fmla="val 8274487"/>
            </a:avLst>
          </a:prstGeom>
          <a:solidFill>
            <a:srgbClr val="FA3C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29" name="饼图 42"/>
          <p:cNvSpPr/>
          <p:nvPr/>
        </p:nvSpPr>
        <p:spPr>
          <a:xfrm>
            <a:off x="4038347" y="837944"/>
            <a:ext cx="4067015" cy="4067015"/>
          </a:xfrm>
          <a:prstGeom prst="pie">
            <a:avLst>
              <a:gd name="adj1" fmla="val 2552907"/>
              <a:gd name="adj2" fmla="val 8274487"/>
            </a:avLst>
          </a:prstGeom>
          <a:solidFill>
            <a:srgbClr val="FEB601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30" name="饼图 48"/>
          <p:cNvSpPr/>
          <p:nvPr/>
        </p:nvSpPr>
        <p:spPr>
          <a:xfrm>
            <a:off x="4616686" y="996673"/>
            <a:ext cx="2891077" cy="2891077"/>
          </a:xfrm>
          <a:prstGeom prst="pie">
            <a:avLst>
              <a:gd name="adj1" fmla="val 2552907"/>
              <a:gd name="adj2" fmla="val 8274487"/>
            </a:avLst>
          </a:prstGeom>
          <a:solidFill>
            <a:srgbClr val="0082DE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31" name="文本占位符 1"/>
          <p:cNvSpPr txBox="1">
            <a:spLocks/>
          </p:cNvSpPr>
          <p:nvPr/>
        </p:nvSpPr>
        <p:spPr>
          <a:xfrm>
            <a:off x="2809526" y="1373919"/>
            <a:ext cx="6572951" cy="552451"/>
          </a:xfrm>
          <a:prstGeom prst="rect">
            <a:avLst/>
          </a:prstGeom>
        </p:spPr>
        <p:txBody>
          <a:bodyPr vert="horz"/>
          <a:lstStyle>
            <a:lvl1pPr marL="0" indent="0" algn="ctr" defTabSz="609585" rtl="0" eaLnBrk="1" latinLnBrk="0" hangingPunct="1">
              <a:spcBef>
                <a:spcPct val="20000"/>
              </a:spcBef>
              <a:buFont typeface="Arial"/>
              <a:buNone/>
              <a:defRPr sz="2667" b="1" kern="1200">
                <a:solidFill>
                  <a:srgbClr val="303B45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1" lang="en-US" altLang="zh-CN">
                <a:latin typeface="Century Gothic"/>
                <a:ea typeface="微软雅黑"/>
              </a:rPr>
              <a:t>PYRAMID</a:t>
            </a:r>
            <a:r>
              <a:rPr kumimoji="1" lang="zh-CN" altLang="en-US">
                <a:latin typeface="Century Gothic"/>
                <a:ea typeface="微软雅黑"/>
              </a:rPr>
              <a:t> </a:t>
            </a:r>
            <a:r>
              <a:rPr kumimoji="1" lang="en-US" altLang="zh-CN">
                <a:latin typeface="Century Gothic"/>
                <a:ea typeface="微软雅黑"/>
              </a:rPr>
              <a:t>WITH</a:t>
            </a:r>
            <a:r>
              <a:rPr kumimoji="1" lang="zh-CN" altLang="en-US">
                <a:latin typeface="Century Gothic"/>
                <a:ea typeface="微软雅黑"/>
              </a:rPr>
              <a:t> </a:t>
            </a:r>
            <a:r>
              <a:rPr kumimoji="1" lang="en-US" altLang="zh-CN">
                <a:latin typeface="Century Gothic"/>
                <a:ea typeface="微软雅黑"/>
              </a:rPr>
              <a:t>FOUR</a:t>
            </a:r>
            <a:r>
              <a:rPr kumimoji="1" lang="zh-CN" altLang="en-US">
                <a:latin typeface="Century Gothic"/>
                <a:ea typeface="微软雅黑"/>
              </a:rPr>
              <a:t> </a:t>
            </a:r>
            <a:r>
              <a:rPr kumimoji="1" lang="en-US" altLang="zh-CN">
                <a:latin typeface="Century Gothic"/>
                <a:ea typeface="微软雅黑"/>
              </a:rPr>
              <a:t>POINTS</a:t>
            </a:r>
            <a:endParaRPr kumimoji="1" lang="zh-CN" altLang="en-US" dirty="0">
              <a:latin typeface="Century Gothic"/>
              <a:ea typeface="微软雅黑"/>
            </a:endParaRPr>
          </a:p>
        </p:txBody>
      </p:sp>
      <p:sp>
        <p:nvSpPr>
          <p:cNvPr id="32" name="文本框 8"/>
          <p:cNvSpPr txBox="1"/>
          <p:nvPr/>
        </p:nvSpPr>
        <p:spPr>
          <a:xfrm>
            <a:off x="7355365" y="2976215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67" dirty="0">
                <a:solidFill>
                  <a:srgbClr val="303B45"/>
                </a:solidFill>
                <a:latin typeface="Century Gothic"/>
                <a:ea typeface="微软雅黑"/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  <a:latin typeface="Century Gothic"/>
              <a:ea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55365" y="2641131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67" b="1" dirty="0">
                <a:solidFill>
                  <a:srgbClr val="0082DE"/>
                </a:solidFill>
                <a:latin typeface="Century Gothic"/>
                <a:ea typeface="微软雅黑"/>
              </a:rPr>
              <a:t>点击此处添加标题</a:t>
            </a:r>
          </a:p>
        </p:txBody>
      </p:sp>
      <p:cxnSp>
        <p:nvCxnSpPr>
          <p:cNvPr id="34" name="直线连接符 51"/>
          <p:cNvCxnSpPr/>
          <p:nvPr/>
        </p:nvCxnSpPr>
        <p:spPr>
          <a:xfrm>
            <a:off x="6303765" y="2846316"/>
            <a:ext cx="893223" cy="0"/>
          </a:xfrm>
          <a:prstGeom prst="line">
            <a:avLst/>
          </a:prstGeom>
          <a:noFill/>
          <a:ln w="12700" cap="flat" cmpd="sng" algn="ctr">
            <a:solidFill>
              <a:srgbClr val="0082DE"/>
            </a:solidFill>
            <a:prstDash val="solid"/>
            <a:tailEnd type="oval"/>
          </a:ln>
          <a:effectLst/>
        </p:spPr>
      </p:cxnSp>
      <p:sp>
        <p:nvSpPr>
          <p:cNvPr id="35" name="文本框 8"/>
          <p:cNvSpPr txBox="1"/>
          <p:nvPr/>
        </p:nvSpPr>
        <p:spPr>
          <a:xfrm>
            <a:off x="8886257" y="4720018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67" dirty="0">
                <a:solidFill>
                  <a:srgbClr val="303B45"/>
                </a:solidFill>
                <a:latin typeface="Century Gothic"/>
                <a:ea typeface="微软雅黑"/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  <a:latin typeface="Century Gothic"/>
              <a:ea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886257" y="4384933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67" b="1" dirty="0">
                <a:solidFill>
                  <a:srgbClr val="FA3C00"/>
                </a:solidFill>
                <a:latin typeface="Century Gothic"/>
                <a:ea typeface="微软雅黑"/>
              </a:rPr>
              <a:t>点击此处添加标题</a:t>
            </a:r>
          </a:p>
        </p:txBody>
      </p:sp>
      <p:cxnSp>
        <p:nvCxnSpPr>
          <p:cNvPr id="37" name="直线连接符 54"/>
          <p:cNvCxnSpPr/>
          <p:nvPr/>
        </p:nvCxnSpPr>
        <p:spPr>
          <a:xfrm>
            <a:off x="7461547" y="4590119"/>
            <a:ext cx="1266332" cy="0"/>
          </a:xfrm>
          <a:prstGeom prst="line">
            <a:avLst/>
          </a:prstGeom>
          <a:noFill/>
          <a:ln w="12700" cap="flat" cmpd="sng" algn="ctr">
            <a:solidFill>
              <a:srgbClr val="FA3C00"/>
            </a:solidFill>
            <a:prstDash val="solid"/>
            <a:tailEnd type="oval"/>
          </a:ln>
          <a:effectLst/>
        </p:spPr>
      </p:cxnSp>
      <p:sp>
        <p:nvSpPr>
          <p:cNvPr id="38" name="文本框 8"/>
          <p:cNvSpPr txBox="1"/>
          <p:nvPr/>
        </p:nvSpPr>
        <p:spPr>
          <a:xfrm>
            <a:off x="1279202" y="4017650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67" dirty="0">
                <a:solidFill>
                  <a:srgbClr val="303B45"/>
                </a:solidFill>
                <a:latin typeface="Century Gothic"/>
                <a:ea typeface="微软雅黑"/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  <a:latin typeface="Century Gothic"/>
              <a:ea typeface="微软雅黑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79202" y="3682565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67" b="1" dirty="0">
                <a:solidFill>
                  <a:srgbClr val="FEB601"/>
                </a:solidFill>
                <a:latin typeface="Century Gothic"/>
                <a:ea typeface="微软雅黑"/>
              </a:rPr>
              <a:t>点击此处添加标题</a:t>
            </a:r>
          </a:p>
        </p:txBody>
      </p:sp>
      <p:cxnSp>
        <p:nvCxnSpPr>
          <p:cNvPr id="40" name="直线连接符 57"/>
          <p:cNvCxnSpPr/>
          <p:nvPr/>
        </p:nvCxnSpPr>
        <p:spPr>
          <a:xfrm flipH="1">
            <a:off x="3457577" y="3916252"/>
            <a:ext cx="1549580" cy="0"/>
          </a:xfrm>
          <a:prstGeom prst="line">
            <a:avLst/>
          </a:prstGeom>
          <a:noFill/>
          <a:ln w="12700" cap="flat" cmpd="sng" algn="ctr">
            <a:solidFill>
              <a:srgbClr val="FEB601"/>
            </a:solidFill>
            <a:prstDash val="solid"/>
            <a:tailEnd type="oval"/>
          </a:ln>
          <a:effectLst/>
        </p:spPr>
      </p:cxnSp>
      <p:sp>
        <p:nvSpPr>
          <p:cNvPr id="41" name="文本框 8"/>
          <p:cNvSpPr txBox="1"/>
          <p:nvPr/>
        </p:nvSpPr>
        <p:spPr>
          <a:xfrm>
            <a:off x="930811" y="5460658"/>
            <a:ext cx="2178375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67" dirty="0">
                <a:solidFill>
                  <a:srgbClr val="303B45"/>
                </a:solidFill>
                <a:latin typeface="Century Gothic"/>
                <a:ea typeface="微软雅黑"/>
              </a:rPr>
              <a:t>顶部“开始”面板中可以对字体、字号、颜色、行距等进行修改。</a:t>
            </a:r>
            <a:endParaRPr lang="en-US" altLang="zh-CN" sz="1067" dirty="0">
              <a:solidFill>
                <a:srgbClr val="303B45"/>
              </a:solidFill>
              <a:latin typeface="Century Gothic"/>
              <a:ea typeface="微软雅黑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30811" y="5125573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67" b="1" dirty="0">
                <a:solidFill>
                  <a:srgbClr val="565F69"/>
                </a:solidFill>
                <a:latin typeface="Century Gothic"/>
                <a:ea typeface="微软雅黑"/>
              </a:rPr>
              <a:t>点击此处添加标题</a:t>
            </a:r>
          </a:p>
        </p:txBody>
      </p:sp>
      <p:cxnSp>
        <p:nvCxnSpPr>
          <p:cNvPr id="43" name="直线连接符 60"/>
          <p:cNvCxnSpPr/>
          <p:nvPr/>
        </p:nvCxnSpPr>
        <p:spPr>
          <a:xfrm flipH="1">
            <a:off x="3109187" y="5359260"/>
            <a:ext cx="1081717" cy="0"/>
          </a:xfrm>
          <a:prstGeom prst="line">
            <a:avLst/>
          </a:prstGeom>
          <a:noFill/>
          <a:ln w="12700" cap="flat" cmpd="sng" algn="ctr">
            <a:solidFill>
              <a:srgbClr val="565F69"/>
            </a:solidFill>
            <a:prstDash val="solid"/>
            <a:tailEnd type="oval"/>
          </a:ln>
          <a:effectLst/>
        </p:spPr>
      </p:cxnSp>
      <p:sp>
        <p:nvSpPr>
          <p:cNvPr id="44" name="文本框 61"/>
          <p:cNvSpPr txBox="1"/>
          <p:nvPr/>
        </p:nvSpPr>
        <p:spPr>
          <a:xfrm>
            <a:off x="8940273" y="5117310"/>
            <a:ext cx="15969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A3C00"/>
                </a:solidFill>
                <a:latin typeface="Century Gothic"/>
                <a:ea typeface="微软雅黑"/>
              </a:rPr>
              <a:t>50</a:t>
            </a:r>
            <a:r>
              <a:rPr kumimoji="1" lang="en-US" altLang="zh-CN" sz="2400" b="1" dirty="0">
                <a:solidFill>
                  <a:srgbClr val="FA3C00"/>
                </a:solidFill>
                <a:latin typeface="Century Gothic"/>
                <a:ea typeface="微软雅黑"/>
              </a:rPr>
              <a:t>%</a:t>
            </a:r>
            <a:endParaRPr kumimoji="1" lang="zh-CN" altLang="en-US" sz="2400" b="1" dirty="0">
              <a:solidFill>
                <a:srgbClr val="FA3C00"/>
              </a:solidFill>
              <a:latin typeface="Century Gothic"/>
              <a:ea typeface="微软雅黑"/>
            </a:endParaRPr>
          </a:p>
        </p:txBody>
      </p:sp>
      <p:sp>
        <p:nvSpPr>
          <p:cNvPr id="45" name="文本框 63"/>
          <p:cNvSpPr txBox="1"/>
          <p:nvPr/>
        </p:nvSpPr>
        <p:spPr>
          <a:xfrm>
            <a:off x="9459000" y="2436542"/>
            <a:ext cx="15969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0082DE"/>
                </a:solidFill>
                <a:latin typeface="Century Gothic"/>
                <a:ea typeface="微软雅黑"/>
              </a:rPr>
              <a:t>50</a:t>
            </a:r>
            <a:r>
              <a:rPr kumimoji="1" lang="en-US" altLang="zh-CN" sz="2400" b="1" dirty="0">
                <a:solidFill>
                  <a:srgbClr val="0082DE"/>
                </a:solidFill>
                <a:latin typeface="Century Gothic"/>
                <a:ea typeface="微软雅黑"/>
              </a:rPr>
              <a:t>%</a:t>
            </a:r>
            <a:endParaRPr kumimoji="1" lang="zh-CN" altLang="en-US" sz="2400" b="1" dirty="0">
              <a:solidFill>
                <a:srgbClr val="0082DE"/>
              </a:solidFill>
              <a:latin typeface="Century Gothic"/>
              <a:ea typeface="微软雅黑"/>
            </a:endParaRPr>
          </a:p>
        </p:txBody>
      </p:sp>
      <p:sp>
        <p:nvSpPr>
          <p:cNvPr id="46" name="文本框 64"/>
          <p:cNvSpPr txBox="1"/>
          <p:nvPr/>
        </p:nvSpPr>
        <p:spPr>
          <a:xfrm>
            <a:off x="1279201" y="2402582"/>
            <a:ext cx="1596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EB601"/>
                </a:solidFill>
                <a:latin typeface="Century Gothic"/>
                <a:ea typeface="微软雅黑"/>
              </a:rPr>
              <a:t>50</a:t>
            </a:r>
            <a:r>
              <a:rPr kumimoji="1" lang="en-US" altLang="zh-CN" sz="2400" b="1" dirty="0">
                <a:solidFill>
                  <a:srgbClr val="FEB601"/>
                </a:solidFill>
                <a:latin typeface="Century Gothic"/>
                <a:ea typeface="微软雅黑"/>
              </a:rPr>
              <a:t>%</a:t>
            </a:r>
            <a:endParaRPr kumimoji="1" lang="zh-CN" altLang="en-US" sz="2400" b="1" dirty="0">
              <a:solidFill>
                <a:srgbClr val="FEB601"/>
              </a:solidFill>
              <a:latin typeface="Century Gothic"/>
              <a:ea typeface="微软雅黑"/>
            </a:endParaRPr>
          </a:p>
        </p:txBody>
      </p:sp>
      <p:sp>
        <p:nvSpPr>
          <p:cNvPr id="47" name="文本框 65"/>
          <p:cNvSpPr txBox="1"/>
          <p:nvPr/>
        </p:nvSpPr>
        <p:spPr>
          <a:xfrm>
            <a:off x="930811" y="5877262"/>
            <a:ext cx="1596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565F69"/>
                </a:solidFill>
                <a:latin typeface="Century Gothic"/>
                <a:ea typeface="微软雅黑"/>
              </a:rPr>
              <a:t>50</a:t>
            </a:r>
            <a:r>
              <a:rPr kumimoji="1" lang="en-US" altLang="zh-CN" sz="2400" b="1" dirty="0">
                <a:solidFill>
                  <a:srgbClr val="565F69"/>
                </a:solidFill>
                <a:latin typeface="Century Gothic"/>
                <a:ea typeface="微软雅黑"/>
              </a:rPr>
              <a:t>%</a:t>
            </a:r>
            <a:endParaRPr kumimoji="1" lang="zh-CN" altLang="en-US" sz="2400" b="1" dirty="0">
              <a:solidFill>
                <a:srgbClr val="565F69"/>
              </a:solidFill>
              <a:latin typeface="Century Gothic"/>
              <a:ea typeface="微软雅黑"/>
            </a:endParaRPr>
          </a:p>
        </p:txBody>
      </p:sp>
      <p:sp>
        <p:nvSpPr>
          <p:cNvPr id="48" name="文本框 66"/>
          <p:cNvSpPr txBox="1"/>
          <p:nvPr/>
        </p:nvSpPr>
        <p:spPr>
          <a:xfrm>
            <a:off x="5578985" y="2976215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667" b="1" dirty="0">
                <a:solidFill>
                  <a:srgbClr val="FFFFFF"/>
                </a:solidFill>
                <a:latin typeface="Century Gothic"/>
                <a:ea typeface="微软雅黑"/>
              </a:rPr>
              <a:t>NO.1</a:t>
            </a:r>
            <a:endParaRPr kumimoji="1" lang="zh-CN" altLang="en-US" sz="2667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49" name="文本框 67"/>
          <p:cNvSpPr txBox="1"/>
          <p:nvPr/>
        </p:nvSpPr>
        <p:spPr>
          <a:xfrm>
            <a:off x="5590094" y="4118193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667" b="1" dirty="0">
                <a:solidFill>
                  <a:srgbClr val="FFFFFF"/>
                </a:solidFill>
                <a:latin typeface="Century Gothic"/>
                <a:ea typeface="微软雅黑"/>
              </a:rPr>
              <a:t>NO.2</a:t>
            </a:r>
            <a:endParaRPr kumimoji="1" lang="zh-CN" altLang="en-US" sz="2667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50" name="文本框 68"/>
          <p:cNvSpPr txBox="1"/>
          <p:nvPr/>
        </p:nvSpPr>
        <p:spPr>
          <a:xfrm>
            <a:off x="5590094" y="5092520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667" b="1" dirty="0">
                <a:solidFill>
                  <a:srgbClr val="FFFFFF"/>
                </a:solidFill>
                <a:latin typeface="Century Gothic"/>
                <a:ea typeface="微软雅黑"/>
              </a:rPr>
              <a:t>NO.3</a:t>
            </a:r>
            <a:endParaRPr kumimoji="1" lang="zh-CN" altLang="en-US" sz="2667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51" name="文本框 69"/>
          <p:cNvSpPr txBox="1"/>
          <p:nvPr/>
        </p:nvSpPr>
        <p:spPr>
          <a:xfrm>
            <a:off x="5590094" y="6115077"/>
            <a:ext cx="10118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667" b="1" dirty="0">
                <a:solidFill>
                  <a:srgbClr val="FFFFFF"/>
                </a:solidFill>
                <a:latin typeface="Century Gothic"/>
                <a:ea typeface="微软雅黑"/>
              </a:rPr>
              <a:t>NO.4</a:t>
            </a:r>
            <a:endParaRPr kumimoji="1" lang="zh-CN" altLang="en-US" sz="2667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33833157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23082</TotalTime>
  <Words>336</Words>
  <Application>Microsoft Office PowerPoint</Application>
  <PresentationFormat>自定义</PresentationFormat>
  <Paragraphs>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 Unicode MS</vt:lpstr>
      <vt:lpstr>微软雅黑</vt:lpstr>
      <vt:lpstr>Arial</vt:lpstr>
      <vt:lpstr>Calibri</vt:lpstr>
      <vt:lpstr>Century Gothic</vt:lpstr>
      <vt:lpstr>第一PPT模板网：www.1ppt.com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Qingri-1</cp:lastModifiedBy>
  <cp:revision>1367</cp:revision>
  <dcterms:created xsi:type="dcterms:W3CDTF">2009-02-11T05:37:22Z</dcterms:created>
  <dcterms:modified xsi:type="dcterms:W3CDTF">2020-07-21T08:33:31Z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